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9" r:id="rId1"/>
  </p:sldMasterIdLst>
  <p:notesMasterIdLst>
    <p:notesMasterId r:id="rId21"/>
  </p:notesMasterIdLst>
  <p:sldIdLst>
    <p:sldId id="256" r:id="rId2"/>
    <p:sldId id="265" r:id="rId3"/>
    <p:sldId id="266" r:id="rId4"/>
    <p:sldId id="272" r:id="rId5"/>
    <p:sldId id="267" r:id="rId6"/>
    <p:sldId id="285" r:id="rId7"/>
    <p:sldId id="293" r:id="rId8"/>
    <p:sldId id="297" r:id="rId9"/>
    <p:sldId id="286" r:id="rId10"/>
    <p:sldId id="307" r:id="rId11"/>
    <p:sldId id="269" r:id="rId12"/>
    <p:sldId id="316" r:id="rId13"/>
    <p:sldId id="270" r:id="rId14"/>
    <p:sldId id="384" r:id="rId15"/>
    <p:sldId id="325" r:id="rId16"/>
    <p:sldId id="385" r:id="rId17"/>
    <p:sldId id="289" r:id="rId18"/>
    <p:sldId id="386" r:id="rId19"/>
    <p:sldId id="327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2F09C0-8D5C-4063-9F32-953B94D32DCC}">
  <a:tblStyle styleId="{1A2F09C0-8D5C-4063-9F32-953B94D32D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634FA86-0F14-4959-B2CA-378C9ACB5C3F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2EE2641-169C-40B4-ADD9-D06FA9FA9B2B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C7C2D3A-E502-46AC-BA81-F3E8D62C6692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65CB0DF-F8C5-4703-A285-AFA200B4A098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0564DF7-2476-4443-AA62-E3479B449A3E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12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94E6B2-C0B8-4532-A311-544316027332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6018737E-AB52-470B-81CA-53CB261BC8CD}">
      <dgm:prSet phldrT="[文字]" custT="1"/>
      <dgm:spPr>
        <a:solidFill>
          <a:schemeClr val="bg1"/>
        </a:solidFill>
        <a:ln>
          <a:noFill/>
        </a:ln>
      </dgm:spPr>
      <dgm:t>
        <a:bodyPr/>
        <a:lstStyle/>
        <a:p>
          <a:pPr marL="0" marR="0" lvl="0" indent="0" algn="ctr" defTabSz="1333500" rtl="0">
            <a:lnSpc>
              <a:spcPct val="100000"/>
            </a:lnSpc>
            <a:spcBef>
              <a:spcPct val="0"/>
            </a:spcBef>
            <a:spcAft>
              <a:spcPts val="0"/>
            </a:spcAft>
            <a:buClr>
              <a:srgbClr val="40474B"/>
            </a:buClr>
            <a:buSzPts val="3600"/>
            <a:buFont typeface="Hammersmith One"/>
            <a:buNone/>
          </a:pPr>
          <a:r>
            <a:rPr lang="zh-TW" altLang="en-US" sz="3000" b="1" i="0" u="none" strike="noStrike" kern="1200" cap="none" dirty="0">
              <a:solidFill>
                <a:schemeClr val="accent2"/>
              </a:solidFill>
              <a:latin typeface="Hammersmith One"/>
              <a:ea typeface="Hammersmith One"/>
              <a:cs typeface="Hammersmith One"/>
              <a:sym typeface="Hammersmith One"/>
            </a:rPr>
            <a:t>家長</a:t>
          </a:r>
        </a:p>
      </dgm:t>
    </dgm:pt>
    <dgm:pt modelId="{71ED3902-E498-4316-BE92-D4A9392F1CD3}" type="parTrans" cxnId="{792922FB-5289-41BC-8AD6-44759B59C291}">
      <dgm:prSet/>
      <dgm:spPr/>
      <dgm:t>
        <a:bodyPr/>
        <a:lstStyle/>
        <a:p>
          <a:endParaRPr lang="zh-TW" altLang="en-US"/>
        </a:p>
      </dgm:t>
    </dgm:pt>
    <dgm:pt modelId="{064D16CE-A2D0-463D-96C7-E29EAFF83C33}" type="sibTrans" cxnId="{792922FB-5289-41BC-8AD6-44759B59C291}">
      <dgm:prSet/>
      <dgm:spPr/>
      <dgm:t>
        <a:bodyPr/>
        <a:lstStyle/>
        <a:p>
          <a:endParaRPr lang="zh-TW" altLang="en-US"/>
        </a:p>
      </dgm:t>
    </dgm:pt>
    <dgm:pt modelId="{12EC5298-2CE9-48E4-83CA-2D3B1EE3F8BB}">
      <dgm:prSet phldrT="[文字]" custT="1"/>
      <dgm:spPr>
        <a:solidFill>
          <a:schemeClr val="bg2"/>
        </a:solidFill>
        <a:ln>
          <a:noFill/>
        </a:ln>
      </dgm:spPr>
      <dgm:t>
        <a:bodyPr/>
        <a:lstStyle/>
        <a:p>
          <a:pPr marL="0" marR="0" lvl="0" indent="0" algn="ctr" defTabSz="1333500" rtl="0">
            <a:lnSpc>
              <a:spcPct val="100000"/>
            </a:lnSpc>
            <a:spcBef>
              <a:spcPct val="0"/>
            </a:spcBef>
            <a:spcAft>
              <a:spcPts val="0"/>
            </a:spcAft>
            <a:buClr>
              <a:srgbClr val="40474B"/>
            </a:buClr>
            <a:buSzPts val="3600"/>
            <a:buFont typeface="Hammersmith One"/>
            <a:buNone/>
          </a:pPr>
          <a:r>
            <a:rPr lang="zh-TW" altLang="en-US" sz="3000" b="1" i="0" u="none" strike="noStrike" kern="1200" cap="none" dirty="0">
              <a:solidFill>
                <a:schemeClr val="tx2"/>
              </a:solidFill>
              <a:latin typeface="Hammersmith One"/>
              <a:ea typeface="Hammersmith One"/>
              <a:cs typeface="Hammersmith One"/>
              <a:sym typeface="Hammersmith One"/>
            </a:rPr>
            <a:t>導師</a:t>
          </a:r>
        </a:p>
      </dgm:t>
    </dgm:pt>
    <dgm:pt modelId="{B426CE87-EC48-4E1C-8873-89F7963709F6}" type="parTrans" cxnId="{A10C8A32-D5A4-4A54-9ACE-56F43D03EC33}">
      <dgm:prSet/>
      <dgm:spPr/>
      <dgm:t>
        <a:bodyPr/>
        <a:lstStyle/>
        <a:p>
          <a:endParaRPr lang="zh-TW" altLang="en-US"/>
        </a:p>
      </dgm:t>
    </dgm:pt>
    <dgm:pt modelId="{827CBB46-6563-4392-89E7-478522AFB91D}" type="sibTrans" cxnId="{A10C8A32-D5A4-4A54-9ACE-56F43D03EC33}">
      <dgm:prSet/>
      <dgm:spPr/>
      <dgm:t>
        <a:bodyPr/>
        <a:lstStyle/>
        <a:p>
          <a:endParaRPr lang="zh-TW" altLang="en-US"/>
        </a:p>
      </dgm:t>
    </dgm:pt>
    <dgm:pt modelId="{5736EAAE-DFD9-449D-967D-39BC5D51BFE0}">
      <dgm:prSet phldrT="[文字]" custT="1"/>
      <dgm:spPr>
        <a:solidFill>
          <a:schemeClr val="accent5"/>
        </a:solidFill>
        <a:ln>
          <a:noFill/>
        </a:ln>
      </dgm:spPr>
      <dgm:t>
        <a:bodyPr/>
        <a:lstStyle/>
        <a:p>
          <a:pPr marL="0" marR="0" lvl="0" indent="0" algn="ctr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chemeClr val="accent2"/>
            </a:buClr>
            <a:buSzPts val="3600"/>
            <a:buFont typeface="Hammersmith One"/>
            <a:buNone/>
          </a:pPr>
          <a:r>
            <a:rPr lang="zh-TW" altLang="en-US" sz="3000" b="1" i="0" u="none" strike="noStrike" cap="none" dirty="0">
              <a:solidFill>
                <a:schemeClr val="tx2"/>
              </a:solidFill>
              <a:latin typeface="Hammersmith One"/>
              <a:ea typeface="Hammersmith One"/>
              <a:cs typeface="Hammersmith One"/>
              <a:sym typeface="Hammersmith One"/>
            </a:rPr>
            <a:t>輔導老師</a:t>
          </a:r>
        </a:p>
      </dgm:t>
    </dgm:pt>
    <dgm:pt modelId="{76BC8C91-1C27-4841-8EEA-BB8CB38CD5A3}" type="parTrans" cxnId="{AC0CF0D1-FE60-4C6F-85DC-CA8AA3166537}">
      <dgm:prSet/>
      <dgm:spPr/>
      <dgm:t>
        <a:bodyPr/>
        <a:lstStyle/>
        <a:p>
          <a:endParaRPr lang="zh-TW" altLang="en-US"/>
        </a:p>
      </dgm:t>
    </dgm:pt>
    <dgm:pt modelId="{DCC905C3-C21F-46AD-91BE-7CD9297E5C94}" type="sibTrans" cxnId="{AC0CF0D1-FE60-4C6F-85DC-CA8AA3166537}">
      <dgm:prSet/>
      <dgm:spPr/>
      <dgm:t>
        <a:bodyPr/>
        <a:lstStyle/>
        <a:p>
          <a:endParaRPr lang="zh-TW" altLang="en-US"/>
        </a:p>
      </dgm:t>
    </dgm:pt>
    <dgm:pt modelId="{F14183AD-1DDD-4AEC-BB8F-70947EC49B9E}" type="pres">
      <dgm:prSet presAssocID="{3694E6B2-C0B8-4532-A311-544316027332}" presName="Name0" presStyleCnt="0">
        <dgm:presLayoutVars>
          <dgm:dir/>
          <dgm:resizeHandles val="exact"/>
        </dgm:presLayoutVars>
      </dgm:prSet>
      <dgm:spPr/>
    </dgm:pt>
    <dgm:pt modelId="{6EBEC706-ADB3-4BD7-903A-5D2A8CB3C834}" type="pres">
      <dgm:prSet presAssocID="{6018737E-AB52-470B-81CA-53CB261BC8CD}" presName="node" presStyleLbl="node1" presStyleIdx="0" presStyleCnt="3">
        <dgm:presLayoutVars>
          <dgm:bulletEnabled val="1"/>
        </dgm:presLayoutVars>
      </dgm:prSet>
      <dgm:spPr/>
    </dgm:pt>
    <dgm:pt modelId="{76F0095E-211C-4B69-A9F0-F13362C085CB}" type="pres">
      <dgm:prSet presAssocID="{064D16CE-A2D0-463D-96C7-E29EAFF83C33}" presName="sibTrans" presStyleLbl="sibTrans2D1" presStyleIdx="0" presStyleCnt="3"/>
      <dgm:spPr/>
    </dgm:pt>
    <dgm:pt modelId="{53B5998A-26F1-4B8A-AB47-123ECBE85FED}" type="pres">
      <dgm:prSet presAssocID="{064D16CE-A2D0-463D-96C7-E29EAFF83C33}" presName="connectorText" presStyleLbl="sibTrans2D1" presStyleIdx="0" presStyleCnt="3"/>
      <dgm:spPr/>
    </dgm:pt>
    <dgm:pt modelId="{59CB70C6-C29D-4F59-A43A-DA774A90EDB3}" type="pres">
      <dgm:prSet presAssocID="{12EC5298-2CE9-48E4-83CA-2D3B1EE3F8BB}" presName="node" presStyleLbl="node1" presStyleIdx="1" presStyleCnt="3">
        <dgm:presLayoutVars>
          <dgm:bulletEnabled val="1"/>
        </dgm:presLayoutVars>
      </dgm:prSet>
      <dgm:spPr/>
    </dgm:pt>
    <dgm:pt modelId="{21C515EB-4743-49B4-83C5-25C41C632E1F}" type="pres">
      <dgm:prSet presAssocID="{827CBB46-6563-4392-89E7-478522AFB91D}" presName="sibTrans" presStyleLbl="sibTrans2D1" presStyleIdx="1" presStyleCnt="3"/>
      <dgm:spPr/>
    </dgm:pt>
    <dgm:pt modelId="{90EA9438-6D57-4744-8BDF-467964AE9132}" type="pres">
      <dgm:prSet presAssocID="{827CBB46-6563-4392-89E7-478522AFB91D}" presName="connectorText" presStyleLbl="sibTrans2D1" presStyleIdx="1" presStyleCnt="3"/>
      <dgm:spPr/>
    </dgm:pt>
    <dgm:pt modelId="{51269F01-6009-42E8-A5FE-CFA9FF2A8B49}" type="pres">
      <dgm:prSet presAssocID="{5736EAAE-DFD9-449D-967D-39BC5D51BFE0}" presName="node" presStyleLbl="node1" presStyleIdx="2" presStyleCnt="3">
        <dgm:presLayoutVars>
          <dgm:bulletEnabled val="1"/>
        </dgm:presLayoutVars>
      </dgm:prSet>
      <dgm:spPr/>
    </dgm:pt>
    <dgm:pt modelId="{9D16EB93-E7B7-4164-AD9E-BDC70CB43387}" type="pres">
      <dgm:prSet presAssocID="{DCC905C3-C21F-46AD-91BE-7CD9297E5C94}" presName="sibTrans" presStyleLbl="sibTrans2D1" presStyleIdx="2" presStyleCnt="3"/>
      <dgm:spPr/>
    </dgm:pt>
    <dgm:pt modelId="{D6F4D011-FE80-4891-8421-51AE10474972}" type="pres">
      <dgm:prSet presAssocID="{DCC905C3-C21F-46AD-91BE-7CD9297E5C94}" presName="connectorText" presStyleLbl="sibTrans2D1" presStyleIdx="2" presStyleCnt="3"/>
      <dgm:spPr/>
    </dgm:pt>
  </dgm:ptLst>
  <dgm:cxnLst>
    <dgm:cxn modelId="{BA5F0201-EA9C-4856-AD54-418CB156720E}" type="presOf" srcId="{064D16CE-A2D0-463D-96C7-E29EAFF83C33}" destId="{53B5998A-26F1-4B8A-AB47-123ECBE85FED}" srcOrd="1" destOrd="0" presId="urn:microsoft.com/office/officeart/2005/8/layout/cycle7"/>
    <dgm:cxn modelId="{60635123-E532-41E2-A538-E0B1A9CAF3BC}" type="presOf" srcId="{6018737E-AB52-470B-81CA-53CB261BC8CD}" destId="{6EBEC706-ADB3-4BD7-903A-5D2A8CB3C834}" srcOrd="0" destOrd="0" presId="urn:microsoft.com/office/officeart/2005/8/layout/cycle7"/>
    <dgm:cxn modelId="{A10C8A32-D5A4-4A54-9ACE-56F43D03EC33}" srcId="{3694E6B2-C0B8-4532-A311-544316027332}" destId="{12EC5298-2CE9-48E4-83CA-2D3B1EE3F8BB}" srcOrd="1" destOrd="0" parTransId="{B426CE87-EC48-4E1C-8873-89F7963709F6}" sibTransId="{827CBB46-6563-4392-89E7-478522AFB91D}"/>
    <dgm:cxn modelId="{53116F36-4E3B-420A-87E0-DB970E6881DC}" type="presOf" srcId="{827CBB46-6563-4392-89E7-478522AFB91D}" destId="{90EA9438-6D57-4744-8BDF-467964AE9132}" srcOrd="1" destOrd="0" presId="urn:microsoft.com/office/officeart/2005/8/layout/cycle7"/>
    <dgm:cxn modelId="{913B8490-1406-438D-B544-1836310DA795}" type="presOf" srcId="{12EC5298-2CE9-48E4-83CA-2D3B1EE3F8BB}" destId="{59CB70C6-C29D-4F59-A43A-DA774A90EDB3}" srcOrd="0" destOrd="0" presId="urn:microsoft.com/office/officeart/2005/8/layout/cycle7"/>
    <dgm:cxn modelId="{349E8E9B-7612-4B96-8BEB-53FA11F3781F}" type="presOf" srcId="{827CBB46-6563-4392-89E7-478522AFB91D}" destId="{21C515EB-4743-49B4-83C5-25C41C632E1F}" srcOrd="0" destOrd="0" presId="urn:microsoft.com/office/officeart/2005/8/layout/cycle7"/>
    <dgm:cxn modelId="{CED457AA-135E-4375-84E1-161339697035}" type="presOf" srcId="{3694E6B2-C0B8-4532-A311-544316027332}" destId="{F14183AD-1DDD-4AEC-BB8F-70947EC49B9E}" srcOrd="0" destOrd="0" presId="urn:microsoft.com/office/officeart/2005/8/layout/cycle7"/>
    <dgm:cxn modelId="{9CF929B2-2C1A-4F8F-98BD-3D5BAF4EEF29}" type="presOf" srcId="{5736EAAE-DFD9-449D-967D-39BC5D51BFE0}" destId="{51269F01-6009-42E8-A5FE-CFA9FF2A8B49}" srcOrd="0" destOrd="0" presId="urn:microsoft.com/office/officeart/2005/8/layout/cycle7"/>
    <dgm:cxn modelId="{23C315C7-3DE5-4DC8-B34E-6EE3D38C97F1}" type="presOf" srcId="{064D16CE-A2D0-463D-96C7-E29EAFF83C33}" destId="{76F0095E-211C-4B69-A9F0-F13362C085CB}" srcOrd="0" destOrd="0" presId="urn:microsoft.com/office/officeart/2005/8/layout/cycle7"/>
    <dgm:cxn modelId="{AC0CF0D1-FE60-4C6F-85DC-CA8AA3166537}" srcId="{3694E6B2-C0B8-4532-A311-544316027332}" destId="{5736EAAE-DFD9-449D-967D-39BC5D51BFE0}" srcOrd="2" destOrd="0" parTransId="{76BC8C91-1C27-4841-8EEA-BB8CB38CD5A3}" sibTransId="{DCC905C3-C21F-46AD-91BE-7CD9297E5C94}"/>
    <dgm:cxn modelId="{1DB81BE1-0778-412E-B067-78E0AD60869F}" type="presOf" srcId="{DCC905C3-C21F-46AD-91BE-7CD9297E5C94}" destId="{9D16EB93-E7B7-4164-AD9E-BDC70CB43387}" srcOrd="0" destOrd="0" presId="urn:microsoft.com/office/officeart/2005/8/layout/cycle7"/>
    <dgm:cxn modelId="{2947A4F1-F2CB-4C80-A082-8DCD4773BB70}" type="presOf" srcId="{DCC905C3-C21F-46AD-91BE-7CD9297E5C94}" destId="{D6F4D011-FE80-4891-8421-51AE10474972}" srcOrd="1" destOrd="0" presId="urn:microsoft.com/office/officeart/2005/8/layout/cycle7"/>
    <dgm:cxn modelId="{792922FB-5289-41BC-8AD6-44759B59C291}" srcId="{3694E6B2-C0B8-4532-A311-544316027332}" destId="{6018737E-AB52-470B-81CA-53CB261BC8CD}" srcOrd="0" destOrd="0" parTransId="{71ED3902-E498-4316-BE92-D4A9392F1CD3}" sibTransId="{064D16CE-A2D0-463D-96C7-E29EAFF83C33}"/>
    <dgm:cxn modelId="{82A5BEF9-C84E-4D71-9192-55B9F2FE4237}" type="presParOf" srcId="{F14183AD-1DDD-4AEC-BB8F-70947EC49B9E}" destId="{6EBEC706-ADB3-4BD7-903A-5D2A8CB3C834}" srcOrd="0" destOrd="0" presId="urn:microsoft.com/office/officeart/2005/8/layout/cycle7"/>
    <dgm:cxn modelId="{EA0B7C5D-E324-4D09-AD08-2035990CA297}" type="presParOf" srcId="{F14183AD-1DDD-4AEC-BB8F-70947EC49B9E}" destId="{76F0095E-211C-4B69-A9F0-F13362C085CB}" srcOrd="1" destOrd="0" presId="urn:microsoft.com/office/officeart/2005/8/layout/cycle7"/>
    <dgm:cxn modelId="{9DE9ED94-C524-4BD8-A7C6-09F811DE6BAB}" type="presParOf" srcId="{76F0095E-211C-4B69-A9F0-F13362C085CB}" destId="{53B5998A-26F1-4B8A-AB47-123ECBE85FED}" srcOrd="0" destOrd="0" presId="urn:microsoft.com/office/officeart/2005/8/layout/cycle7"/>
    <dgm:cxn modelId="{0A7139D2-8320-42FF-8A44-EEA806058F3C}" type="presParOf" srcId="{F14183AD-1DDD-4AEC-BB8F-70947EC49B9E}" destId="{59CB70C6-C29D-4F59-A43A-DA774A90EDB3}" srcOrd="2" destOrd="0" presId="urn:microsoft.com/office/officeart/2005/8/layout/cycle7"/>
    <dgm:cxn modelId="{05E71E7B-B4A6-416D-A432-B989C16B4876}" type="presParOf" srcId="{F14183AD-1DDD-4AEC-BB8F-70947EC49B9E}" destId="{21C515EB-4743-49B4-83C5-25C41C632E1F}" srcOrd="3" destOrd="0" presId="urn:microsoft.com/office/officeart/2005/8/layout/cycle7"/>
    <dgm:cxn modelId="{4BD9AF14-A628-4162-8517-51F50174954C}" type="presParOf" srcId="{21C515EB-4743-49B4-83C5-25C41C632E1F}" destId="{90EA9438-6D57-4744-8BDF-467964AE9132}" srcOrd="0" destOrd="0" presId="urn:microsoft.com/office/officeart/2005/8/layout/cycle7"/>
    <dgm:cxn modelId="{EEF52AE0-0BC1-45A3-AC49-1C5996AD8EAA}" type="presParOf" srcId="{F14183AD-1DDD-4AEC-BB8F-70947EC49B9E}" destId="{51269F01-6009-42E8-A5FE-CFA9FF2A8B49}" srcOrd="4" destOrd="0" presId="urn:microsoft.com/office/officeart/2005/8/layout/cycle7"/>
    <dgm:cxn modelId="{9544311D-1BD7-42D2-AD6B-025B5F5D9ED3}" type="presParOf" srcId="{F14183AD-1DDD-4AEC-BB8F-70947EC49B9E}" destId="{9D16EB93-E7B7-4164-AD9E-BDC70CB43387}" srcOrd="5" destOrd="0" presId="urn:microsoft.com/office/officeart/2005/8/layout/cycle7"/>
    <dgm:cxn modelId="{E76159D9-2766-43BB-B6EB-0B45AF8C1D80}" type="presParOf" srcId="{9D16EB93-E7B7-4164-AD9E-BDC70CB43387}" destId="{D6F4D011-FE80-4891-8421-51AE10474972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BEC706-ADB3-4BD7-903A-5D2A8CB3C834}">
      <dsp:nvSpPr>
        <dsp:cNvPr id="0" name=""/>
        <dsp:cNvSpPr/>
      </dsp:nvSpPr>
      <dsp:spPr>
        <a:xfrm>
          <a:off x="1796992" y="1061"/>
          <a:ext cx="1894815" cy="947407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marR="0" lvl="0" indent="0" algn="ctr" defTabSz="1333500" rtl="0">
            <a:lnSpc>
              <a:spcPct val="100000"/>
            </a:lnSpc>
            <a:spcBef>
              <a:spcPct val="0"/>
            </a:spcBef>
            <a:spcAft>
              <a:spcPts val="0"/>
            </a:spcAft>
            <a:buClr>
              <a:srgbClr val="40474B"/>
            </a:buClr>
            <a:buSzPts val="3600"/>
            <a:buFont typeface="Hammersmith One"/>
            <a:buNone/>
          </a:pPr>
          <a:r>
            <a:rPr lang="zh-TW" altLang="en-US" sz="3000" b="1" i="0" u="none" strike="noStrike" kern="1200" cap="none" dirty="0">
              <a:solidFill>
                <a:schemeClr val="accent2"/>
              </a:solidFill>
              <a:latin typeface="Hammersmith One"/>
              <a:ea typeface="Hammersmith One"/>
              <a:cs typeface="Hammersmith One"/>
              <a:sym typeface="Hammersmith One"/>
            </a:rPr>
            <a:t>家長</a:t>
          </a:r>
        </a:p>
      </dsp:txBody>
      <dsp:txXfrm>
        <a:off x="1824741" y="28810"/>
        <a:ext cx="1839317" cy="891909"/>
      </dsp:txXfrm>
    </dsp:sp>
    <dsp:sp modelId="{76F0095E-211C-4B69-A9F0-F13362C085CB}">
      <dsp:nvSpPr>
        <dsp:cNvPr id="0" name=""/>
        <dsp:cNvSpPr/>
      </dsp:nvSpPr>
      <dsp:spPr>
        <a:xfrm rot="3600000">
          <a:off x="3032997" y="1663803"/>
          <a:ext cx="987232" cy="331592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500" kern="1200"/>
        </a:p>
      </dsp:txBody>
      <dsp:txXfrm>
        <a:off x="3132475" y="1730121"/>
        <a:ext cx="788276" cy="198956"/>
      </dsp:txXfrm>
    </dsp:sp>
    <dsp:sp modelId="{59CB70C6-C29D-4F59-A43A-DA774A90EDB3}">
      <dsp:nvSpPr>
        <dsp:cNvPr id="0" name=""/>
        <dsp:cNvSpPr/>
      </dsp:nvSpPr>
      <dsp:spPr>
        <a:xfrm>
          <a:off x="3361420" y="2710730"/>
          <a:ext cx="1894815" cy="947407"/>
        </a:xfrm>
        <a:prstGeom prst="roundRect">
          <a:avLst>
            <a:gd name="adj" fmla="val 10000"/>
          </a:avLst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marR="0" lvl="0" indent="0" algn="ctr" defTabSz="1333500" rtl="0">
            <a:lnSpc>
              <a:spcPct val="100000"/>
            </a:lnSpc>
            <a:spcBef>
              <a:spcPct val="0"/>
            </a:spcBef>
            <a:spcAft>
              <a:spcPts val="0"/>
            </a:spcAft>
            <a:buClr>
              <a:srgbClr val="40474B"/>
            </a:buClr>
            <a:buSzPts val="3600"/>
            <a:buFont typeface="Hammersmith One"/>
            <a:buNone/>
          </a:pPr>
          <a:r>
            <a:rPr lang="zh-TW" altLang="en-US" sz="3000" b="1" i="0" u="none" strike="noStrike" kern="1200" cap="none" dirty="0">
              <a:solidFill>
                <a:schemeClr val="tx2"/>
              </a:solidFill>
              <a:latin typeface="Hammersmith One"/>
              <a:ea typeface="Hammersmith One"/>
              <a:cs typeface="Hammersmith One"/>
              <a:sym typeface="Hammersmith One"/>
            </a:rPr>
            <a:t>導師</a:t>
          </a:r>
        </a:p>
      </dsp:txBody>
      <dsp:txXfrm>
        <a:off x="3389169" y="2738479"/>
        <a:ext cx="1839317" cy="891909"/>
      </dsp:txXfrm>
    </dsp:sp>
    <dsp:sp modelId="{21C515EB-4743-49B4-83C5-25C41C632E1F}">
      <dsp:nvSpPr>
        <dsp:cNvPr id="0" name=""/>
        <dsp:cNvSpPr/>
      </dsp:nvSpPr>
      <dsp:spPr>
        <a:xfrm rot="10800000">
          <a:off x="2250783" y="3018638"/>
          <a:ext cx="987232" cy="331592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500" kern="1200"/>
        </a:p>
      </dsp:txBody>
      <dsp:txXfrm rot="10800000">
        <a:off x="2350261" y="3084956"/>
        <a:ext cx="788276" cy="198956"/>
      </dsp:txXfrm>
    </dsp:sp>
    <dsp:sp modelId="{51269F01-6009-42E8-A5FE-CFA9FF2A8B49}">
      <dsp:nvSpPr>
        <dsp:cNvPr id="0" name=""/>
        <dsp:cNvSpPr/>
      </dsp:nvSpPr>
      <dsp:spPr>
        <a:xfrm>
          <a:off x="232564" y="2710730"/>
          <a:ext cx="1894815" cy="947407"/>
        </a:xfrm>
        <a:prstGeom prst="roundRect">
          <a:avLst>
            <a:gd name="adj" fmla="val 10000"/>
          </a:avLst>
        </a:prstGeom>
        <a:solidFill>
          <a:schemeClr val="accent5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marR="0" lvl="0" indent="0" algn="ctr" defTabSz="1333500" rtl="0">
            <a:lnSpc>
              <a:spcPct val="100000"/>
            </a:lnSpc>
            <a:spcBef>
              <a:spcPct val="0"/>
            </a:spcBef>
            <a:spcAft>
              <a:spcPts val="0"/>
            </a:spcAft>
            <a:buClr>
              <a:schemeClr val="accent2"/>
            </a:buClr>
            <a:buSzPts val="3600"/>
            <a:buFont typeface="Hammersmith One"/>
            <a:buNone/>
          </a:pPr>
          <a:r>
            <a:rPr lang="zh-TW" altLang="en-US" sz="3000" b="1" i="0" u="none" strike="noStrike" kern="1200" cap="none" dirty="0">
              <a:solidFill>
                <a:schemeClr val="tx2"/>
              </a:solidFill>
              <a:latin typeface="Hammersmith One"/>
              <a:ea typeface="Hammersmith One"/>
              <a:cs typeface="Hammersmith One"/>
              <a:sym typeface="Hammersmith One"/>
            </a:rPr>
            <a:t>輔導老師</a:t>
          </a:r>
        </a:p>
      </dsp:txBody>
      <dsp:txXfrm>
        <a:off x="260313" y="2738479"/>
        <a:ext cx="1839317" cy="891909"/>
      </dsp:txXfrm>
    </dsp:sp>
    <dsp:sp modelId="{9D16EB93-E7B7-4164-AD9E-BDC70CB43387}">
      <dsp:nvSpPr>
        <dsp:cNvPr id="0" name=""/>
        <dsp:cNvSpPr/>
      </dsp:nvSpPr>
      <dsp:spPr>
        <a:xfrm rot="18000000">
          <a:off x="1468569" y="1663803"/>
          <a:ext cx="987232" cy="331592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500" kern="1200"/>
        </a:p>
      </dsp:txBody>
      <dsp:txXfrm>
        <a:off x="1568047" y="1730121"/>
        <a:ext cx="788276" cy="1989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4" name="Google Shape;2174;gc6a01074ef_0_197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5" name="Google Shape;2175;gc6a01074ef_0_197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1949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gc72ba98ae8_1_6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6" name="Google Shape;1416;gc72ba98ae8_1_6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6" name="Google Shape;2266;gc6a01074ef_0_199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7" name="Google Shape;2267;gc6a01074ef_0_199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79154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gc72ba98ae8_1_7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0" name="Google Shape;1420;gc72ba98ae8_1_7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gc6a01074ef_0_179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0" name="Google Shape;1430;gc6a01074ef_0_179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8061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8" name="Google Shape;2438;gc6a01074ef_0_20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9" name="Google Shape;2439;gc6a01074ef_0_20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91742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Google Shape;2078;gc6a01074ef_0_190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9" name="Google Shape;2079;gc6a01074ef_0_190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83721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" name="Google Shape;1846;gc6a01074ef_0_190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7" name="Google Shape;1847;gc6a01074ef_0_190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57618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6" name="Google Shape;2266;gc6a01074ef_0_199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7" name="Google Shape;2267;gc6a01074ef_0_199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32823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9" name="Google Shape;2449;gc6a01074ef_0_20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0" name="Google Shape;2450;gc6a01074ef_0_20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7146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gc33250489b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2" name="Google Shape;1392;gc33250489b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gc72ba98ae8_1_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2" name="Google Shape;1402;gc72ba98ae8_1_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gc6a01074ef_0_179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0" name="Google Shape;1430;gc6a01074ef_0_179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gc72ba98ae8_1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6" name="Google Shape;1406;gc72ba98ae8_1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Google Shape;1813;gc6a01074ef_0_187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4" name="Google Shape;1814;gc6a01074ef_0_187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3338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Google Shape;1980;gc6a01074ef_0_18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1" name="Google Shape;1981;gc6a01074ef_0_18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Google Shape;2078;gc6a01074ef_0_190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9" name="Google Shape;2079;gc6a01074ef_0_190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7209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gc6a01074ef_0_189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2" name="Google Shape;1822;gc6a01074ef_0_189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411582" y="-1157400"/>
            <a:ext cx="4436782" cy="371434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5"/>
          <p:cNvSpPr/>
          <p:nvPr/>
        </p:nvSpPr>
        <p:spPr>
          <a:xfrm rot="-7977683">
            <a:off x="1484724" y="1516400"/>
            <a:ext cx="1554661" cy="1491741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5"/>
          <p:cNvSpPr/>
          <p:nvPr/>
        </p:nvSpPr>
        <p:spPr>
          <a:xfrm rot="288619" flipH="1">
            <a:off x="-1415244" y="1158707"/>
            <a:ext cx="4829256" cy="4940052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5"/>
          <p:cNvSpPr/>
          <p:nvPr/>
        </p:nvSpPr>
        <p:spPr>
          <a:xfrm rot="-8533595">
            <a:off x="7105388" y="-706575"/>
            <a:ext cx="1938828" cy="3305595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5"/>
          <p:cNvSpPr/>
          <p:nvPr/>
        </p:nvSpPr>
        <p:spPr>
          <a:xfrm>
            <a:off x="6970750" y="2154714"/>
            <a:ext cx="1460036" cy="1906827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7" name="Google Shape;787;p35"/>
          <p:cNvGrpSpPr/>
          <p:nvPr/>
        </p:nvGrpSpPr>
        <p:grpSpPr>
          <a:xfrm>
            <a:off x="6247704" y="2777002"/>
            <a:ext cx="1830972" cy="1822411"/>
            <a:chOff x="2414491" y="671177"/>
            <a:chExt cx="1830972" cy="1822411"/>
          </a:xfrm>
        </p:grpSpPr>
        <p:sp>
          <p:nvSpPr>
            <p:cNvPr id="788" name="Google Shape;788;p35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5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5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5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5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5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5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5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5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5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5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5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5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5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5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2" name="Google Shape;822;p35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23" name="Google Shape;823;p35"/>
          <p:cNvSpPr txBox="1">
            <a:spLocks noGrp="1"/>
          </p:cNvSpPr>
          <p:nvPr>
            <p:ph type="title" idx="2" hasCustomPrompt="1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281129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36"/>
          <p:cNvSpPr/>
          <p:nvPr/>
        </p:nvSpPr>
        <p:spPr>
          <a:xfrm rot="-5716269">
            <a:off x="3090772" y="121523"/>
            <a:ext cx="3242308" cy="5108995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6" name="Google Shape;826;p36"/>
          <p:cNvGrpSpPr/>
          <p:nvPr/>
        </p:nvGrpSpPr>
        <p:grpSpPr>
          <a:xfrm flipH="1">
            <a:off x="6918862" y="-84862"/>
            <a:ext cx="2277317" cy="5304377"/>
            <a:chOff x="224725" y="566950"/>
            <a:chExt cx="1850875" cy="4311100"/>
          </a:xfrm>
        </p:grpSpPr>
        <p:sp>
          <p:nvSpPr>
            <p:cNvPr id="827" name="Google Shape;827;p36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6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6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6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6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6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6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6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6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6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6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6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6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6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6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6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6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6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6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6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1" name="Google Shape;851;p36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52" name="Google Shape;852;p36"/>
          <p:cNvSpPr txBox="1">
            <a:spLocks noGrp="1"/>
          </p:cNvSpPr>
          <p:nvPr>
            <p:ph type="title" idx="2" hasCustomPrompt="1"/>
          </p:nvPr>
        </p:nvSpPr>
        <p:spPr>
          <a:xfrm>
            <a:off x="2020824" y="91845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53" name="Google Shape;853;p36"/>
          <p:cNvSpPr/>
          <p:nvPr/>
        </p:nvSpPr>
        <p:spPr>
          <a:xfrm flipH="1">
            <a:off x="6154471" y="760963"/>
            <a:ext cx="1269687" cy="1658228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36"/>
          <p:cNvSpPr/>
          <p:nvPr/>
        </p:nvSpPr>
        <p:spPr>
          <a:xfrm flipH="1">
            <a:off x="736534" y="1655532"/>
            <a:ext cx="1774800" cy="177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5" name="Google Shape;855;p36"/>
          <p:cNvGrpSpPr/>
          <p:nvPr/>
        </p:nvGrpSpPr>
        <p:grpSpPr>
          <a:xfrm flipH="1">
            <a:off x="101505" y="2363121"/>
            <a:ext cx="1696762" cy="1688828"/>
            <a:chOff x="2414491" y="671177"/>
            <a:chExt cx="1830972" cy="1822411"/>
          </a:xfrm>
        </p:grpSpPr>
        <p:sp>
          <p:nvSpPr>
            <p:cNvPr id="856" name="Google Shape;856;p36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6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6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6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6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6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6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6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6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6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6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6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6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6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6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6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6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6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6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6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6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6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6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6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6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6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6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6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6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6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50747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 header 4"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37"/>
          <p:cNvSpPr/>
          <p:nvPr/>
        </p:nvSpPr>
        <p:spPr>
          <a:xfrm>
            <a:off x="6379125" y="3295174"/>
            <a:ext cx="1436700" cy="1436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37"/>
          <p:cNvSpPr/>
          <p:nvPr/>
        </p:nvSpPr>
        <p:spPr>
          <a:xfrm rot="3781224">
            <a:off x="-1829431" y="2502688"/>
            <a:ext cx="6147391" cy="3782042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7"/>
          <p:cNvSpPr/>
          <p:nvPr/>
        </p:nvSpPr>
        <p:spPr>
          <a:xfrm rot="-1693254" flipH="1">
            <a:off x="7048898" y="1570932"/>
            <a:ext cx="2436429" cy="4153979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37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95" name="Google Shape;895;p37"/>
          <p:cNvSpPr txBox="1">
            <a:spLocks noGrp="1"/>
          </p:cNvSpPr>
          <p:nvPr>
            <p:ph type="title" idx="2" hasCustomPrompt="1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896" name="Google Shape;896;p37"/>
          <p:cNvGrpSpPr/>
          <p:nvPr/>
        </p:nvGrpSpPr>
        <p:grpSpPr>
          <a:xfrm rot="10800000" flipH="1">
            <a:off x="815666" y="1235970"/>
            <a:ext cx="1696762" cy="1688828"/>
            <a:chOff x="2414491" y="671177"/>
            <a:chExt cx="1830972" cy="1822411"/>
          </a:xfrm>
        </p:grpSpPr>
        <p:sp>
          <p:nvSpPr>
            <p:cNvPr id="897" name="Google Shape;897;p37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7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7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7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7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7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7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7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7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7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7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7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7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7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7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7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7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7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7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7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7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7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7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7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7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7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7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7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7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7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7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7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7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7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95911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Section header 5"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38"/>
          <p:cNvSpPr/>
          <p:nvPr/>
        </p:nvSpPr>
        <p:spPr>
          <a:xfrm rot="199611" flipH="1">
            <a:off x="-1222385" y="1111794"/>
            <a:ext cx="4658395" cy="4765297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38"/>
          <p:cNvSpPr/>
          <p:nvPr/>
        </p:nvSpPr>
        <p:spPr>
          <a:xfrm rot="-5035045" flipH="1">
            <a:off x="5862077" y="-226971"/>
            <a:ext cx="5262855" cy="323795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8"/>
          <p:cNvSpPr/>
          <p:nvPr/>
        </p:nvSpPr>
        <p:spPr>
          <a:xfrm rot="10800000">
            <a:off x="6276915" y="2875987"/>
            <a:ext cx="1774800" cy="177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5" name="Google Shape;935;p38"/>
          <p:cNvGrpSpPr/>
          <p:nvPr/>
        </p:nvGrpSpPr>
        <p:grpSpPr>
          <a:xfrm rot="10800000">
            <a:off x="1381161" y="1333007"/>
            <a:ext cx="1696762" cy="1688828"/>
            <a:chOff x="2414491" y="671177"/>
            <a:chExt cx="1830972" cy="1822411"/>
          </a:xfrm>
        </p:grpSpPr>
        <p:sp>
          <p:nvSpPr>
            <p:cNvPr id="936" name="Google Shape;936;p38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8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8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8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8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8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8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8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8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8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8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8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8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8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8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8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8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8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8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8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8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8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8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0" name="Google Shape;970;p38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1" name="Google Shape;971;p38"/>
          <p:cNvSpPr txBox="1">
            <a:spLocks noGrp="1"/>
          </p:cNvSpPr>
          <p:nvPr>
            <p:ph type="title" idx="2" hasCustomPrompt="1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239893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553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0"/>
          <p:cNvSpPr txBox="1">
            <a:spLocks noGrp="1"/>
          </p:cNvSpPr>
          <p:nvPr>
            <p:ph type="title"/>
          </p:nvPr>
        </p:nvSpPr>
        <p:spPr>
          <a:xfrm>
            <a:off x="4184875" y="1473300"/>
            <a:ext cx="4245900" cy="21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  <p:sp>
        <p:nvSpPr>
          <p:cNvPr id="164" name="Google Shape;164;p10"/>
          <p:cNvSpPr/>
          <p:nvPr/>
        </p:nvSpPr>
        <p:spPr>
          <a:xfrm rot="7018826" flipH="1">
            <a:off x="2857318" y="-764238"/>
            <a:ext cx="4267951" cy="2625760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0"/>
          <p:cNvSpPr/>
          <p:nvPr/>
        </p:nvSpPr>
        <p:spPr>
          <a:xfrm rot="-8259636" flipH="1">
            <a:off x="4411264" y="3000624"/>
            <a:ext cx="3210911" cy="3197598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0"/>
          <p:cNvSpPr/>
          <p:nvPr/>
        </p:nvSpPr>
        <p:spPr>
          <a:xfrm>
            <a:off x="2285225" y="3225607"/>
            <a:ext cx="1419128" cy="1251787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2687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27"/>
          <p:cNvSpPr/>
          <p:nvPr/>
        </p:nvSpPr>
        <p:spPr>
          <a:xfrm rot="-2505069" flipH="1">
            <a:off x="6267646" y="1159768"/>
            <a:ext cx="4436783" cy="3714225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7"/>
          <p:cNvSpPr/>
          <p:nvPr/>
        </p:nvSpPr>
        <p:spPr>
          <a:xfrm rot="3781174">
            <a:off x="-1644519" y="1806437"/>
            <a:ext cx="4267951" cy="2625760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1" name="Google Shape;641;p27"/>
          <p:cNvGrpSpPr/>
          <p:nvPr/>
        </p:nvGrpSpPr>
        <p:grpSpPr>
          <a:xfrm rot="10800000" flipH="1">
            <a:off x="566191" y="1712532"/>
            <a:ext cx="1696762" cy="1688828"/>
            <a:chOff x="2414491" y="671177"/>
            <a:chExt cx="1830972" cy="1822411"/>
          </a:xfrm>
        </p:grpSpPr>
        <p:sp>
          <p:nvSpPr>
            <p:cNvPr id="642" name="Google Shape;642;p27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7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7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7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7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7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7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7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7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7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7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7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7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7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7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7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7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7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7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7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7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7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7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7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7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7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7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7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7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7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7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7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7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7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6" name="Google Shape;676;p27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8877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3">
  <p:cSld name="One column text 3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0"/>
          <p:cNvSpPr txBox="1">
            <a:spLocks noGrp="1"/>
          </p:cNvSpPr>
          <p:nvPr>
            <p:ph type="title"/>
          </p:nvPr>
        </p:nvSpPr>
        <p:spPr>
          <a:xfrm>
            <a:off x="713225" y="1505738"/>
            <a:ext cx="4450800" cy="126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43" name="Google Shape;443;p20"/>
          <p:cNvSpPr txBox="1">
            <a:spLocks noGrp="1"/>
          </p:cNvSpPr>
          <p:nvPr>
            <p:ph type="subTitle" idx="1"/>
          </p:nvPr>
        </p:nvSpPr>
        <p:spPr>
          <a:xfrm>
            <a:off x="713225" y="2725763"/>
            <a:ext cx="3231600" cy="9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>
            <a:endParaRPr/>
          </a:p>
        </p:txBody>
      </p:sp>
      <p:grpSp>
        <p:nvGrpSpPr>
          <p:cNvPr id="444" name="Google Shape;444;p20"/>
          <p:cNvGrpSpPr/>
          <p:nvPr/>
        </p:nvGrpSpPr>
        <p:grpSpPr>
          <a:xfrm flipH="1">
            <a:off x="5418880" y="1"/>
            <a:ext cx="2277317" cy="5304377"/>
            <a:chOff x="224725" y="566950"/>
            <a:chExt cx="1850875" cy="4311100"/>
          </a:xfrm>
        </p:grpSpPr>
        <p:sp>
          <p:nvSpPr>
            <p:cNvPr id="445" name="Google Shape;445;p20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0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0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0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0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0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0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0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0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0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0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0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0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0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0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0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0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0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9" name="Google Shape;469;p20"/>
          <p:cNvSpPr/>
          <p:nvPr/>
        </p:nvSpPr>
        <p:spPr>
          <a:xfrm rot="-5035031" flipH="1">
            <a:off x="4206940" y="751857"/>
            <a:ext cx="7221377" cy="4442980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0"/>
          <p:cNvSpPr/>
          <p:nvPr/>
        </p:nvSpPr>
        <p:spPr>
          <a:xfrm rot="5400000">
            <a:off x="-2021747" y="2268334"/>
            <a:ext cx="4906632" cy="319691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0"/>
          <p:cNvSpPr/>
          <p:nvPr/>
        </p:nvSpPr>
        <p:spPr>
          <a:xfrm>
            <a:off x="1280800" y="-652650"/>
            <a:ext cx="1871779" cy="1796023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6958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6710333" y="1328994"/>
            <a:ext cx="2375400" cy="237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3"/>
          <p:cNvGrpSpPr/>
          <p:nvPr/>
        </p:nvGrpSpPr>
        <p:grpSpPr>
          <a:xfrm>
            <a:off x="6352643" y="607781"/>
            <a:ext cx="2270935" cy="2260334"/>
            <a:chOff x="6762468" y="1386456"/>
            <a:chExt cx="2270935" cy="2260334"/>
          </a:xfrm>
        </p:grpSpPr>
        <p:sp>
          <p:nvSpPr>
            <p:cNvPr id="54" name="Google Shape;54;p3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 rot="8100000">
            <a:off x="402124" y="-935267"/>
            <a:ext cx="1938844" cy="3305623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3"/>
          <p:cNvSpPr/>
          <p:nvPr/>
        </p:nvSpPr>
        <p:spPr>
          <a:xfrm>
            <a:off x="641525" y="2945026"/>
            <a:ext cx="1460036" cy="1906827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0" name="Google Shape;90;p3"/>
          <p:cNvSpPr txBox="1">
            <a:spLocks noGrp="1"/>
          </p:cNvSpPr>
          <p:nvPr>
            <p:ph type="title" idx="2" hasCustomPrompt="1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26"/>
          <p:cNvSpPr/>
          <p:nvPr/>
        </p:nvSpPr>
        <p:spPr>
          <a:xfrm rot="-8234214" flipH="1">
            <a:off x="6462164" y="-167221"/>
            <a:ext cx="4162685" cy="2560997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6"/>
          <p:cNvSpPr/>
          <p:nvPr/>
        </p:nvSpPr>
        <p:spPr>
          <a:xfrm rot="672094">
            <a:off x="-1833836" y="1849763"/>
            <a:ext cx="4680680" cy="4251900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6"/>
          <p:cNvSpPr/>
          <p:nvPr/>
        </p:nvSpPr>
        <p:spPr>
          <a:xfrm>
            <a:off x="8042975" y="3533675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6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6"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34"/>
          <p:cNvSpPr/>
          <p:nvPr/>
        </p:nvSpPr>
        <p:spPr>
          <a:xfrm rot="-2187687">
            <a:off x="6997415" y="2824325"/>
            <a:ext cx="1938838" cy="3305612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4"/>
          <p:cNvSpPr/>
          <p:nvPr/>
        </p:nvSpPr>
        <p:spPr>
          <a:xfrm rot="1855510">
            <a:off x="2523490" y="193756"/>
            <a:ext cx="4979106" cy="4104445"/>
          </a:xfrm>
          <a:custGeom>
            <a:avLst/>
            <a:gdLst/>
            <a:ahLst/>
            <a:cxnLst/>
            <a:rect l="l" t="t" r="r" b="b"/>
            <a:pathLst>
              <a:path w="59243" h="48836" extrusionOk="0">
                <a:moveTo>
                  <a:pt x="27153" y="9007"/>
                </a:moveTo>
                <a:cubicBezTo>
                  <a:pt x="33591" y="9007"/>
                  <a:pt x="31990" y="9240"/>
                  <a:pt x="38094" y="5071"/>
                </a:cubicBezTo>
                <a:cubicBezTo>
                  <a:pt x="44232" y="901"/>
                  <a:pt x="51737" y="0"/>
                  <a:pt x="55473" y="5071"/>
                </a:cubicBezTo>
                <a:cubicBezTo>
                  <a:pt x="59243" y="10108"/>
                  <a:pt x="46800" y="16346"/>
                  <a:pt x="46767" y="22483"/>
                </a:cubicBezTo>
                <a:cubicBezTo>
                  <a:pt x="46734" y="28621"/>
                  <a:pt x="48768" y="48835"/>
                  <a:pt x="28354" y="48835"/>
                </a:cubicBezTo>
                <a:cubicBezTo>
                  <a:pt x="7939" y="48835"/>
                  <a:pt x="0" y="22583"/>
                  <a:pt x="8973" y="14011"/>
                </a:cubicBezTo>
                <a:cubicBezTo>
                  <a:pt x="17946" y="5471"/>
                  <a:pt x="20715" y="9007"/>
                  <a:pt x="27153" y="90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34"/>
          <p:cNvSpPr/>
          <p:nvPr/>
        </p:nvSpPr>
        <p:spPr>
          <a:xfrm rot="10800000" flipH="1">
            <a:off x="242450" y="2888462"/>
            <a:ext cx="1774800" cy="177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4" name="Google Shape;744;p34"/>
          <p:cNvGrpSpPr/>
          <p:nvPr/>
        </p:nvGrpSpPr>
        <p:grpSpPr>
          <a:xfrm rot="10800000" flipH="1">
            <a:off x="955516" y="2266845"/>
            <a:ext cx="1696762" cy="1688828"/>
            <a:chOff x="2414491" y="671177"/>
            <a:chExt cx="1830972" cy="1822411"/>
          </a:xfrm>
        </p:grpSpPr>
        <p:sp>
          <p:nvSpPr>
            <p:cNvPr id="745" name="Google Shape;745;p34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4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4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4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4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4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4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4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4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4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4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4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4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4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4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4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4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4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4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4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4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4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4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4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4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9" name="Google Shape;779;p34"/>
          <p:cNvSpPr/>
          <p:nvPr/>
        </p:nvSpPr>
        <p:spPr>
          <a:xfrm rot="-7977683">
            <a:off x="6033949" y="548625"/>
            <a:ext cx="1554661" cy="1491741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4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81" name="Google Shape;781;p34"/>
          <p:cNvSpPr txBox="1">
            <a:spLocks noGrp="1"/>
          </p:cNvSpPr>
          <p:nvPr>
            <p:ph type="title" idx="2" hasCustomPrompt="1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48"/>
          <p:cNvSpPr/>
          <p:nvPr/>
        </p:nvSpPr>
        <p:spPr>
          <a:xfrm rot="288678" flipH="1">
            <a:off x="-1270417" y="553336"/>
            <a:ext cx="4658411" cy="4765187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0" name="Google Shape;1190;p48"/>
          <p:cNvSpPr/>
          <p:nvPr/>
        </p:nvSpPr>
        <p:spPr>
          <a:xfrm>
            <a:off x="1334050" y="1127073"/>
            <a:ext cx="1522302" cy="1342795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1" name="Google Shape;1191;p48"/>
          <p:cNvGrpSpPr/>
          <p:nvPr/>
        </p:nvGrpSpPr>
        <p:grpSpPr>
          <a:xfrm>
            <a:off x="5119018" y="713081"/>
            <a:ext cx="2270935" cy="2260334"/>
            <a:chOff x="6762468" y="1386456"/>
            <a:chExt cx="2270935" cy="2260334"/>
          </a:xfrm>
        </p:grpSpPr>
        <p:sp>
          <p:nvSpPr>
            <p:cNvPr id="1192" name="Google Shape;1192;p48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8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8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8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8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8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8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8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8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8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8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8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8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5" name="Google Shape;1225;p48"/>
          <p:cNvSpPr/>
          <p:nvPr/>
        </p:nvSpPr>
        <p:spPr>
          <a:xfrm rot="-1848056" flipH="1">
            <a:off x="7756025" y="2517986"/>
            <a:ext cx="1938888" cy="3305698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"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7" name="Google Shape;1227;p49"/>
          <p:cNvGrpSpPr/>
          <p:nvPr/>
        </p:nvGrpSpPr>
        <p:grpSpPr>
          <a:xfrm>
            <a:off x="5" y="-80449"/>
            <a:ext cx="2277317" cy="5304377"/>
            <a:chOff x="224725" y="566950"/>
            <a:chExt cx="1850875" cy="4311100"/>
          </a:xfrm>
        </p:grpSpPr>
        <p:sp>
          <p:nvSpPr>
            <p:cNvPr id="1228" name="Google Shape;1228;p49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9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9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9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9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9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9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9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9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9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9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9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9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9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9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9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9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9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9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9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9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9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9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9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2" name="Google Shape;1252;p49"/>
          <p:cNvSpPr/>
          <p:nvPr/>
        </p:nvSpPr>
        <p:spPr>
          <a:xfrm rot="-3415034" flipH="1">
            <a:off x="5349941" y="647072"/>
            <a:ext cx="4814608" cy="4095305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3" name="Google Shape;1253;p49"/>
          <p:cNvSpPr/>
          <p:nvPr/>
        </p:nvSpPr>
        <p:spPr>
          <a:xfrm rot="1379372">
            <a:off x="5149944" y="2281365"/>
            <a:ext cx="1343009" cy="1754062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4" name="Google Shape;1254;p49"/>
          <p:cNvSpPr/>
          <p:nvPr/>
        </p:nvSpPr>
        <p:spPr>
          <a:xfrm>
            <a:off x="-767475" y="502200"/>
            <a:ext cx="2264661" cy="1997587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"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6" name="Google Shape;1256;p50"/>
          <p:cNvGrpSpPr/>
          <p:nvPr/>
        </p:nvGrpSpPr>
        <p:grpSpPr>
          <a:xfrm rot="-4412986">
            <a:off x="6233427" y="1978854"/>
            <a:ext cx="2523466" cy="2406919"/>
            <a:chOff x="616550" y="744600"/>
            <a:chExt cx="936200" cy="893025"/>
          </a:xfrm>
        </p:grpSpPr>
        <p:sp>
          <p:nvSpPr>
            <p:cNvPr id="1257" name="Google Shape;1257;p50"/>
            <p:cNvSpPr/>
            <p:nvPr/>
          </p:nvSpPr>
          <p:spPr>
            <a:xfrm>
              <a:off x="616550" y="744600"/>
              <a:ext cx="936200" cy="893025"/>
            </a:xfrm>
            <a:custGeom>
              <a:avLst/>
              <a:gdLst/>
              <a:ahLst/>
              <a:cxnLst/>
              <a:rect l="l" t="t" r="r" b="b"/>
              <a:pathLst>
                <a:path w="37448" h="35721" extrusionOk="0">
                  <a:moveTo>
                    <a:pt x="21003" y="1"/>
                  </a:moveTo>
                  <a:cubicBezTo>
                    <a:pt x="20950" y="1"/>
                    <a:pt x="20897" y="16"/>
                    <a:pt x="20852" y="46"/>
                  </a:cubicBezTo>
                  <a:lnTo>
                    <a:pt x="18177" y="2356"/>
                  </a:lnTo>
                  <a:cubicBezTo>
                    <a:pt x="18177" y="2356"/>
                    <a:pt x="18146" y="2387"/>
                    <a:pt x="18146" y="2387"/>
                  </a:cubicBezTo>
                  <a:lnTo>
                    <a:pt x="91" y="26946"/>
                  </a:lnTo>
                  <a:cubicBezTo>
                    <a:pt x="0" y="27068"/>
                    <a:pt x="61" y="27220"/>
                    <a:pt x="182" y="27281"/>
                  </a:cubicBezTo>
                  <a:lnTo>
                    <a:pt x="2523" y="28436"/>
                  </a:lnTo>
                  <a:lnTo>
                    <a:pt x="15654" y="35700"/>
                  </a:lnTo>
                  <a:cubicBezTo>
                    <a:pt x="15692" y="35713"/>
                    <a:pt x="15735" y="35720"/>
                    <a:pt x="15776" y="35720"/>
                  </a:cubicBezTo>
                  <a:cubicBezTo>
                    <a:pt x="15835" y="35720"/>
                    <a:pt x="15892" y="35705"/>
                    <a:pt x="15927" y="35670"/>
                  </a:cubicBezTo>
                  <a:cubicBezTo>
                    <a:pt x="16657" y="35092"/>
                    <a:pt x="20274" y="32083"/>
                    <a:pt x="25320" y="27433"/>
                  </a:cubicBezTo>
                  <a:cubicBezTo>
                    <a:pt x="30730" y="22417"/>
                    <a:pt x="37204" y="14666"/>
                    <a:pt x="37204" y="14666"/>
                  </a:cubicBezTo>
                  <a:cubicBezTo>
                    <a:pt x="37448" y="14454"/>
                    <a:pt x="37448" y="14089"/>
                    <a:pt x="37204" y="13876"/>
                  </a:cubicBezTo>
                  <a:cubicBezTo>
                    <a:pt x="36779" y="13451"/>
                    <a:pt x="35867" y="12600"/>
                    <a:pt x="34286" y="11171"/>
                  </a:cubicBezTo>
                  <a:cubicBezTo>
                    <a:pt x="31824" y="9013"/>
                    <a:pt x="22493" y="1171"/>
                    <a:pt x="21155" y="46"/>
                  </a:cubicBezTo>
                  <a:cubicBezTo>
                    <a:pt x="21110" y="16"/>
                    <a:pt x="21057" y="1"/>
                    <a:pt x="21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50"/>
            <p:cNvSpPr/>
            <p:nvPr/>
          </p:nvSpPr>
          <p:spPr>
            <a:xfrm>
              <a:off x="1118825" y="951075"/>
              <a:ext cx="191525" cy="163425"/>
            </a:xfrm>
            <a:custGeom>
              <a:avLst/>
              <a:gdLst/>
              <a:ahLst/>
              <a:cxnLst/>
              <a:rect l="l" t="t" r="r" b="b"/>
              <a:pathLst>
                <a:path w="7661" h="6537" extrusionOk="0">
                  <a:moveTo>
                    <a:pt x="426" y="0"/>
                  </a:moveTo>
                  <a:cubicBezTo>
                    <a:pt x="317" y="0"/>
                    <a:pt x="206" y="46"/>
                    <a:pt x="122" y="146"/>
                  </a:cubicBezTo>
                  <a:cubicBezTo>
                    <a:pt x="1" y="298"/>
                    <a:pt x="31" y="541"/>
                    <a:pt x="183" y="663"/>
                  </a:cubicBezTo>
                  <a:lnTo>
                    <a:pt x="6992" y="6468"/>
                  </a:lnTo>
                  <a:cubicBezTo>
                    <a:pt x="7052" y="6499"/>
                    <a:pt x="7144" y="6529"/>
                    <a:pt x="7235" y="6529"/>
                  </a:cubicBezTo>
                  <a:cubicBezTo>
                    <a:pt x="7251" y="6534"/>
                    <a:pt x="7268" y="6537"/>
                    <a:pt x="7286" y="6537"/>
                  </a:cubicBezTo>
                  <a:cubicBezTo>
                    <a:pt x="7368" y="6537"/>
                    <a:pt x="7464" y="6483"/>
                    <a:pt x="7539" y="6407"/>
                  </a:cubicBezTo>
                  <a:cubicBezTo>
                    <a:pt x="7660" y="6255"/>
                    <a:pt x="7630" y="6012"/>
                    <a:pt x="7478" y="5860"/>
                  </a:cubicBezTo>
                  <a:lnTo>
                    <a:pt x="669" y="85"/>
                  </a:lnTo>
                  <a:cubicBezTo>
                    <a:pt x="601" y="31"/>
                    <a:pt x="514" y="0"/>
                    <a:pt x="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50"/>
            <p:cNvSpPr/>
            <p:nvPr/>
          </p:nvSpPr>
          <p:spPr>
            <a:xfrm>
              <a:off x="1078550" y="994400"/>
              <a:ext cx="190750" cy="164750"/>
            </a:xfrm>
            <a:custGeom>
              <a:avLst/>
              <a:gdLst/>
              <a:ahLst/>
              <a:cxnLst/>
              <a:rect l="l" t="t" r="r" b="b"/>
              <a:pathLst>
                <a:path w="7630" h="6590" extrusionOk="0">
                  <a:moveTo>
                    <a:pt x="413" y="0"/>
                  </a:moveTo>
                  <a:cubicBezTo>
                    <a:pt x="308" y="0"/>
                    <a:pt x="206" y="45"/>
                    <a:pt x="122" y="146"/>
                  </a:cubicBezTo>
                  <a:cubicBezTo>
                    <a:pt x="1" y="298"/>
                    <a:pt x="1" y="541"/>
                    <a:pt x="153" y="662"/>
                  </a:cubicBezTo>
                  <a:lnTo>
                    <a:pt x="6931" y="6498"/>
                  </a:lnTo>
                  <a:cubicBezTo>
                    <a:pt x="7022" y="6559"/>
                    <a:pt x="7113" y="6589"/>
                    <a:pt x="7174" y="6589"/>
                  </a:cubicBezTo>
                  <a:cubicBezTo>
                    <a:pt x="7296" y="6589"/>
                    <a:pt x="7417" y="6529"/>
                    <a:pt x="7478" y="6437"/>
                  </a:cubicBezTo>
                  <a:cubicBezTo>
                    <a:pt x="7630" y="6285"/>
                    <a:pt x="7600" y="6042"/>
                    <a:pt x="7448" y="5921"/>
                  </a:cubicBezTo>
                  <a:lnTo>
                    <a:pt x="669" y="85"/>
                  </a:lnTo>
                  <a:cubicBezTo>
                    <a:pt x="587" y="30"/>
                    <a:pt x="499" y="0"/>
                    <a:pt x="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50"/>
            <p:cNvSpPr/>
            <p:nvPr/>
          </p:nvSpPr>
          <p:spPr>
            <a:xfrm>
              <a:off x="1041325" y="1033375"/>
              <a:ext cx="196075" cy="159975"/>
            </a:xfrm>
            <a:custGeom>
              <a:avLst/>
              <a:gdLst/>
              <a:ahLst/>
              <a:cxnLst/>
              <a:rect l="l" t="t" r="r" b="b"/>
              <a:pathLst>
                <a:path w="7843" h="6399" extrusionOk="0">
                  <a:moveTo>
                    <a:pt x="446" y="1"/>
                  </a:moveTo>
                  <a:cubicBezTo>
                    <a:pt x="335" y="1"/>
                    <a:pt x="223" y="48"/>
                    <a:pt x="152" y="137"/>
                  </a:cubicBezTo>
                  <a:cubicBezTo>
                    <a:pt x="0" y="319"/>
                    <a:pt x="31" y="532"/>
                    <a:pt x="213" y="684"/>
                  </a:cubicBezTo>
                  <a:lnTo>
                    <a:pt x="7174" y="6307"/>
                  </a:lnTo>
                  <a:cubicBezTo>
                    <a:pt x="7234" y="6368"/>
                    <a:pt x="7326" y="6398"/>
                    <a:pt x="7386" y="6398"/>
                  </a:cubicBezTo>
                  <a:cubicBezTo>
                    <a:pt x="7508" y="6398"/>
                    <a:pt x="7630" y="6337"/>
                    <a:pt x="7690" y="6246"/>
                  </a:cubicBezTo>
                  <a:cubicBezTo>
                    <a:pt x="7842" y="6094"/>
                    <a:pt x="7812" y="5851"/>
                    <a:pt x="7630" y="5729"/>
                  </a:cubicBezTo>
                  <a:lnTo>
                    <a:pt x="669" y="76"/>
                  </a:lnTo>
                  <a:cubicBezTo>
                    <a:pt x="606" y="25"/>
                    <a:pt x="526" y="1"/>
                    <a:pt x="4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50"/>
            <p:cNvSpPr/>
            <p:nvPr/>
          </p:nvSpPr>
          <p:spPr>
            <a:xfrm>
              <a:off x="1007125" y="1070750"/>
              <a:ext cx="186950" cy="159825"/>
            </a:xfrm>
            <a:custGeom>
              <a:avLst/>
              <a:gdLst/>
              <a:ahLst/>
              <a:cxnLst/>
              <a:rect l="l" t="t" r="r" b="b"/>
              <a:pathLst>
                <a:path w="7478" h="6393" extrusionOk="0">
                  <a:moveTo>
                    <a:pt x="413" y="1"/>
                  </a:moveTo>
                  <a:cubicBezTo>
                    <a:pt x="307" y="1"/>
                    <a:pt x="206" y="48"/>
                    <a:pt x="122" y="131"/>
                  </a:cubicBezTo>
                  <a:cubicBezTo>
                    <a:pt x="0" y="283"/>
                    <a:pt x="0" y="526"/>
                    <a:pt x="183" y="678"/>
                  </a:cubicBezTo>
                  <a:lnTo>
                    <a:pt x="6809" y="6301"/>
                  </a:lnTo>
                  <a:cubicBezTo>
                    <a:pt x="6870" y="6362"/>
                    <a:pt x="6961" y="6393"/>
                    <a:pt x="7022" y="6393"/>
                  </a:cubicBezTo>
                  <a:cubicBezTo>
                    <a:pt x="7143" y="6393"/>
                    <a:pt x="7265" y="6362"/>
                    <a:pt x="7326" y="6271"/>
                  </a:cubicBezTo>
                  <a:cubicBezTo>
                    <a:pt x="7478" y="6119"/>
                    <a:pt x="7447" y="5876"/>
                    <a:pt x="7295" y="5724"/>
                  </a:cubicBezTo>
                  <a:lnTo>
                    <a:pt x="669" y="101"/>
                  </a:lnTo>
                  <a:cubicBezTo>
                    <a:pt x="587" y="32"/>
                    <a:pt x="499" y="1"/>
                    <a:pt x="4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2" name="Google Shape;1262;p50"/>
          <p:cNvGrpSpPr/>
          <p:nvPr/>
        </p:nvGrpSpPr>
        <p:grpSpPr>
          <a:xfrm>
            <a:off x="1326404" y="500540"/>
            <a:ext cx="1830972" cy="1822411"/>
            <a:chOff x="2414491" y="671177"/>
            <a:chExt cx="1830972" cy="1822411"/>
          </a:xfrm>
        </p:grpSpPr>
        <p:sp>
          <p:nvSpPr>
            <p:cNvPr id="1263" name="Google Shape;1263;p50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50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50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50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50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50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50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50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50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50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0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50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0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0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0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0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0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0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0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0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0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0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0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0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0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0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0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0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0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0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0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0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0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0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7" name="Google Shape;1297;p50"/>
          <p:cNvGrpSpPr/>
          <p:nvPr/>
        </p:nvGrpSpPr>
        <p:grpSpPr>
          <a:xfrm rot="-969610">
            <a:off x="6880585" y="2461943"/>
            <a:ext cx="2217391" cy="2896369"/>
            <a:chOff x="6078061" y="1684347"/>
            <a:chExt cx="1743860" cy="2277840"/>
          </a:xfrm>
        </p:grpSpPr>
        <p:sp>
          <p:nvSpPr>
            <p:cNvPr id="1298" name="Google Shape;1298;p50"/>
            <p:cNvSpPr/>
            <p:nvPr/>
          </p:nvSpPr>
          <p:spPr>
            <a:xfrm>
              <a:off x="7384410" y="1684347"/>
              <a:ext cx="437511" cy="516459"/>
            </a:xfrm>
            <a:custGeom>
              <a:avLst/>
              <a:gdLst/>
              <a:ahLst/>
              <a:cxnLst/>
              <a:rect l="l" t="t" r="r" b="b"/>
              <a:pathLst>
                <a:path w="8490" h="10022" extrusionOk="0">
                  <a:moveTo>
                    <a:pt x="8405" y="0"/>
                  </a:moveTo>
                  <a:cubicBezTo>
                    <a:pt x="8396" y="0"/>
                    <a:pt x="8390" y="41"/>
                    <a:pt x="8390" y="41"/>
                  </a:cubicBezTo>
                  <a:cubicBezTo>
                    <a:pt x="8390" y="41"/>
                    <a:pt x="6535" y="1439"/>
                    <a:pt x="4043" y="1986"/>
                  </a:cubicBezTo>
                  <a:cubicBezTo>
                    <a:pt x="1551" y="2563"/>
                    <a:pt x="0" y="6636"/>
                    <a:pt x="487" y="8430"/>
                  </a:cubicBezTo>
                  <a:cubicBezTo>
                    <a:pt x="895" y="9870"/>
                    <a:pt x="1871" y="10021"/>
                    <a:pt x="2264" y="10021"/>
                  </a:cubicBezTo>
                  <a:cubicBezTo>
                    <a:pt x="2369" y="10021"/>
                    <a:pt x="2432" y="10010"/>
                    <a:pt x="2432" y="10010"/>
                  </a:cubicBezTo>
                  <a:cubicBezTo>
                    <a:pt x="2432" y="10010"/>
                    <a:pt x="8298" y="8794"/>
                    <a:pt x="8420" y="4053"/>
                  </a:cubicBezTo>
                  <a:cubicBezTo>
                    <a:pt x="8490" y="427"/>
                    <a:pt x="8435" y="0"/>
                    <a:pt x="8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0"/>
            <p:cNvSpPr/>
            <p:nvPr/>
          </p:nvSpPr>
          <p:spPr>
            <a:xfrm>
              <a:off x="6078061" y="2151644"/>
              <a:ext cx="1448939" cy="1810543"/>
            </a:xfrm>
            <a:custGeom>
              <a:avLst/>
              <a:gdLst/>
              <a:ahLst/>
              <a:cxnLst/>
              <a:rect l="l" t="t" r="r" b="b"/>
              <a:pathLst>
                <a:path w="28117" h="35134" extrusionOk="0">
                  <a:moveTo>
                    <a:pt x="26110" y="0"/>
                  </a:moveTo>
                  <a:cubicBezTo>
                    <a:pt x="26110" y="0"/>
                    <a:pt x="21247" y="3587"/>
                    <a:pt x="16353" y="10213"/>
                  </a:cubicBezTo>
                  <a:cubicBezTo>
                    <a:pt x="11429" y="16839"/>
                    <a:pt x="0" y="34256"/>
                    <a:pt x="1186" y="35107"/>
                  </a:cubicBezTo>
                  <a:cubicBezTo>
                    <a:pt x="1210" y="35125"/>
                    <a:pt x="1241" y="35134"/>
                    <a:pt x="1279" y="35134"/>
                  </a:cubicBezTo>
                  <a:cubicBezTo>
                    <a:pt x="3097" y="35134"/>
                    <a:pt x="20354" y="14791"/>
                    <a:pt x="24195" y="8420"/>
                  </a:cubicBezTo>
                  <a:cubicBezTo>
                    <a:pt x="28116" y="1915"/>
                    <a:pt x="27782" y="942"/>
                    <a:pt x="27782" y="942"/>
                  </a:cubicBezTo>
                  <a:lnTo>
                    <a:pt x="261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0" name="Google Shape;1300;p50"/>
          <p:cNvSpPr/>
          <p:nvPr/>
        </p:nvSpPr>
        <p:spPr>
          <a:xfrm rot="5400000">
            <a:off x="-1836150" y="1175258"/>
            <a:ext cx="4913539" cy="302294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50"/>
          <p:cNvSpPr/>
          <p:nvPr/>
        </p:nvSpPr>
        <p:spPr>
          <a:xfrm rot="-7977683">
            <a:off x="2160949" y="3164250"/>
            <a:ext cx="1554661" cy="1491741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p50"/>
          <p:cNvSpPr/>
          <p:nvPr/>
        </p:nvSpPr>
        <p:spPr>
          <a:xfrm rot="4742319" flipH="1">
            <a:off x="6790763" y="-645967"/>
            <a:ext cx="3210858" cy="3197544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"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51"/>
          <p:cNvSpPr/>
          <p:nvPr/>
        </p:nvSpPr>
        <p:spPr>
          <a:xfrm rot="288619" flipH="1">
            <a:off x="-1653681" y="1325314"/>
            <a:ext cx="4829256" cy="4097619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5" name="Google Shape;1305;p51"/>
          <p:cNvSpPr/>
          <p:nvPr/>
        </p:nvSpPr>
        <p:spPr>
          <a:xfrm>
            <a:off x="7777725" y="671438"/>
            <a:ext cx="2264661" cy="1997587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6" name="Google Shape;1306;p51"/>
          <p:cNvSpPr/>
          <p:nvPr/>
        </p:nvSpPr>
        <p:spPr>
          <a:xfrm rot="8226410">
            <a:off x="757957" y="-908700"/>
            <a:ext cx="1938898" cy="3305715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7" name="Google Shape;1307;p51"/>
          <p:cNvGrpSpPr/>
          <p:nvPr/>
        </p:nvGrpSpPr>
        <p:grpSpPr>
          <a:xfrm rot="-3861937">
            <a:off x="6523183" y="1380139"/>
            <a:ext cx="2023570" cy="3313878"/>
            <a:chOff x="5754175" y="3922575"/>
            <a:chExt cx="682400" cy="1117525"/>
          </a:xfrm>
        </p:grpSpPr>
        <p:sp>
          <p:nvSpPr>
            <p:cNvPr id="1308" name="Google Shape;1308;p51"/>
            <p:cNvSpPr/>
            <p:nvPr/>
          </p:nvSpPr>
          <p:spPr>
            <a:xfrm>
              <a:off x="5754175" y="4953250"/>
              <a:ext cx="70700" cy="86850"/>
            </a:xfrm>
            <a:custGeom>
              <a:avLst/>
              <a:gdLst/>
              <a:ahLst/>
              <a:cxnLst/>
              <a:rect l="l" t="t" r="r" b="b"/>
              <a:pathLst>
                <a:path w="2828" h="3474" extrusionOk="0">
                  <a:moveTo>
                    <a:pt x="1855" y="1"/>
                  </a:moveTo>
                  <a:cubicBezTo>
                    <a:pt x="1855" y="1"/>
                    <a:pt x="0" y="3283"/>
                    <a:pt x="973" y="3466"/>
                  </a:cubicBezTo>
                  <a:cubicBezTo>
                    <a:pt x="1000" y="3471"/>
                    <a:pt x="1027" y="3473"/>
                    <a:pt x="1054" y="3473"/>
                  </a:cubicBezTo>
                  <a:cubicBezTo>
                    <a:pt x="1994" y="3473"/>
                    <a:pt x="2827" y="456"/>
                    <a:pt x="2827" y="456"/>
                  </a:cubicBezTo>
                  <a:lnTo>
                    <a:pt x="1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1"/>
            <p:cNvSpPr/>
            <p:nvPr/>
          </p:nvSpPr>
          <p:spPr>
            <a:xfrm>
              <a:off x="5768600" y="4780750"/>
              <a:ext cx="193050" cy="209925"/>
            </a:xfrm>
            <a:custGeom>
              <a:avLst/>
              <a:gdLst/>
              <a:ahLst/>
              <a:cxnLst/>
              <a:rect l="l" t="t" r="r" b="b"/>
              <a:pathLst>
                <a:path w="7722" h="8397" extrusionOk="0">
                  <a:moveTo>
                    <a:pt x="1065" y="1"/>
                  </a:moveTo>
                  <a:cubicBezTo>
                    <a:pt x="1065" y="1"/>
                    <a:pt x="1" y="7812"/>
                    <a:pt x="1156" y="8359"/>
                  </a:cubicBezTo>
                  <a:cubicBezTo>
                    <a:pt x="1208" y="8384"/>
                    <a:pt x="1269" y="8396"/>
                    <a:pt x="1338" y="8396"/>
                  </a:cubicBezTo>
                  <a:cubicBezTo>
                    <a:pt x="2789" y="8396"/>
                    <a:pt x="7721" y="3131"/>
                    <a:pt x="7721" y="3131"/>
                  </a:cubicBezTo>
                  <a:lnTo>
                    <a:pt x="10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1"/>
            <p:cNvSpPr/>
            <p:nvPr/>
          </p:nvSpPr>
          <p:spPr>
            <a:xfrm>
              <a:off x="5795200" y="4343050"/>
              <a:ext cx="389100" cy="516000"/>
            </a:xfrm>
            <a:custGeom>
              <a:avLst/>
              <a:gdLst/>
              <a:ahLst/>
              <a:cxnLst/>
              <a:rect l="l" t="t" r="r" b="b"/>
              <a:pathLst>
                <a:path w="15564" h="20640" extrusionOk="0">
                  <a:moveTo>
                    <a:pt x="8329" y="1"/>
                  </a:moveTo>
                  <a:cubicBezTo>
                    <a:pt x="8329" y="1"/>
                    <a:pt x="7296" y="1399"/>
                    <a:pt x="5715" y="5047"/>
                  </a:cubicBezTo>
                  <a:cubicBezTo>
                    <a:pt x="4104" y="8694"/>
                    <a:pt x="1" y="17509"/>
                    <a:pt x="1" y="17509"/>
                  </a:cubicBezTo>
                  <a:lnTo>
                    <a:pt x="6657" y="20639"/>
                  </a:lnTo>
                  <a:cubicBezTo>
                    <a:pt x="6657" y="20639"/>
                    <a:pt x="7387" y="19728"/>
                    <a:pt x="9636" y="15381"/>
                  </a:cubicBezTo>
                  <a:cubicBezTo>
                    <a:pt x="12281" y="10305"/>
                    <a:pt x="15563" y="3010"/>
                    <a:pt x="15563" y="3010"/>
                  </a:cubicBezTo>
                  <a:lnTo>
                    <a:pt x="83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1"/>
            <p:cNvSpPr/>
            <p:nvPr/>
          </p:nvSpPr>
          <p:spPr>
            <a:xfrm>
              <a:off x="6003425" y="3922575"/>
              <a:ext cx="433150" cy="579525"/>
            </a:xfrm>
            <a:custGeom>
              <a:avLst/>
              <a:gdLst/>
              <a:ahLst/>
              <a:cxnLst/>
              <a:rect l="l" t="t" r="r" b="b"/>
              <a:pathLst>
                <a:path w="17326" h="23181" extrusionOk="0">
                  <a:moveTo>
                    <a:pt x="11816" y="1"/>
                  </a:moveTo>
                  <a:cubicBezTo>
                    <a:pt x="10345" y="1"/>
                    <a:pt x="8903" y="821"/>
                    <a:pt x="8085" y="2200"/>
                  </a:cubicBezTo>
                  <a:cubicBezTo>
                    <a:pt x="6535" y="4814"/>
                    <a:pt x="0" y="16820"/>
                    <a:pt x="0" y="16820"/>
                  </a:cubicBezTo>
                  <a:lnTo>
                    <a:pt x="7234" y="19829"/>
                  </a:lnTo>
                  <a:cubicBezTo>
                    <a:pt x="7234" y="19829"/>
                    <a:pt x="13515" y="6181"/>
                    <a:pt x="13978" y="6181"/>
                  </a:cubicBezTo>
                  <a:cubicBezTo>
                    <a:pt x="13979" y="6181"/>
                    <a:pt x="13981" y="6181"/>
                    <a:pt x="13982" y="6181"/>
                  </a:cubicBezTo>
                  <a:cubicBezTo>
                    <a:pt x="14469" y="6273"/>
                    <a:pt x="8237" y="17276"/>
                    <a:pt x="8481" y="20619"/>
                  </a:cubicBezTo>
                  <a:cubicBezTo>
                    <a:pt x="8589" y="22468"/>
                    <a:pt x="9616" y="23180"/>
                    <a:pt x="10214" y="23180"/>
                  </a:cubicBezTo>
                  <a:cubicBezTo>
                    <a:pt x="10451" y="23180"/>
                    <a:pt x="10621" y="23068"/>
                    <a:pt x="10639" y="22869"/>
                  </a:cubicBezTo>
                  <a:cubicBezTo>
                    <a:pt x="10730" y="22109"/>
                    <a:pt x="8845" y="21835"/>
                    <a:pt x="9757" y="19130"/>
                  </a:cubicBezTo>
                  <a:cubicBezTo>
                    <a:pt x="12493" y="10802"/>
                    <a:pt x="17326" y="5300"/>
                    <a:pt x="15411" y="2169"/>
                  </a:cubicBezTo>
                  <a:cubicBezTo>
                    <a:pt x="14477" y="660"/>
                    <a:pt x="13135" y="1"/>
                    <a:pt x="118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72" r:id="rId4"/>
    <p:sldLayoutId id="2147483680" r:id="rId5"/>
    <p:sldLayoutId id="2147483694" r:id="rId6"/>
    <p:sldLayoutId id="2147483695" r:id="rId7"/>
    <p:sldLayoutId id="2147483696" r:id="rId8"/>
    <p:sldLayoutId id="2147483697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54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TW" altLang="en-US" dirty="0">
                <a:solidFill>
                  <a:schemeClr val="accent2"/>
                </a:solidFill>
              </a:rPr>
              <a:t>輔導原理與實務</a:t>
            </a:r>
            <a:br>
              <a:rPr lang="en-US" altLang="zh-TW" dirty="0">
                <a:solidFill>
                  <a:schemeClr val="accent2"/>
                </a:solidFill>
              </a:rPr>
            </a:br>
            <a:r>
              <a:rPr lang="zh-TW" altLang="en-US" dirty="0">
                <a:solidFill>
                  <a:schemeClr val="accent2"/>
                </a:solidFill>
              </a:rPr>
              <a:t>訪談報告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321" name="Google Shape;1321;p54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dirty="0"/>
              <a:t>B10856012</a:t>
            </a:r>
            <a:r>
              <a:rPr lang="zh-TW" altLang="en-US" dirty="0"/>
              <a:t> 吳明軒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105"/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提升專業</a:t>
            </a:r>
            <a:endParaRPr dirty="0"/>
          </a:p>
        </p:txBody>
      </p:sp>
      <p:sp>
        <p:nvSpPr>
          <p:cNvPr id="2178" name="Google Shape;2178;p105"/>
          <p:cNvSpPr txBox="1">
            <a:spLocks noGrp="1"/>
          </p:cNvSpPr>
          <p:nvPr>
            <p:ph type="title" idx="2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179" name="Google Shape;2179;p105"/>
          <p:cNvSpPr/>
          <p:nvPr/>
        </p:nvSpPr>
        <p:spPr>
          <a:xfrm>
            <a:off x="3881688" y="3438625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5678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F9480C0-6532-4964-8F0F-CDCB000C48E6}"/>
              </a:ext>
            </a:extLst>
          </p:cNvPr>
          <p:cNvSpPr/>
          <p:nvPr/>
        </p:nvSpPr>
        <p:spPr>
          <a:xfrm>
            <a:off x="1312718" y="1756142"/>
            <a:ext cx="6518564" cy="1631216"/>
          </a:xfrm>
          <a:prstGeom prst="rect">
            <a:avLst/>
          </a:prstGeom>
          <a:solidFill>
            <a:schemeClr val="accent5">
              <a:lumMod val="20000"/>
              <a:lumOff val="80000"/>
              <a:alpha val="7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2000" b="1" dirty="0"/>
              <a:t>自費研習（</a:t>
            </a:r>
            <a:r>
              <a:rPr lang="zh-TW" altLang="en-US" sz="2000" b="1" dirty="0">
                <a:solidFill>
                  <a:schemeClr val="accent3">
                    <a:lumMod val="75000"/>
                  </a:schemeClr>
                </a:solidFill>
              </a:rPr>
              <a:t>心理劇</a:t>
            </a:r>
            <a:r>
              <a:rPr lang="zh-TW" altLang="en-US" sz="2000" b="1" dirty="0"/>
              <a:t>、理論技術、團體研究）</a:t>
            </a:r>
            <a:endParaRPr lang="en-US" altLang="zh-TW" sz="2000" b="1" dirty="0"/>
          </a:p>
          <a:p>
            <a:endParaRPr lang="zh-TW" altLang="en-US" sz="2000" b="1" dirty="0"/>
          </a:p>
          <a:p>
            <a:r>
              <a:rPr lang="zh-TW" altLang="en-US" sz="2000" b="1" dirty="0"/>
              <a:t>同理訓練、換位思考</a:t>
            </a:r>
            <a:endParaRPr lang="en-US" altLang="zh-TW" sz="2000" b="1" dirty="0"/>
          </a:p>
          <a:p>
            <a:endParaRPr lang="zh-TW" altLang="en-US" sz="2000" b="1" dirty="0"/>
          </a:p>
          <a:p>
            <a:r>
              <a:rPr lang="zh-TW" altLang="en-US" sz="2000" b="1" dirty="0"/>
              <a:t>不斷的自我成長與專業學習，並且樂於分享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9" name="Google Shape;2269;p114"/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最困難處</a:t>
            </a:r>
            <a:endParaRPr dirty="0"/>
          </a:p>
        </p:txBody>
      </p:sp>
      <p:sp>
        <p:nvSpPr>
          <p:cNvPr id="2270" name="Google Shape;2270;p114"/>
          <p:cNvSpPr txBox="1">
            <a:spLocks noGrp="1"/>
          </p:cNvSpPr>
          <p:nvPr>
            <p:ph type="title" idx="2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271" name="Google Shape;2271;p114"/>
          <p:cNvSpPr/>
          <p:nvPr/>
        </p:nvSpPr>
        <p:spPr>
          <a:xfrm>
            <a:off x="3881688" y="3438625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0381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資料庫圖表 1">
            <a:extLst>
              <a:ext uri="{FF2B5EF4-FFF2-40B4-BE49-F238E27FC236}">
                <a16:creationId xmlns:a16="http://schemas.microsoft.com/office/drawing/2014/main" id="{E0C557D1-A819-4353-A02E-13E6D4017B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2753015"/>
              </p:ext>
            </p:extLst>
          </p:nvPr>
        </p:nvGraphicFramePr>
        <p:xfrm>
          <a:off x="1827600" y="742150"/>
          <a:ext cx="5488800" cy="365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453D8CF0-73B3-4620-A50A-9927F9B9AF6D}"/>
              </a:ext>
            </a:extLst>
          </p:cNvPr>
          <p:cNvSpPr/>
          <p:nvPr/>
        </p:nvSpPr>
        <p:spPr>
          <a:xfrm>
            <a:off x="8209732" y="2263973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333500">
              <a:spcBef>
                <a:spcPct val="0"/>
              </a:spcBef>
              <a:buClr>
                <a:srgbClr val="40474B"/>
              </a:buClr>
              <a:buSzPts val="3600"/>
            </a:pPr>
            <a:r>
              <a:rPr lang="zh-TW" altLang="en-US" b="1" kern="1200" dirty="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中輟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70"/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zh-TW" altLang="en-US" dirty="0"/>
              <a:t>最嚴重問題</a:t>
            </a:r>
            <a:endParaRPr dirty="0"/>
          </a:p>
        </p:txBody>
      </p:sp>
      <p:sp>
        <p:nvSpPr>
          <p:cNvPr id="1433" name="Google Shape;1433;p70"/>
          <p:cNvSpPr txBox="1">
            <a:spLocks noGrp="1"/>
          </p:cNvSpPr>
          <p:nvPr>
            <p:ph type="title" idx="2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altLang="zh-TW" dirty="0"/>
              <a:t>7</a:t>
            </a:r>
            <a:endParaRPr dirty="0"/>
          </a:p>
        </p:txBody>
      </p:sp>
      <p:sp>
        <p:nvSpPr>
          <p:cNvPr id="1434" name="Google Shape;1434;p70"/>
          <p:cNvSpPr/>
          <p:nvPr/>
        </p:nvSpPr>
        <p:spPr>
          <a:xfrm>
            <a:off x="3881688" y="3438625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9115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1" name="Google Shape;2441;p123"/>
          <p:cNvSpPr txBox="1">
            <a:spLocks noGrp="1"/>
          </p:cNvSpPr>
          <p:nvPr>
            <p:ph type="title"/>
          </p:nvPr>
        </p:nvSpPr>
        <p:spPr>
          <a:xfrm>
            <a:off x="4184875" y="1473300"/>
            <a:ext cx="4245900" cy="21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面對輔導學生的死亡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7597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Google Shape;2081;p95"/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zh-TW" altLang="zh-TW" dirty="0"/>
              <a:t>最常用理論</a:t>
            </a:r>
            <a:endParaRPr dirty="0"/>
          </a:p>
        </p:txBody>
      </p:sp>
      <p:sp>
        <p:nvSpPr>
          <p:cNvPr id="2082" name="Google Shape;2082;p95"/>
          <p:cNvSpPr txBox="1">
            <a:spLocks noGrp="1"/>
          </p:cNvSpPr>
          <p:nvPr>
            <p:ph type="title" idx="2"/>
          </p:nvPr>
        </p:nvSpPr>
        <p:spPr>
          <a:xfrm>
            <a:off x="2020824" y="91845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altLang="zh-TW" dirty="0"/>
              <a:t>8</a:t>
            </a:r>
            <a:endParaRPr dirty="0"/>
          </a:p>
        </p:txBody>
      </p:sp>
      <p:sp>
        <p:nvSpPr>
          <p:cNvPr id="2083" name="Google Shape;2083;p95"/>
          <p:cNvSpPr/>
          <p:nvPr/>
        </p:nvSpPr>
        <p:spPr>
          <a:xfrm>
            <a:off x="3881688" y="3438625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5784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029AA636-BE2E-4E22-8115-953DFFD217E1}"/>
              </a:ext>
            </a:extLst>
          </p:cNvPr>
          <p:cNvGrpSpPr/>
          <p:nvPr/>
        </p:nvGrpSpPr>
        <p:grpSpPr>
          <a:xfrm>
            <a:off x="2446200" y="977025"/>
            <a:ext cx="4251600" cy="3189450"/>
            <a:chOff x="2446200" y="1352450"/>
            <a:chExt cx="4251600" cy="3189450"/>
          </a:xfrm>
        </p:grpSpPr>
        <p:sp>
          <p:nvSpPr>
            <p:cNvPr id="1850" name="Google Shape;1850;p87"/>
            <p:cNvSpPr/>
            <p:nvPr/>
          </p:nvSpPr>
          <p:spPr>
            <a:xfrm>
              <a:off x="2446200" y="1580900"/>
              <a:ext cx="4251600" cy="29610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87"/>
            <p:cNvSpPr txBox="1"/>
            <p:nvPr/>
          </p:nvSpPr>
          <p:spPr>
            <a:xfrm>
              <a:off x="2978025" y="1352450"/>
              <a:ext cx="3188100" cy="465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54850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2200" b="1" dirty="0">
                  <a:solidFill>
                    <a:schemeClr val="dk1"/>
                  </a:solidFill>
                  <a:latin typeface="Hammersmith One"/>
                  <a:ea typeface="Glass Antiqua"/>
                  <a:cs typeface="Glass Antiqua"/>
                  <a:sym typeface="Hammersmith One"/>
                </a:rPr>
                <a:t>折衷方式</a:t>
              </a:r>
              <a:br>
                <a:rPr lang="en" sz="1800" b="1" dirty="0">
                  <a:solidFill>
                    <a:schemeClr val="dk1"/>
                  </a:solidFill>
                  <a:latin typeface="Glass Antiqua"/>
                  <a:ea typeface="Glass Antiqua"/>
                  <a:cs typeface="Glass Antiqua"/>
                  <a:sym typeface="Glass Antiqua"/>
                </a:rPr>
              </a:br>
              <a:endParaRPr sz="900" b="1" dirty="0">
                <a:solidFill>
                  <a:schemeClr val="dk1"/>
                </a:solidFill>
                <a:latin typeface="Glass Antiqua"/>
                <a:ea typeface="Glass Antiqua"/>
                <a:cs typeface="Glass Antiqua"/>
                <a:sym typeface="Glass Antiqua"/>
              </a:endParaRPr>
            </a:p>
          </p:txBody>
        </p:sp>
        <p:sp>
          <p:nvSpPr>
            <p:cNvPr id="1852" name="Google Shape;1852;p87"/>
            <p:cNvSpPr txBox="1"/>
            <p:nvPr/>
          </p:nvSpPr>
          <p:spPr>
            <a:xfrm>
              <a:off x="2883300" y="1989650"/>
              <a:ext cx="3377400" cy="37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br>
                <a:rPr lang="en" sz="1600" dirty="0">
                  <a:solidFill>
                    <a:schemeClr val="accent2"/>
                  </a:solidFill>
                  <a:latin typeface="Manjari"/>
                  <a:ea typeface="Manjari"/>
                  <a:cs typeface="Manjari"/>
                  <a:sym typeface="Manjari"/>
                </a:rPr>
              </a:br>
              <a:r>
                <a:rPr lang="zh-TW" altLang="en-US" sz="1600" dirty="0">
                  <a:solidFill>
                    <a:schemeClr val="accent2"/>
                  </a:solidFill>
                  <a:latin typeface="Manjari"/>
                  <a:ea typeface="Manjari"/>
                  <a:cs typeface="Manjari"/>
                  <a:sym typeface="Manjari"/>
                </a:rPr>
                <a:t>聆聽</a:t>
              </a:r>
              <a:endParaRPr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853" name="Google Shape;1853;p87"/>
            <p:cNvSpPr txBox="1"/>
            <p:nvPr/>
          </p:nvSpPr>
          <p:spPr>
            <a:xfrm>
              <a:off x="2883300" y="2367655"/>
              <a:ext cx="3377400" cy="37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br>
                <a:rPr lang="en" sz="1600" dirty="0">
                  <a:solidFill>
                    <a:schemeClr val="accent2"/>
                  </a:solidFill>
                  <a:latin typeface="Manjari"/>
                  <a:ea typeface="Manjari"/>
                  <a:cs typeface="Manjari"/>
                  <a:sym typeface="Manjari"/>
                </a:rPr>
              </a:br>
              <a:r>
                <a:rPr lang="zh-TW" altLang="en-US" sz="1600" dirty="0">
                  <a:solidFill>
                    <a:schemeClr val="accent2"/>
                  </a:solidFill>
                  <a:latin typeface="Manjari"/>
                  <a:ea typeface="Manjari"/>
                  <a:cs typeface="Manjari"/>
                  <a:sym typeface="Manjari"/>
                </a:rPr>
                <a:t>同理心</a:t>
              </a:r>
              <a:endParaRPr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854" name="Google Shape;1854;p87"/>
            <p:cNvSpPr txBox="1"/>
            <p:nvPr/>
          </p:nvSpPr>
          <p:spPr>
            <a:xfrm>
              <a:off x="2883300" y="2745635"/>
              <a:ext cx="3377400" cy="37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br>
                <a:rPr lang="en" sz="1600" dirty="0">
                  <a:solidFill>
                    <a:schemeClr val="accent2"/>
                  </a:solidFill>
                  <a:latin typeface="Manjari"/>
                  <a:ea typeface="Manjari"/>
                  <a:cs typeface="Manjari"/>
                  <a:sym typeface="Manjari"/>
                </a:rPr>
              </a:br>
              <a:r>
                <a:rPr lang="zh-TW" altLang="en-US" sz="1600" dirty="0">
                  <a:solidFill>
                    <a:schemeClr val="accent2"/>
                  </a:solidFill>
                  <a:latin typeface="Manjari"/>
                  <a:ea typeface="Manjari"/>
                  <a:cs typeface="Manjari"/>
                  <a:sym typeface="Manjari"/>
                </a:rPr>
                <a:t>阿德勒心理學</a:t>
              </a:r>
              <a:endParaRPr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855" name="Google Shape;1855;p87"/>
            <p:cNvSpPr txBox="1"/>
            <p:nvPr/>
          </p:nvSpPr>
          <p:spPr>
            <a:xfrm>
              <a:off x="2883300" y="3123615"/>
              <a:ext cx="3377400" cy="37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br>
                <a:rPr lang="en" sz="1600" dirty="0">
                  <a:solidFill>
                    <a:schemeClr val="accent2"/>
                  </a:solidFill>
                  <a:latin typeface="Manjari"/>
                  <a:ea typeface="Manjari"/>
                  <a:cs typeface="Manjari"/>
                  <a:sym typeface="Manjari"/>
                </a:rPr>
              </a:br>
              <a:r>
                <a:rPr lang="zh-TW" altLang="en-US" sz="1600" dirty="0">
                  <a:solidFill>
                    <a:schemeClr val="accent2"/>
                  </a:solidFill>
                  <a:latin typeface="Manjari"/>
                  <a:ea typeface="Manjari"/>
                  <a:cs typeface="Manjari"/>
                  <a:sym typeface="Manjari"/>
                </a:rPr>
                <a:t>佛洛伊德心理學 </a:t>
              </a:r>
              <a:r>
                <a:rPr lang="en-US" altLang="zh-TW" sz="1600" dirty="0">
                  <a:solidFill>
                    <a:schemeClr val="accent2"/>
                  </a:solidFill>
                  <a:latin typeface="Manjari"/>
                  <a:ea typeface="Manjari"/>
                  <a:cs typeface="Manjari"/>
                  <a:sym typeface="Manjari"/>
                </a:rPr>
                <a:t>X</a:t>
              </a:r>
              <a:endParaRPr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856" name="Google Shape;1856;p87"/>
            <p:cNvSpPr txBox="1"/>
            <p:nvPr/>
          </p:nvSpPr>
          <p:spPr>
            <a:xfrm>
              <a:off x="2883300" y="3501595"/>
              <a:ext cx="3377400" cy="37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br>
                <a:rPr lang="en" sz="1600" dirty="0">
                  <a:solidFill>
                    <a:schemeClr val="accent2"/>
                  </a:solidFill>
                  <a:latin typeface="Manjari"/>
                  <a:ea typeface="Manjari"/>
                  <a:cs typeface="Manjari"/>
                  <a:sym typeface="Manjari"/>
                </a:rPr>
              </a:br>
              <a:r>
                <a:rPr lang="zh-TW" altLang="en-US" sz="1600" dirty="0">
                  <a:solidFill>
                    <a:schemeClr val="accent2"/>
                  </a:solidFill>
                  <a:latin typeface="Manjari"/>
                  <a:ea typeface="Manjari"/>
                  <a:cs typeface="Manjari"/>
                  <a:sym typeface="Manjari"/>
                </a:rPr>
                <a:t>建議</a:t>
              </a:r>
              <a:endParaRPr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857" name="Google Shape;1857;p87"/>
            <p:cNvSpPr txBox="1"/>
            <p:nvPr/>
          </p:nvSpPr>
          <p:spPr>
            <a:xfrm>
              <a:off x="2883300" y="3879575"/>
              <a:ext cx="3377400" cy="37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br>
                <a:rPr lang="en" sz="1600" dirty="0">
                  <a:solidFill>
                    <a:schemeClr val="accent2"/>
                  </a:solidFill>
                  <a:latin typeface="Manjari"/>
                  <a:ea typeface="Manjari"/>
                  <a:cs typeface="Manjari"/>
                  <a:sym typeface="Manjari"/>
                </a:rPr>
              </a:br>
              <a:r>
                <a:rPr lang="zh-TW" altLang="en-US" sz="1600" dirty="0">
                  <a:solidFill>
                    <a:schemeClr val="accent2"/>
                  </a:solidFill>
                  <a:latin typeface="Manjari"/>
                  <a:ea typeface="Manjari"/>
                  <a:cs typeface="Manjari"/>
                  <a:sym typeface="Manjari"/>
                </a:rPr>
                <a:t>協助規劃</a:t>
              </a:r>
              <a:endParaRPr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9218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9" name="Google Shape;2269;p114"/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建議</a:t>
            </a:r>
            <a:endParaRPr dirty="0"/>
          </a:p>
        </p:txBody>
      </p:sp>
      <p:sp>
        <p:nvSpPr>
          <p:cNvPr id="2270" name="Google Shape;2270;p114"/>
          <p:cNvSpPr txBox="1">
            <a:spLocks noGrp="1"/>
          </p:cNvSpPr>
          <p:nvPr>
            <p:ph type="title" idx="2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altLang="zh-TW" dirty="0"/>
              <a:t>9</a:t>
            </a:r>
            <a:endParaRPr dirty="0"/>
          </a:p>
        </p:txBody>
      </p:sp>
      <p:sp>
        <p:nvSpPr>
          <p:cNvPr id="2271" name="Google Shape;2271;p114"/>
          <p:cNvSpPr/>
          <p:nvPr/>
        </p:nvSpPr>
        <p:spPr>
          <a:xfrm>
            <a:off x="3881688" y="3438625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0598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2" name="Google Shape;2452;p125"/>
          <p:cNvSpPr txBox="1">
            <a:spLocks noGrp="1"/>
          </p:cNvSpPr>
          <p:nvPr>
            <p:ph type="title"/>
          </p:nvPr>
        </p:nvSpPr>
        <p:spPr>
          <a:xfrm>
            <a:off x="713226" y="1936797"/>
            <a:ext cx="4450800" cy="126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保持初衷 </a:t>
            </a:r>
            <a:r>
              <a:rPr lang="en-US" altLang="zh-TW" dirty="0"/>
              <a:t>&amp;</a:t>
            </a:r>
            <a:br>
              <a:rPr lang="en-US" altLang="zh-TW" dirty="0"/>
            </a:br>
            <a:r>
              <a:rPr lang="zh-TW" altLang="en-US" dirty="0"/>
              <a:t>尋找志同道合的夥伴</a:t>
            </a:r>
            <a:endParaRPr dirty="0"/>
          </a:p>
        </p:txBody>
      </p:sp>
      <p:pic>
        <p:nvPicPr>
          <p:cNvPr id="2454" name="Google Shape;2454;p125"/>
          <p:cNvPicPr preferRelativeResize="0"/>
          <p:nvPr/>
        </p:nvPicPr>
        <p:blipFill rotWithShape="1">
          <a:blip r:embed="rId3">
            <a:alphaModFix/>
          </a:blip>
          <a:srcRect t="9247" r="5428"/>
          <a:stretch/>
        </p:blipFill>
        <p:spPr>
          <a:xfrm>
            <a:off x="5164026" y="1007547"/>
            <a:ext cx="3231600" cy="3128400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8252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p63"/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zh-TW" altLang="en-US" dirty="0">
                <a:solidFill>
                  <a:schemeClr val="accent2"/>
                </a:solidFill>
              </a:rPr>
              <a:t>鳳山商工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395" name="Google Shape;1395;p63"/>
          <p:cNvSpPr txBox="1">
            <a:spLocks noGrp="1"/>
          </p:cNvSpPr>
          <p:nvPr>
            <p:ph type="title" idx="2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96" name="Google Shape;1396;p63"/>
          <p:cNvSpPr/>
          <p:nvPr/>
        </p:nvSpPr>
        <p:spPr>
          <a:xfrm>
            <a:off x="3881688" y="3438625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7" name="Google Shape;1397;p63">
            <a:hlinkClick r:id="rId3" action="ppaction://hlinksldjump"/>
          </p:cNvPr>
          <p:cNvSpPr/>
          <p:nvPr/>
        </p:nvSpPr>
        <p:spPr>
          <a:xfrm>
            <a:off x="2577825" y="3950325"/>
            <a:ext cx="1606800" cy="33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dirty="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組織架構</a:t>
            </a:r>
            <a:endParaRPr sz="1600" dirty="0">
              <a:solidFill>
                <a:schemeClr val="accent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98" name="Google Shape;1398;p63">
            <a:hlinkClick r:id="rId4" action="ppaction://hlinksldjump"/>
          </p:cNvPr>
          <p:cNvSpPr/>
          <p:nvPr/>
        </p:nvSpPr>
        <p:spPr>
          <a:xfrm>
            <a:off x="4959375" y="3950325"/>
            <a:ext cx="1606800" cy="33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dirty="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人員配置</a:t>
            </a:r>
            <a:endParaRPr sz="1600" dirty="0">
              <a:solidFill>
                <a:schemeClr val="accent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F7539E52-B6DD-4BA3-98B6-F721A55205F1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6" t="8097" r="9615" b="20965"/>
          <a:stretch/>
        </p:blipFill>
        <p:spPr bwMode="auto">
          <a:xfrm>
            <a:off x="2154382" y="176960"/>
            <a:ext cx="4849091" cy="47895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70"/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zh-TW" altLang="zh-TW" dirty="0"/>
              <a:t>發展性輔導</a:t>
            </a:r>
            <a:endParaRPr dirty="0"/>
          </a:p>
        </p:txBody>
      </p:sp>
      <p:sp>
        <p:nvSpPr>
          <p:cNvPr id="1433" name="Google Shape;1433;p70"/>
          <p:cNvSpPr txBox="1">
            <a:spLocks noGrp="1"/>
          </p:cNvSpPr>
          <p:nvPr>
            <p:ph type="title" idx="2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34" name="Google Shape;1434;p70"/>
          <p:cNvSpPr/>
          <p:nvPr/>
        </p:nvSpPr>
        <p:spPr>
          <a:xfrm>
            <a:off x="3881688" y="3438625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7060AC2-5C97-4C02-B096-0DE9A266F769}"/>
              </a:ext>
            </a:extLst>
          </p:cNvPr>
          <p:cNvSpPr/>
          <p:nvPr/>
        </p:nvSpPr>
        <p:spPr>
          <a:xfrm>
            <a:off x="1312718" y="1448365"/>
            <a:ext cx="6518564" cy="2246769"/>
          </a:xfrm>
          <a:prstGeom prst="rect">
            <a:avLst/>
          </a:prstGeom>
          <a:solidFill>
            <a:schemeClr val="accent5">
              <a:lumMod val="20000"/>
              <a:lumOff val="80000"/>
              <a:alpha val="7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2000" b="1" dirty="0"/>
              <a:t>生活輔導：主要為生活常規，目前主要由教官負責。</a:t>
            </a:r>
            <a:endParaRPr lang="en-US" altLang="zh-TW" sz="2000" b="1" dirty="0"/>
          </a:p>
          <a:p>
            <a:endParaRPr lang="zh-TW" altLang="en-US" sz="2000" b="1" dirty="0"/>
          </a:p>
          <a:p>
            <a:r>
              <a:rPr lang="zh-TW" altLang="en-US" sz="2000" b="1" dirty="0"/>
              <a:t>學習輔導：協助學生瞭解興趣，幫助規劃學習策略。</a:t>
            </a:r>
            <a:endParaRPr lang="en-US" altLang="zh-TW" sz="2000" b="1" dirty="0"/>
          </a:p>
          <a:p>
            <a:endParaRPr lang="zh-TW" altLang="en-US" sz="2000" b="1" dirty="0"/>
          </a:p>
          <a:p>
            <a:r>
              <a:rPr lang="zh-TW" altLang="en-US" sz="2000" b="1" dirty="0"/>
              <a:t>生涯輔導：瞭解學生未來志向，升學或就業。</a:t>
            </a:r>
            <a:endParaRPr lang="en-US" altLang="zh-TW" sz="2000" b="1" dirty="0"/>
          </a:p>
          <a:p>
            <a:endParaRPr lang="zh-TW" altLang="en-US" sz="2000" b="1" dirty="0"/>
          </a:p>
          <a:p>
            <a:r>
              <a:rPr lang="zh-TW" altLang="en-US" sz="2000" b="1" dirty="0"/>
              <a:t>其他輔導：模擬面試、教育講座、學習歷程修改等等。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Google Shape;1816;p83"/>
          <p:cNvSpPr txBox="1">
            <a:spLocks noGrp="1"/>
          </p:cNvSpPr>
          <p:nvPr>
            <p:ph type="title"/>
          </p:nvPr>
        </p:nvSpPr>
        <p:spPr>
          <a:xfrm>
            <a:off x="1898847" y="1964850"/>
            <a:ext cx="53463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導師 </a:t>
            </a:r>
            <a:r>
              <a:rPr lang="en-US" altLang="zh-TW" dirty="0"/>
              <a:t>vs </a:t>
            </a:r>
            <a:r>
              <a:rPr lang="zh-TW" altLang="en-US" dirty="0"/>
              <a:t>輔導老師</a:t>
            </a:r>
            <a:endParaRPr dirty="0"/>
          </a:p>
        </p:txBody>
      </p:sp>
      <p:sp>
        <p:nvSpPr>
          <p:cNvPr id="1817" name="Google Shape;1817;p83"/>
          <p:cNvSpPr txBox="1">
            <a:spLocks noGrp="1"/>
          </p:cNvSpPr>
          <p:nvPr>
            <p:ph type="title" idx="2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818" name="Google Shape;1818;p83"/>
          <p:cNvSpPr/>
          <p:nvPr/>
        </p:nvSpPr>
        <p:spPr>
          <a:xfrm>
            <a:off x="3881688" y="3438625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542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p91"/>
          <p:cNvSpPr/>
          <p:nvPr/>
        </p:nvSpPr>
        <p:spPr>
          <a:xfrm flipH="1">
            <a:off x="1008588" y="534225"/>
            <a:ext cx="3513000" cy="403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984" name="Google Shape;1984;p91"/>
          <p:cNvSpPr/>
          <p:nvPr/>
        </p:nvSpPr>
        <p:spPr>
          <a:xfrm rot="-5400000" flipH="1">
            <a:off x="5336828" y="1091734"/>
            <a:ext cx="4906632" cy="319691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" name="Google Shape;1985;p91"/>
          <p:cNvSpPr/>
          <p:nvPr/>
        </p:nvSpPr>
        <p:spPr>
          <a:xfrm flipH="1">
            <a:off x="3528655" y="3733395"/>
            <a:ext cx="1419128" cy="1251787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86" name="Google Shape;1986;p91"/>
          <p:cNvGrpSpPr/>
          <p:nvPr/>
        </p:nvGrpSpPr>
        <p:grpSpPr>
          <a:xfrm flipH="1">
            <a:off x="4535411" y="548656"/>
            <a:ext cx="2270935" cy="2260334"/>
            <a:chOff x="6762468" y="1386456"/>
            <a:chExt cx="2270935" cy="2260334"/>
          </a:xfrm>
        </p:grpSpPr>
        <p:sp>
          <p:nvSpPr>
            <p:cNvPr id="1987" name="Google Shape;1987;p91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91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91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91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91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91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91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91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91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91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91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91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91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91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91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91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91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91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91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91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91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91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91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91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91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91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91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91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91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91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91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91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91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0" name="Google Shape;2020;p91"/>
          <p:cNvSpPr txBox="1"/>
          <p:nvPr/>
        </p:nvSpPr>
        <p:spPr>
          <a:xfrm flipH="1">
            <a:off x="1038888" y="1000575"/>
            <a:ext cx="345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zh-TW" altLang="en-US" sz="2200" b="1" dirty="0">
                <a:solidFill>
                  <a:schemeClr val="accent3">
                    <a:lumMod val="75000"/>
                  </a:schemeClr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合作關係</a:t>
            </a:r>
          </a:p>
        </p:txBody>
      </p:sp>
      <p:sp>
        <p:nvSpPr>
          <p:cNvPr id="2021" name="Google Shape;2021;p91"/>
          <p:cNvSpPr txBox="1"/>
          <p:nvPr/>
        </p:nvSpPr>
        <p:spPr>
          <a:xfrm flipH="1">
            <a:off x="1127988" y="1523775"/>
            <a:ext cx="3274200" cy="304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>
              <a:buClr>
                <a:schemeClr val="accent2"/>
              </a:buClr>
              <a:buSzPts val="1600"/>
              <a:buFont typeface="Manjari"/>
              <a:buChar char="●"/>
            </a:pPr>
            <a:r>
              <a:rPr lang="zh-TW" altLang="en-US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導師接觸第一線教學現場影響很大，要有開放的心態引導學生</a:t>
            </a:r>
          </a:p>
          <a:p>
            <a:pPr marL="457200" lvl="0" indent="-330200">
              <a:buClr>
                <a:schemeClr val="accent2"/>
              </a:buClr>
              <a:buSzPts val="1600"/>
              <a:buFont typeface="Manjari"/>
              <a:buChar char="●"/>
            </a:pPr>
            <a:r>
              <a:rPr lang="zh-TW" altLang="en-US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輔導老師進行一周一次的輔導，主要利用正課時間進行輔導</a:t>
            </a:r>
          </a:p>
          <a:p>
            <a:pPr marL="457200" lvl="0" indent="-330200">
              <a:buClr>
                <a:schemeClr val="accent2"/>
              </a:buClr>
              <a:buSzPts val="1600"/>
              <a:buFont typeface="Manjari"/>
              <a:buChar char="●"/>
            </a:pPr>
            <a:r>
              <a:rPr lang="en-US" altLang="zh-TW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Ex:</a:t>
            </a:r>
            <a:r>
              <a:rPr lang="zh-TW" altLang="en-US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輔導科是獨立的考科，修課內容</a:t>
            </a:r>
            <a:r>
              <a:rPr lang="en-US" altLang="zh-TW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(</a:t>
            </a:r>
            <a:r>
              <a:rPr lang="zh-TW" altLang="en-US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生涯規劃 必修</a:t>
            </a:r>
            <a:r>
              <a:rPr lang="en-US" altLang="zh-TW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)</a:t>
            </a:r>
            <a:r>
              <a:rPr lang="zh-TW" altLang="en-US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也不同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Google Shape;2081;p95"/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特質 </a:t>
            </a:r>
            <a:r>
              <a:rPr lang="en-US" altLang="zh-TW" dirty="0"/>
              <a:t>&amp; </a:t>
            </a:r>
            <a:r>
              <a:rPr lang="zh-TW" altLang="en-US" dirty="0"/>
              <a:t>專業</a:t>
            </a:r>
            <a:endParaRPr dirty="0"/>
          </a:p>
        </p:txBody>
      </p:sp>
      <p:sp>
        <p:nvSpPr>
          <p:cNvPr id="2082" name="Google Shape;2082;p95"/>
          <p:cNvSpPr txBox="1">
            <a:spLocks noGrp="1"/>
          </p:cNvSpPr>
          <p:nvPr>
            <p:ph type="title" idx="2"/>
          </p:nvPr>
        </p:nvSpPr>
        <p:spPr>
          <a:xfrm>
            <a:off x="2020824" y="91845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083" name="Google Shape;2083;p95"/>
          <p:cNvSpPr/>
          <p:nvPr/>
        </p:nvSpPr>
        <p:spPr>
          <a:xfrm>
            <a:off x="3881688" y="3438625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8754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p8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accent3">
                    <a:lumMod val="75000"/>
                  </a:schemeClr>
                </a:solidFill>
              </a:rPr>
              <a:t>同理心</a:t>
            </a:r>
            <a:endParaRPr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1825" name="Google Shape;1825;p84"/>
          <p:cNvGraphicFramePr/>
          <p:nvPr>
            <p:extLst>
              <p:ext uri="{D42A27DB-BD31-4B8C-83A1-F6EECF244321}">
                <p14:modId xmlns:p14="http://schemas.microsoft.com/office/powerpoint/2010/main" val="1147884371"/>
              </p:ext>
            </p:extLst>
          </p:nvPr>
        </p:nvGraphicFramePr>
        <p:xfrm>
          <a:off x="1291838" y="1547850"/>
          <a:ext cx="6560325" cy="3089600"/>
        </p:xfrm>
        <a:graphic>
          <a:graphicData uri="http://schemas.openxmlformats.org/drawingml/2006/table">
            <a:tbl>
              <a:tblPr>
                <a:noFill/>
                <a:tableStyleId>{1A2F09C0-8D5C-4063-9F32-953B94D32DCC}</a:tableStyleId>
              </a:tblPr>
              <a:tblGrid>
                <a:gridCol w="179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25">
                <a:tc>
                  <a:txBody>
                    <a:bodyPr/>
                    <a:lstStyle/>
                    <a:p>
                      <a:pPr marL="1143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2200" b="1" dirty="0">
                          <a:solidFill>
                            <a:schemeClr val="lt2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重要特質</a:t>
                      </a:r>
                      <a:endParaRPr sz="2200" b="1" dirty="0">
                        <a:solidFill>
                          <a:schemeClr val="lt2"/>
                        </a:solidFill>
                        <a:latin typeface="Hammersmith One"/>
                        <a:ea typeface="Hammersmith One"/>
                        <a:cs typeface="Hammersmith One"/>
                        <a:sym typeface="Hammersmith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C2D8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b="1" dirty="0">
                        <a:solidFill>
                          <a:schemeClr val="accent2"/>
                        </a:solidFill>
                        <a:latin typeface="Hammersmith One"/>
                        <a:ea typeface="Hammersmith One"/>
                        <a:cs typeface="Hammersmith One"/>
                        <a:sym typeface="Hammersmith On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775">
                <a:tc>
                  <a:txBody>
                    <a:bodyPr/>
                    <a:lstStyle/>
                    <a:p>
                      <a:pPr marL="1143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600" b="1" dirty="0">
                          <a:solidFill>
                            <a:schemeClr val="lt2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好奇心</a:t>
                      </a:r>
                      <a:endParaRPr sz="1600" b="1" dirty="0">
                        <a:solidFill>
                          <a:schemeClr val="lt2"/>
                        </a:solidFill>
                        <a:latin typeface="Hammersmith One"/>
                        <a:ea typeface="Hammersmith One"/>
                        <a:cs typeface="Hammersmith One"/>
                        <a:sym typeface="Hammersmith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C2D8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596FA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571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600" dirty="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想去了解每個人、每個故事、每個情緒</a:t>
                      </a:r>
                      <a:endParaRPr sz="1600" dirty="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900">
                <a:tc>
                  <a:txBody>
                    <a:bodyPr/>
                    <a:lstStyle/>
                    <a:p>
                      <a:pPr marL="1143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600" b="1" dirty="0">
                          <a:solidFill>
                            <a:schemeClr val="lt2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樂於助人</a:t>
                      </a:r>
                      <a:endParaRPr sz="1600" b="1" dirty="0">
                        <a:solidFill>
                          <a:schemeClr val="lt2"/>
                        </a:solidFill>
                        <a:latin typeface="Hammersmith One"/>
                        <a:ea typeface="Hammersmith One"/>
                        <a:cs typeface="Hammersmith One"/>
                        <a:sym typeface="Hammersmith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596FA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596FA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571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600" dirty="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積極的想協助他人脫離困境</a:t>
                      </a:r>
                      <a:endParaRPr sz="1600" dirty="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900">
                <a:tc gridSpan="2">
                  <a:txBody>
                    <a:bodyPr/>
                    <a:lstStyle/>
                    <a:p>
                      <a:pPr marL="1143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2200" b="1" dirty="0">
                          <a:solidFill>
                            <a:schemeClr val="lt2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專業素養</a:t>
                      </a:r>
                      <a:endParaRPr sz="2200" b="1" dirty="0">
                        <a:solidFill>
                          <a:schemeClr val="lt2"/>
                        </a:solidFill>
                        <a:latin typeface="Hammersmith One"/>
                        <a:ea typeface="Hammersmith One"/>
                        <a:cs typeface="Hammersmith One"/>
                        <a:sym typeface="Hammersmith On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596FA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596FA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b="1" dirty="0">
                        <a:solidFill>
                          <a:schemeClr val="accent2"/>
                        </a:solidFill>
                        <a:latin typeface="Hammersmith One"/>
                        <a:ea typeface="Hammersmith One"/>
                        <a:cs typeface="Hammersmith One"/>
                        <a:sym typeface="Hammersmith On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101279"/>
                  </a:ext>
                </a:extLst>
              </a:tr>
              <a:tr h="557800">
                <a:tc>
                  <a:txBody>
                    <a:bodyPr/>
                    <a:lstStyle/>
                    <a:p>
                      <a:pPr marL="1143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600" b="1" dirty="0">
                          <a:solidFill>
                            <a:schemeClr val="lt2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自我成長</a:t>
                      </a:r>
                      <a:endParaRPr sz="1600" b="1" dirty="0">
                        <a:solidFill>
                          <a:schemeClr val="lt2"/>
                        </a:solidFill>
                        <a:latin typeface="Hammersmith One"/>
                        <a:ea typeface="Hammersmith One"/>
                        <a:cs typeface="Hammersmith One"/>
                        <a:sym typeface="Hammersmith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596FA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596FA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571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600" dirty="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能夠持續進修，提升各方面能力</a:t>
                      </a:r>
                      <a:endParaRPr sz="1600" dirty="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075">
                <a:tc>
                  <a:txBody>
                    <a:bodyPr/>
                    <a:lstStyle/>
                    <a:p>
                      <a:pPr marL="1143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600" b="1" dirty="0">
                          <a:solidFill>
                            <a:schemeClr val="lt2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察覺自我</a:t>
                      </a:r>
                      <a:endParaRPr sz="1600" b="1" dirty="0">
                        <a:solidFill>
                          <a:schemeClr val="lt2"/>
                        </a:solidFill>
                        <a:latin typeface="Hammersmith One"/>
                        <a:ea typeface="Hammersmith One"/>
                        <a:cs typeface="Hammersmith One"/>
                        <a:sym typeface="Hammersmith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596FA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571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600" dirty="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夠了解自己，處理自己的情緒，並且能夠接受督導</a:t>
                      </a:r>
                      <a:endParaRPr sz="1600" dirty="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26" name="Google Shape;1826;p84"/>
          <p:cNvSpPr/>
          <p:nvPr/>
        </p:nvSpPr>
        <p:spPr>
          <a:xfrm>
            <a:off x="3881688" y="1161600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gant Education Pack for Students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284</Words>
  <Application>Microsoft Office PowerPoint</Application>
  <PresentationFormat>如螢幕大小 (16:9)</PresentationFormat>
  <Paragraphs>62</Paragraphs>
  <Slides>19</Slides>
  <Notes>19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5" baseType="lpstr">
      <vt:lpstr>Glass Antiqua</vt:lpstr>
      <vt:lpstr>Hammersmith One</vt:lpstr>
      <vt:lpstr>Manjari</vt:lpstr>
      <vt:lpstr>Arial</vt:lpstr>
      <vt:lpstr>Nunito</vt:lpstr>
      <vt:lpstr>Elegant Education Pack for Students by Slidesgo</vt:lpstr>
      <vt:lpstr>輔導原理與實務 訪談報告</vt:lpstr>
      <vt:lpstr>鳳山商工</vt:lpstr>
      <vt:lpstr>PowerPoint 簡報</vt:lpstr>
      <vt:lpstr>發展性輔導</vt:lpstr>
      <vt:lpstr>PowerPoint 簡報</vt:lpstr>
      <vt:lpstr>導師 vs 輔導老師</vt:lpstr>
      <vt:lpstr>PowerPoint 簡報</vt:lpstr>
      <vt:lpstr>特質 &amp; 專業</vt:lpstr>
      <vt:lpstr>同理心</vt:lpstr>
      <vt:lpstr>提升專業</vt:lpstr>
      <vt:lpstr>PowerPoint 簡報</vt:lpstr>
      <vt:lpstr>最困難處</vt:lpstr>
      <vt:lpstr>PowerPoint 簡報</vt:lpstr>
      <vt:lpstr>最嚴重問題</vt:lpstr>
      <vt:lpstr>面對輔導學生的死亡</vt:lpstr>
      <vt:lpstr>最常用理論</vt:lpstr>
      <vt:lpstr>PowerPoint 簡報</vt:lpstr>
      <vt:lpstr>建議</vt:lpstr>
      <vt:lpstr>保持初衷 &amp; 尋找志同道合的夥伴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輔導原理與實務 訪談報告</dc:title>
  <cp:lastModifiedBy>B10856012 B10856012</cp:lastModifiedBy>
  <cp:revision>7</cp:revision>
  <dcterms:modified xsi:type="dcterms:W3CDTF">2022-12-28T04:43:59Z</dcterms:modified>
</cp:coreProperties>
</file>