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59" r:id="rId3"/>
    <p:sldId id="260" r:id="rId4"/>
    <p:sldId id="263" r:id="rId5"/>
    <p:sldId id="264" r:id="rId6"/>
    <p:sldId id="266" r:id="rId7"/>
    <p:sldId id="270" r:id="rId8"/>
    <p:sldId id="271" r:id="rId9"/>
    <p:sldId id="273" r:id="rId10"/>
    <p:sldId id="279" r:id="rId11"/>
    <p:sldId id="278" r:id="rId12"/>
    <p:sldId id="28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D9C915-4E6C-48B5-ADF3-F77A582A7602}">
  <a:tblStyle styleId="{58D9C915-4E6C-48B5-ADF3-F77A582A76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10c9bbfca6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Google Shape;2548;g10c9bbfca6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10c9bbfca61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10c9bbfca61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g1691dc35b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8" name="Google Shape;2868;g1691dc35b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10c9bbfca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10c9bbfca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0c9bbfca6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0c9bbfca6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10c9bbfca6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10c9bbfca6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10c9bbfca6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10c9bbfca6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10c9bbfca6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10c9bbfca6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10c9bbfca6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8" name="Google Shape;2448;g10c9bbfca6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0" name="Google Shape;10;p2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56" name="Google Shape;56;p2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2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" name="Google Shape;67;p2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246650" y="1554238"/>
            <a:ext cx="6650700" cy="1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1396200" y="3250238"/>
            <a:ext cx="6351600" cy="409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None/>
              <a:defRPr sz="1800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19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009" name="Google Shape;1009;p19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19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052" name="Google Shape;1052;p19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4" name="Google Shape;1054;p19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055" name="Google Shape;1055;p19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19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059" name="Google Shape;1059;p19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1" name="Google Shape;1061;p19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062" name="Google Shape;1062;p19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4" name="Google Shape;1064;p19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065" name="Google Shape;1065;p19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6" name="Google Shape;1066;p19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067" name="Google Shape;1067;p19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19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69" name="Google Shape;1069;p19"/>
          <p:cNvSpPr txBox="1">
            <a:spLocks noGrp="1"/>
          </p:cNvSpPr>
          <p:nvPr>
            <p:ph type="subTitle" idx="1"/>
          </p:nvPr>
        </p:nvSpPr>
        <p:spPr>
          <a:xfrm>
            <a:off x="4572050" y="2492447"/>
            <a:ext cx="3050700" cy="1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9"/>
          <p:cNvSpPr txBox="1">
            <a:spLocks noGrp="1"/>
          </p:cNvSpPr>
          <p:nvPr>
            <p:ph type="subTitle" idx="2"/>
          </p:nvPr>
        </p:nvSpPr>
        <p:spPr>
          <a:xfrm>
            <a:off x="4572050" y="2196701"/>
            <a:ext cx="3050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1" name="Google Shape;1071;p19"/>
          <p:cNvSpPr txBox="1">
            <a:spLocks noGrp="1"/>
          </p:cNvSpPr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B46B4D-0ADF-6533-2354-402FCDE41CFD}"/>
              </a:ext>
            </a:extLst>
          </p:cNvPr>
          <p:cNvSpPr txBox="1"/>
          <p:nvPr userDrawn="1"/>
        </p:nvSpPr>
        <p:spPr>
          <a:xfrm>
            <a:off x="8367200" y="44764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57A2A9-9232-45A6-B769-B422C33A1C97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28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601" name="Google Shape;1601;p28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8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8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8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8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8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8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8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8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8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8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8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8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8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8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8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8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8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28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644" name="Google Shape;1644;p28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6" name="Google Shape;1646;p28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647" name="Google Shape;1647;p28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8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8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28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651" name="Google Shape;1651;p28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8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3" name="Google Shape;1653;p28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654" name="Google Shape;1654;p28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8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6" name="Google Shape;1656;p28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657" name="Google Shape;1657;p28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8" name="Google Shape;1658;p28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659" name="Google Shape;1659;p28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28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61" name="Google Shape;1661;p28"/>
          <p:cNvSpPr txBox="1">
            <a:spLocks noGrp="1"/>
          </p:cNvSpPr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2" name="Google Shape;1662;p28"/>
          <p:cNvSpPr txBox="1">
            <a:spLocks noGrp="1"/>
          </p:cNvSpPr>
          <p:nvPr>
            <p:ph type="subTitle" idx="1"/>
          </p:nvPr>
        </p:nvSpPr>
        <p:spPr>
          <a:xfrm>
            <a:off x="1195861" y="1577700"/>
            <a:ext cx="286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3" name="Google Shape;1663;p28"/>
          <p:cNvSpPr txBox="1">
            <a:spLocks noGrp="1"/>
          </p:cNvSpPr>
          <p:nvPr>
            <p:ph type="subTitle" idx="2"/>
          </p:nvPr>
        </p:nvSpPr>
        <p:spPr>
          <a:xfrm>
            <a:off x="1195861" y="199322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4" name="Google Shape;1664;p28"/>
          <p:cNvSpPr txBox="1">
            <a:spLocks noGrp="1"/>
          </p:cNvSpPr>
          <p:nvPr>
            <p:ph type="subTitle" idx="3"/>
          </p:nvPr>
        </p:nvSpPr>
        <p:spPr>
          <a:xfrm>
            <a:off x="5081039" y="199322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5" name="Google Shape;1665;p28"/>
          <p:cNvSpPr txBox="1">
            <a:spLocks noGrp="1"/>
          </p:cNvSpPr>
          <p:nvPr>
            <p:ph type="subTitle" idx="4"/>
          </p:nvPr>
        </p:nvSpPr>
        <p:spPr>
          <a:xfrm>
            <a:off x="1195861" y="363112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6" name="Google Shape;1666;p28"/>
          <p:cNvSpPr txBox="1">
            <a:spLocks noGrp="1"/>
          </p:cNvSpPr>
          <p:nvPr>
            <p:ph type="subTitle" idx="5"/>
          </p:nvPr>
        </p:nvSpPr>
        <p:spPr>
          <a:xfrm>
            <a:off x="5081039" y="363112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7" name="Google Shape;1667;p28"/>
          <p:cNvSpPr txBox="1">
            <a:spLocks noGrp="1"/>
          </p:cNvSpPr>
          <p:nvPr>
            <p:ph type="subTitle" idx="6"/>
          </p:nvPr>
        </p:nvSpPr>
        <p:spPr>
          <a:xfrm>
            <a:off x="1195861" y="3215600"/>
            <a:ext cx="286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8" name="Google Shape;1668;p28"/>
          <p:cNvSpPr txBox="1">
            <a:spLocks noGrp="1"/>
          </p:cNvSpPr>
          <p:nvPr>
            <p:ph type="subTitle" idx="7"/>
          </p:nvPr>
        </p:nvSpPr>
        <p:spPr>
          <a:xfrm>
            <a:off x="5081036" y="1577700"/>
            <a:ext cx="286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9" name="Google Shape;1669;p28"/>
          <p:cNvSpPr txBox="1">
            <a:spLocks noGrp="1"/>
          </p:cNvSpPr>
          <p:nvPr>
            <p:ph type="subTitle" idx="8"/>
          </p:nvPr>
        </p:nvSpPr>
        <p:spPr>
          <a:xfrm>
            <a:off x="5081036" y="3215600"/>
            <a:ext cx="2867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984F6F-B46A-47C8-88F4-B9EE43AEB7E5}"/>
              </a:ext>
            </a:extLst>
          </p:cNvPr>
          <p:cNvSpPr txBox="1"/>
          <p:nvPr userDrawn="1"/>
        </p:nvSpPr>
        <p:spPr>
          <a:xfrm>
            <a:off x="8367200" y="44764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57A2A9-9232-45A6-B769-B422C33A1C97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1" name="Google Shape;1671;p29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672" name="Google Shape;1672;p29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9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9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9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9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9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9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9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9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9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9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9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9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9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9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9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4" name="Google Shape;1714;p29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715" name="Google Shape;1715;p29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7" name="Google Shape;1717;p29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718" name="Google Shape;1718;p29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9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9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1" name="Google Shape;1721;p29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722" name="Google Shape;1722;p29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9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4" name="Google Shape;1724;p29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725" name="Google Shape;1725;p29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9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7" name="Google Shape;1727;p29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9" name="Google Shape;1729;p29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730" name="Google Shape;1730;p29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29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732" name="Google Shape;1732;p29"/>
          <p:cNvSpPr txBox="1">
            <a:spLocks noGrp="1"/>
          </p:cNvSpPr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33" name="Google Shape;1733;p29"/>
          <p:cNvSpPr txBox="1">
            <a:spLocks noGrp="1"/>
          </p:cNvSpPr>
          <p:nvPr>
            <p:ph type="subTitle" idx="1"/>
          </p:nvPr>
        </p:nvSpPr>
        <p:spPr>
          <a:xfrm>
            <a:off x="861101" y="2086585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29"/>
          <p:cNvSpPr txBox="1">
            <a:spLocks noGrp="1"/>
          </p:cNvSpPr>
          <p:nvPr>
            <p:ph type="subTitle" idx="2"/>
          </p:nvPr>
        </p:nvSpPr>
        <p:spPr>
          <a:xfrm>
            <a:off x="3548400" y="2086585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5" name="Google Shape;1735;p29"/>
          <p:cNvSpPr txBox="1">
            <a:spLocks noGrp="1"/>
          </p:cNvSpPr>
          <p:nvPr>
            <p:ph type="subTitle" idx="3"/>
          </p:nvPr>
        </p:nvSpPr>
        <p:spPr>
          <a:xfrm>
            <a:off x="6235699" y="2086585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6" name="Google Shape;1736;p29"/>
          <p:cNvSpPr txBox="1">
            <a:spLocks noGrp="1"/>
          </p:cNvSpPr>
          <p:nvPr>
            <p:ph type="subTitle" idx="4"/>
          </p:nvPr>
        </p:nvSpPr>
        <p:spPr>
          <a:xfrm>
            <a:off x="861101" y="3588538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7" name="Google Shape;1737;p29"/>
          <p:cNvSpPr txBox="1">
            <a:spLocks noGrp="1"/>
          </p:cNvSpPr>
          <p:nvPr>
            <p:ph type="subTitle" idx="5"/>
          </p:nvPr>
        </p:nvSpPr>
        <p:spPr>
          <a:xfrm>
            <a:off x="3548400" y="3588538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ubTitle" idx="6"/>
          </p:nvPr>
        </p:nvSpPr>
        <p:spPr>
          <a:xfrm>
            <a:off x="6235699" y="3588538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subTitle" idx="7"/>
          </p:nvPr>
        </p:nvSpPr>
        <p:spPr>
          <a:xfrm>
            <a:off x="861101" y="1700863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0" name="Google Shape;1740;p29"/>
          <p:cNvSpPr txBox="1">
            <a:spLocks noGrp="1"/>
          </p:cNvSpPr>
          <p:nvPr>
            <p:ph type="subTitle" idx="8"/>
          </p:nvPr>
        </p:nvSpPr>
        <p:spPr>
          <a:xfrm>
            <a:off x="3548400" y="1700863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1" name="Google Shape;1741;p29"/>
          <p:cNvSpPr txBox="1">
            <a:spLocks noGrp="1"/>
          </p:cNvSpPr>
          <p:nvPr>
            <p:ph type="subTitle" idx="9"/>
          </p:nvPr>
        </p:nvSpPr>
        <p:spPr>
          <a:xfrm>
            <a:off x="6235699" y="1700863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2" name="Google Shape;1742;p29"/>
          <p:cNvSpPr txBox="1">
            <a:spLocks noGrp="1"/>
          </p:cNvSpPr>
          <p:nvPr>
            <p:ph type="subTitle" idx="13"/>
          </p:nvPr>
        </p:nvSpPr>
        <p:spPr>
          <a:xfrm>
            <a:off x="861101" y="3110375"/>
            <a:ext cx="205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3" name="Google Shape;1743;p29"/>
          <p:cNvSpPr txBox="1">
            <a:spLocks noGrp="1"/>
          </p:cNvSpPr>
          <p:nvPr>
            <p:ph type="subTitle" idx="14"/>
          </p:nvPr>
        </p:nvSpPr>
        <p:spPr>
          <a:xfrm>
            <a:off x="3548400" y="3110375"/>
            <a:ext cx="205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4" name="Google Shape;1744;p29"/>
          <p:cNvSpPr txBox="1">
            <a:spLocks noGrp="1"/>
          </p:cNvSpPr>
          <p:nvPr>
            <p:ph type="subTitle" idx="15"/>
          </p:nvPr>
        </p:nvSpPr>
        <p:spPr>
          <a:xfrm>
            <a:off x="6235699" y="3110375"/>
            <a:ext cx="204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D37A964-CB8E-AFE7-42AF-E4EEC8146E43}"/>
              </a:ext>
            </a:extLst>
          </p:cNvPr>
          <p:cNvSpPr txBox="1"/>
          <p:nvPr userDrawn="1"/>
        </p:nvSpPr>
        <p:spPr>
          <a:xfrm>
            <a:off x="8367200" y="44764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57A2A9-9232-45A6-B769-B422C33A1C97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74" name="Google Shape;74;p3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17" name="Google Shape;117;p3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3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20" name="Google Shape;120;p3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3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3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30" name="Google Shape;130;p3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131;p3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32" name="Google Shape;132;p3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2087125" y="2514188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 idx="2" hasCustomPrompt="1"/>
          </p:nvPr>
        </p:nvSpPr>
        <p:spPr>
          <a:xfrm>
            <a:off x="3980000" y="1260987"/>
            <a:ext cx="1184100" cy="1095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3"/>
          <p:cNvSpPr txBox="1">
            <a:spLocks noGrp="1"/>
          </p:cNvSpPr>
          <p:nvPr>
            <p:ph type="subTitle" idx="1"/>
          </p:nvPr>
        </p:nvSpPr>
        <p:spPr>
          <a:xfrm>
            <a:off x="2087125" y="3473012"/>
            <a:ext cx="4969800" cy="409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2C29F4C-B7F2-C9AC-7EB2-7609D2E663AE}"/>
              </a:ext>
            </a:extLst>
          </p:cNvPr>
          <p:cNvSpPr txBox="1"/>
          <p:nvPr userDrawn="1"/>
        </p:nvSpPr>
        <p:spPr>
          <a:xfrm>
            <a:off x="8367200" y="44764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57A2A9-9232-45A6-B769-B422C33A1C97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139" name="Google Shape;139;p4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4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182" name="Google Shape;182;p4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4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185" name="Google Shape;185;p4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4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189" name="Google Shape;189;p4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4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95" name="Google Shape;195;p4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6" name="Google Shape;196;p4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97" name="Google Shape;197;p4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9" name="Google Shape;199;p4"/>
          <p:cNvSpPr txBox="1">
            <a:spLocks noGrp="1"/>
          </p:cNvSpPr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"/>
          <p:cNvSpPr txBox="1">
            <a:spLocks noGrp="1"/>
          </p:cNvSpPr>
          <p:nvPr>
            <p:ph type="body" idx="1"/>
          </p:nvPr>
        </p:nvSpPr>
        <p:spPr>
          <a:xfrm>
            <a:off x="720000" y="1421550"/>
            <a:ext cx="7704000" cy="31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04CD563-3B9D-0240-CDC2-BFA23E0FA6AD}"/>
              </a:ext>
            </a:extLst>
          </p:cNvPr>
          <p:cNvSpPr txBox="1"/>
          <p:nvPr userDrawn="1"/>
        </p:nvSpPr>
        <p:spPr>
          <a:xfrm>
            <a:off x="8367200" y="44764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57A2A9-9232-45A6-B769-B422C33A1C97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6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270" name="Google Shape;270;p6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6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313" name="Google Shape;313;p6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6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316" name="Google Shape;316;p6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6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6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" name="Google Shape;325;p6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326" name="Google Shape;326;p6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7" name="Google Shape;327;p6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328" name="Google Shape;328;p6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30" name="Google Shape;330;p6"/>
          <p:cNvSpPr txBox="1">
            <a:spLocks noGrp="1"/>
          </p:cNvSpPr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67038F3-89DE-B553-612B-06420A387A9C}"/>
              </a:ext>
            </a:extLst>
          </p:cNvPr>
          <p:cNvSpPr txBox="1"/>
          <p:nvPr userDrawn="1"/>
        </p:nvSpPr>
        <p:spPr>
          <a:xfrm>
            <a:off x="8367200" y="44764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57A2A9-9232-45A6-B769-B422C33A1C97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7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333" name="Google Shape;333;p7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7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376" name="Google Shape;376;p7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7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379" name="Google Shape;379;p7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7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383" name="Google Shape;383;p7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" name="Google Shape;385;p7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386" name="Google Shape;386;p7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7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389" name="Google Shape;389;p7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7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391" name="Google Shape;391;p7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7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93" name="Google Shape;393;p7"/>
          <p:cNvSpPr txBox="1">
            <a:spLocks noGrp="1"/>
          </p:cNvSpPr>
          <p:nvPr>
            <p:ph type="title"/>
          </p:nvPr>
        </p:nvSpPr>
        <p:spPr>
          <a:xfrm>
            <a:off x="4704625" y="2075570"/>
            <a:ext cx="36192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7"/>
          <p:cNvSpPr txBox="1">
            <a:spLocks noGrp="1"/>
          </p:cNvSpPr>
          <p:nvPr>
            <p:ph type="subTitle" idx="1"/>
          </p:nvPr>
        </p:nvSpPr>
        <p:spPr>
          <a:xfrm>
            <a:off x="4704625" y="2562163"/>
            <a:ext cx="36192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7"/>
          <p:cNvSpPr>
            <a:spLocks noGrp="1"/>
          </p:cNvSpPr>
          <p:nvPr>
            <p:ph type="pic" idx="2"/>
          </p:nvPr>
        </p:nvSpPr>
        <p:spPr>
          <a:xfrm>
            <a:off x="715100" y="1176300"/>
            <a:ext cx="3857100" cy="31254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9FC4904-13CA-DEA9-0979-E38B8F9606AC}"/>
              </a:ext>
            </a:extLst>
          </p:cNvPr>
          <p:cNvSpPr txBox="1"/>
          <p:nvPr userDrawn="1"/>
        </p:nvSpPr>
        <p:spPr>
          <a:xfrm>
            <a:off x="8367200" y="44764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57A2A9-9232-45A6-B769-B422C33A1C97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15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749" name="Google Shape;749;p15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15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792" name="Google Shape;792;p15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15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795" name="Google Shape;795;p15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15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799" name="Google Shape;799;p15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5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15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802" name="Google Shape;802;p15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5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15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805" name="Google Shape;805;p15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6" name="Google Shape;806;p15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807" name="Google Shape;807;p15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15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09" name="Google Shape;809;p15"/>
          <p:cNvSpPr txBox="1">
            <a:spLocks noGrp="1"/>
          </p:cNvSpPr>
          <p:nvPr>
            <p:ph type="title"/>
          </p:nvPr>
        </p:nvSpPr>
        <p:spPr>
          <a:xfrm>
            <a:off x="715100" y="2636825"/>
            <a:ext cx="447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10" name="Google Shape;810;p15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390437"/>
            <a:ext cx="1184100" cy="1095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1" name="Google Shape;811;p15"/>
          <p:cNvSpPr txBox="1">
            <a:spLocks noGrp="1"/>
          </p:cNvSpPr>
          <p:nvPr>
            <p:ph type="subTitle" idx="1"/>
          </p:nvPr>
        </p:nvSpPr>
        <p:spPr>
          <a:xfrm>
            <a:off x="715100" y="3587075"/>
            <a:ext cx="4802700" cy="416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B88E594-9F74-2B99-8D5D-BDAC19CC688A}"/>
              </a:ext>
            </a:extLst>
          </p:cNvPr>
          <p:cNvSpPr txBox="1"/>
          <p:nvPr userDrawn="1"/>
        </p:nvSpPr>
        <p:spPr>
          <a:xfrm>
            <a:off x="8367200" y="44764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57A2A9-9232-45A6-B769-B422C33A1C97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16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814" name="Google Shape;814;p16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16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857" name="Google Shape;857;p16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9" name="Google Shape;859;p16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860" name="Google Shape;860;p16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16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864" name="Google Shape;864;p16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6" name="Google Shape;866;p16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867" name="Google Shape;867;p16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9" name="Google Shape;869;p16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870" name="Google Shape;870;p16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1" name="Google Shape;871;p16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872" name="Google Shape;872;p16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16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74" name="Google Shape;874;p16"/>
          <p:cNvSpPr txBox="1">
            <a:spLocks noGrp="1"/>
          </p:cNvSpPr>
          <p:nvPr>
            <p:ph type="title"/>
          </p:nvPr>
        </p:nvSpPr>
        <p:spPr>
          <a:xfrm>
            <a:off x="3855475" y="2635063"/>
            <a:ext cx="4346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75" name="Google Shape;875;p16"/>
          <p:cNvSpPr txBox="1">
            <a:spLocks noGrp="1"/>
          </p:cNvSpPr>
          <p:nvPr>
            <p:ph type="title" idx="2" hasCustomPrompt="1"/>
          </p:nvPr>
        </p:nvSpPr>
        <p:spPr>
          <a:xfrm>
            <a:off x="7017375" y="1388675"/>
            <a:ext cx="1184100" cy="1095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6" name="Google Shape;876;p16"/>
          <p:cNvSpPr txBox="1">
            <a:spLocks noGrp="1"/>
          </p:cNvSpPr>
          <p:nvPr>
            <p:ph type="subTitle" idx="1"/>
          </p:nvPr>
        </p:nvSpPr>
        <p:spPr>
          <a:xfrm>
            <a:off x="3439900" y="3587075"/>
            <a:ext cx="47616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4CD9BF0-E5C4-ADEC-FEAF-FC84BB7F8709}"/>
              </a:ext>
            </a:extLst>
          </p:cNvPr>
          <p:cNvSpPr txBox="1"/>
          <p:nvPr userDrawn="1"/>
        </p:nvSpPr>
        <p:spPr>
          <a:xfrm>
            <a:off x="8367200" y="44764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57A2A9-9232-45A6-B769-B422C33A1C97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2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17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879" name="Google Shape;879;p17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7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922" name="Google Shape;922;p17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4" name="Google Shape;924;p17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925" name="Google Shape;925;p17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" name="Google Shape;931;p17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932" name="Google Shape;932;p17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17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935" name="Google Shape;935;p17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6" name="Google Shape;936;p17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937" name="Google Shape;937;p17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17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39" name="Google Shape;939;p17"/>
          <p:cNvSpPr txBox="1">
            <a:spLocks noGrp="1"/>
          </p:cNvSpPr>
          <p:nvPr>
            <p:ph type="title"/>
          </p:nvPr>
        </p:nvSpPr>
        <p:spPr>
          <a:xfrm>
            <a:off x="865000" y="2723625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40" name="Google Shape;940;p17"/>
          <p:cNvSpPr txBox="1">
            <a:spLocks noGrp="1"/>
          </p:cNvSpPr>
          <p:nvPr>
            <p:ph type="title" idx="2" hasCustomPrompt="1"/>
          </p:nvPr>
        </p:nvSpPr>
        <p:spPr>
          <a:xfrm>
            <a:off x="4365800" y="1345400"/>
            <a:ext cx="1319100" cy="122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1" name="Google Shape;941;p17"/>
          <p:cNvSpPr txBox="1">
            <a:spLocks noGrp="1"/>
          </p:cNvSpPr>
          <p:nvPr>
            <p:ph type="subTitle" idx="1"/>
          </p:nvPr>
        </p:nvSpPr>
        <p:spPr>
          <a:xfrm>
            <a:off x="715100" y="3674600"/>
            <a:ext cx="49698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4767EA7-D2FC-0B20-6E28-3EEEB9024227}"/>
              </a:ext>
            </a:extLst>
          </p:cNvPr>
          <p:cNvSpPr txBox="1"/>
          <p:nvPr userDrawn="1"/>
        </p:nvSpPr>
        <p:spPr>
          <a:xfrm>
            <a:off x="8367200" y="44764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57A2A9-9232-45A6-B769-B422C33A1C97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3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18"/>
          <p:cNvGrpSpPr/>
          <p:nvPr/>
        </p:nvGrpSpPr>
        <p:grpSpPr>
          <a:xfrm>
            <a:off x="-2820" y="8435"/>
            <a:ext cx="9144142" cy="5197126"/>
            <a:chOff x="189775" y="810200"/>
            <a:chExt cx="7213175" cy="4099650"/>
          </a:xfrm>
        </p:grpSpPr>
        <p:sp>
          <p:nvSpPr>
            <p:cNvPr id="944" name="Google Shape;944;p18"/>
            <p:cNvSpPr/>
            <p:nvPr/>
          </p:nvSpPr>
          <p:spPr>
            <a:xfrm>
              <a:off x="189775" y="8102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89775" y="9086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89775" y="1007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89775" y="1105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89775" y="1203950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89775" y="1302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89775" y="14008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89775" y="1499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89775" y="15976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189775" y="1696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189775" y="17942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189775" y="1892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189775" y="19911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189775" y="20895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189775" y="21880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189775" y="22864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189775" y="23739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189775" y="24723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189775" y="25707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189775" y="266922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189775" y="2767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189775" y="2866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189775" y="2964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189775" y="30626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189775" y="31611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189775" y="32595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189775" y="33579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189775" y="3456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189775" y="35548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189775" y="36532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189775" y="37517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189775" y="38501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189775" y="39500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189775" y="40485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189775" y="4146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189775" y="424537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189775" y="4343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189775" y="444195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189775" y="45404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189775" y="4638825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1"/>
                  </a:moveTo>
                  <a:lnTo>
                    <a:pt x="3049" y="2966"/>
                  </a:lnTo>
                  <a:lnTo>
                    <a:pt x="6085" y="1"/>
                  </a:lnTo>
                  <a:lnTo>
                    <a:pt x="9121" y="2966"/>
                  </a:lnTo>
                  <a:lnTo>
                    <a:pt x="12157" y="1"/>
                  </a:lnTo>
                  <a:lnTo>
                    <a:pt x="15193" y="2966"/>
                  </a:lnTo>
                  <a:lnTo>
                    <a:pt x="18229" y="1"/>
                  </a:lnTo>
                  <a:lnTo>
                    <a:pt x="21265" y="2966"/>
                  </a:lnTo>
                  <a:lnTo>
                    <a:pt x="24302" y="1"/>
                  </a:lnTo>
                  <a:lnTo>
                    <a:pt x="27338" y="2966"/>
                  </a:lnTo>
                  <a:lnTo>
                    <a:pt x="30374" y="1"/>
                  </a:lnTo>
                  <a:lnTo>
                    <a:pt x="33410" y="2966"/>
                  </a:lnTo>
                  <a:lnTo>
                    <a:pt x="36446" y="1"/>
                  </a:lnTo>
                  <a:lnTo>
                    <a:pt x="39482" y="2966"/>
                  </a:lnTo>
                  <a:lnTo>
                    <a:pt x="42518" y="1"/>
                  </a:lnTo>
                  <a:lnTo>
                    <a:pt x="45554" y="2966"/>
                  </a:lnTo>
                  <a:lnTo>
                    <a:pt x="48590" y="1"/>
                  </a:lnTo>
                  <a:lnTo>
                    <a:pt x="51627" y="2966"/>
                  </a:lnTo>
                  <a:lnTo>
                    <a:pt x="54663" y="1"/>
                  </a:lnTo>
                  <a:lnTo>
                    <a:pt x="57699" y="2966"/>
                  </a:lnTo>
                  <a:lnTo>
                    <a:pt x="60735" y="1"/>
                  </a:lnTo>
                  <a:lnTo>
                    <a:pt x="63783" y="2966"/>
                  </a:lnTo>
                  <a:lnTo>
                    <a:pt x="66819" y="1"/>
                  </a:lnTo>
                  <a:lnTo>
                    <a:pt x="69855" y="2966"/>
                  </a:lnTo>
                  <a:lnTo>
                    <a:pt x="72891" y="1"/>
                  </a:lnTo>
                  <a:lnTo>
                    <a:pt x="75927" y="2966"/>
                  </a:lnTo>
                  <a:lnTo>
                    <a:pt x="78963" y="1"/>
                  </a:lnTo>
                  <a:lnTo>
                    <a:pt x="82000" y="2966"/>
                  </a:lnTo>
                  <a:lnTo>
                    <a:pt x="85036" y="1"/>
                  </a:lnTo>
                  <a:lnTo>
                    <a:pt x="88072" y="2966"/>
                  </a:lnTo>
                  <a:lnTo>
                    <a:pt x="91108" y="1"/>
                  </a:lnTo>
                  <a:lnTo>
                    <a:pt x="94144" y="2966"/>
                  </a:lnTo>
                  <a:lnTo>
                    <a:pt x="97180" y="1"/>
                  </a:lnTo>
                  <a:lnTo>
                    <a:pt x="100216" y="2966"/>
                  </a:lnTo>
                  <a:lnTo>
                    <a:pt x="103252" y="1"/>
                  </a:lnTo>
                  <a:lnTo>
                    <a:pt x="106288" y="2966"/>
                  </a:lnTo>
                  <a:lnTo>
                    <a:pt x="109324" y="1"/>
                  </a:lnTo>
                  <a:lnTo>
                    <a:pt x="112372" y="2966"/>
                  </a:lnTo>
                  <a:lnTo>
                    <a:pt x="115409" y="1"/>
                  </a:lnTo>
                  <a:lnTo>
                    <a:pt x="118445" y="2966"/>
                  </a:lnTo>
                  <a:lnTo>
                    <a:pt x="121481" y="1"/>
                  </a:lnTo>
                  <a:lnTo>
                    <a:pt x="124517" y="2966"/>
                  </a:lnTo>
                  <a:lnTo>
                    <a:pt x="127553" y="1"/>
                  </a:lnTo>
                  <a:lnTo>
                    <a:pt x="130589" y="2966"/>
                  </a:lnTo>
                  <a:lnTo>
                    <a:pt x="133625" y="1"/>
                  </a:lnTo>
                  <a:lnTo>
                    <a:pt x="136661" y="2966"/>
                  </a:lnTo>
                  <a:lnTo>
                    <a:pt x="139697" y="1"/>
                  </a:lnTo>
                  <a:lnTo>
                    <a:pt x="142734" y="2966"/>
                  </a:lnTo>
                  <a:lnTo>
                    <a:pt x="145770" y="1"/>
                  </a:lnTo>
                  <a:lnTo>
                    <a:pt x="148806" y="2966"/>
                  </a:lnTo>
                  <a:lnTo>
                    <a:pt x="151854" y="1"/>
                  </a:lnTo>
                  <a:lnTo>
                    <a:pt x="154890" y="2966"/>
                  </a:lnTo>
                  <a:lnTo>
                    <a:pt x="157926" y="1"/>
                  </a:lnTo>
                  <a:lnTo>
                    <a:pt x="160962" y="2966"/>
                  </a:lnTo>
                  <a:lnTo>
                    <a:pt x="163998" y="1"/>
                  </a:lnTo>
                  <a:lnTo>
                    <a:pt x="167034" y="2966"/>
                  </a:lnTo>
                  <a:lnTo>
                    <a:pt x="170070" y="1"/>
                  </a:lnTo>
                  <a:lnTo>
                    <a:pt x="173106" y="2966"/>
                  </a:lnTo>
                  <a:lnTo>
                    <a:pt x="176143" y="1"/>
                  </a:lnTo>
                  <a:lnTo>
                    <a:pt x="179179" y="2966"/>
                  </a:lnTo>
                  <a:lnTo>
                    <a:pt x="182215" y="1"/>
                  </a:lnTo>
                  <a:lnTo>
                    <a:pt x="185251" y="2966"/>
                  </a:lnTo>
                  <a:lnTo>
                    <a:pt x="188287" y="1"/>
                  </a:lnTo>
                  <a:lnTo>
                    <a:pt x="191323" y="2966"/>
                  </a:lnTo>
                  <a:lnTo>
                    <a:pt x="194359" y="1"/>
                  </a:lnTo>
                  <a:lnTo>
                    <a:pt x="197395" y="2966"/>
                  </a:lnTo>
                  <a:lnTo>
                    <a:pt x="200443" y="1"/>
                  </a:lnTo>
                  <a:lnTo>
                    <a:pt x="203479" y="2966"/>
                  </a:lnTo>
                  <a:lnTo>
                    <a:pt x="206516" y="1"/>
                  </a:lnTo>
                  <a:lnTo>
                    <a:pt x="209552" y="2966"/>
                  </a:lnTo>
                  <a:lnTo>
                    <a:pt x="212588" y="1"/>
                  </a:lnTo>
                  <a:lnTo>
                    <a:pt x="215624" y="2966"/>
                  </a:lnTo>
                  <a:lnTo>
                    <a:pt x="218660" y="1"/>
                  </a:lnTo>
                  <a:lnTo>
                    <a:pt x="221696" y="2966"/>
                  </a:lnTo>
                  <a:lnTo>
                    <a:pt x="224732" y="1"/>
                  </a:lnTo>
                  <a:lnTo>
                    <a:pt x="227768" y="2966"/>
                  </a:lnTo>
                  <a:lnTo>
                    <a:pt x="230804" y="1"/>
                  </a:lnTo>
                  <a:lnTo>
                    <a:pt x="233852" y="2966"/>
                  </a:lnTo>
                  <a:lnTo>
                    <a:pt x="236888" y="1"/>
                  </a:lnTo>
                  <a:lnTo>
                    <a:pt x="239925" y="2966"/>
                  </a:lnTo>
                  <a:lnTo>
                    <a:pt x="242961" y="1"/>
                  </a:lnTo>
                  <a:lnTo>
                    <a:pt x="245997" y="2966"/>
                  </a:lnTo>
                  <a:lnTo>
                    <a:pt x="249033" y="1"/>
                  </a:lnTo>
                  <a:lnTo>
                    <a:pt x="252069" y="2966"/>
                  </a:lnTo>
                  <a:lnTo>
                    <a:pt x="255105" y="1"/>
                  </a:lnTo>
                  <a:lnTo>
                    <a:pt x="258141" y="2966"/>
                  </a:lnTo>
                  <a:lnTo>
                    <a:pt x="261189" y="1"/>
                  </a:lnTo>
                  <a:lnTo>
                    <a:pt x="264225" y="2966"/>
                  </a:lnTo>
                  <a:lnTo>
                    <a:pt x="267261" y="1"/>
                  </a:lnTo>
                  <a:lnTo>
                    <a:pt x="270298" y="2966"/>
                  </a:lnTo>
                  <a:lnTo>
                    <a:pt x="273334" y="1"/>
                  </a:lnTo>
                  <a:lnTo>
                    <a:pt x="276370" y="2966"/>
                  </a:lnTo>
                  <a:lnTo>
                    <a:pt x="279406" y="1"/>
                  </a:lnTo>
                  <a:lnTo>
                    <a:pt x="282454" y="2966"/>
                  </a:lnTo>
                  <a:lnTo>
                    <a:pt x="285490" y="1"/>
                  </a:lnTo>
                  <a:lnTo>
                    <a:pt x="288526" y="2966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189775" y="4737275"/>
              <a:ext cx="7213175" cy="74125"/>
            </a:xfrm>
            <a:custGeom>
              <a:avLst/>
              <a:gdLst/>
              <a:ahLst/>
              <a:cxnLst/>
              <a:rect l="l" t="t" r="r" b="b"/>
              <a:pathLst>
                <a:path w="288527" h="2965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189775" y="4835700"/>
              <a:ext cx="7213175" cy="74150"/>
            </a:xfrm>
            <a:custGeom>
              <a:avLst/>
              <a:gdLst/>
              <a:ahLst/>
              <a:cxnLst/>
              <a:rect l="l" t="t" r="r" b="b"/>
              <a:pathLst>
                <a:path w="288527" h="2966" fill="none" extrusionOk="0">
                  <a:moveTo>
                    <a:pt x="1" y="0"/>
                  </a:moveTo>
                  <a:lnTo>
                    <a:pt x="3049" y="2965"/>
                  </a:lnTo>
                  <a:lnTo>
                    <a:pt x="6085" y="0"/>
                  </a:lnTo>
                  <a:lnTo>
                    <a:pt x="9121" y="2965"/>
                  </a:lnTo>
                  <a:lnTo>
                    <a:pt x="12157" y="0"/>
                  </a:lnTo>
                  <a:lnTo>
                    <a:pt x="15193" y="2965"/>
                  </a:lnTo>
                  <a:lnTo>
                    <a:pt x="18229" y="0"/>
                  </a:lnTo>
                  <a:lnTo>
                    <a:pt x="21265" y="2965"/>
                  </a:lnTo>
                  <a:lnTo>
                    <a:pt x="24302" y="0"/>
                  </a:lnTo>
                  <a:lnTo>
                    <a:pt x="27338" y="2965"/>
                  </a:lnTo>
                  <a:lnTo>
                    <a:pt x="30374" y="0"/>
                  </a:lnTo>
                  <a:lnTo>
                    <a:pt x="33410" y="2965"/>
                  </a:lnTo>
                  <a:lnTo>
                    <a:pt x="36446" y="0"/>
                  </a:lnTo>
                  <a:lnTo>
                    <a:pt x="39482" y="2965"/>
                  </a:lnTo>
                  <a:lnTo>
                    <a:pt x="42518" y="0"/>
                  </a:lnTo>
                  <a:lnTo>
                    <a:pt x="45554" y="2965"/>
                  </a:lnTo>
                  <a:lnTo>
                    <a:pt x="48590" y="0"/>
                  </a:lnTo>
                  <a:lnTo>
                    <a:pt x="51627" y="2965"/>
                  </a:lnTo>
                  <a:lnTo>
                    <a:pt x="54663" y="0"/>
                  </a:lnTo>
                  <a:lnTo>
                    <a:pt x="57699" y="2965"/>
                  </a:lnTo>
                  <a:lnTo>
                    <a:pt x="60735" y="0"/>
                  </a:lnTo>
                  <a:lnTo>
                    <a:pt x="63783" y="2965"/>
                  </a:lnTo>
                  <a:lnTo>
                    <a:pt x="66819" y="0"/>
                  </a:lnTo>
                  <a:lnTo>
                    <a:pt x="69855" y="2965"/>
                  </a:lnTo>
                  <a:lnTo>
                    <a:pt x="72891" y="0"/>
                  </a:lnTo>
                  <a:lnTo>
                    <a:pt x="75927" y="2965"/>
                  </a:lnTo>
                  <a:lnTo>
                    <a:pt x="78963" y="0"/>
                  </a:lnTo>
                  <a:lnTo>
                    <a:pt x="82000" y="2965"/>
                  </a:lnTo>
                  <a:lnTo>
                    <a:pt x="85036" y="0"/>
                  </a:lnTo>
                  <a:lnTo>
                    <a:pt x="88072" y="2965"/>
                  </a:lnTo>
                  <a:lnTo>
                    <a:pt x="91108" y="0"/>
                  </a:lnTo>
                  <a:lnTo>
                    <a:pt x="94144" y="2965"/>
                  </a:lnTo>
                  <a:lnTo>
                    <a:pt x="97180" y="0"/>
                  </a:lnTo>
                  <a:lnTo>
                    <a:pt x="100216" y="2965"/>
                  </a:lnTo>
                  <a:lnTo>
                    <a:pt x="103252" y="0"/>
                  </a:lnTo>
                  <a:lnTo>
                    <a:pt x="106288" y="2965"/>
                  </a:lnTo>
                  <a:lnTo>
                    <a:pt x="109324" y="0"/>
                  </a:lnTo>
                  <a:lnTo>
                    <a:pt x="112372" y="2965"/>
                  </a:lnTo>
                  <a:lnTo>
                    <a:pt x="115409" y="0"/>
                  </a:lnTo>
                  <a:lnTo>
                    <a:pt x="118445" y="2965"/>
                  </a:lnTo>
                  <a:lnTo>
                    <a:pt x="121481" y="0"/>
                  </a:lnTo>
                  <a:lnTo>
                    <a:pt x="124517" y="2965"/>
                  </a:lnTo>
                  <a:lnTo>
                    <a:pt x="127553" y="0"/>
                  </a:lnTo>
                  <a:lnTo>
                    <a:pt x="130589" y="2965"/>
                  </a:lnTo>
                  <a:lnTo>
                    <a:pt x="133625" y="0"/>
                  </a:lnTo>
                  <a:lnTo>
                    <a:pt x="136661" y="2965"/>
                  </a:lnTo>
                  <a:lnTo>
                    <a:pt x="139697" y="0"/>
                  </a:lnTo>
                  <a:lnTo>
                    <a:pt x="142734" y="2965"/>
                  </a:lnTo>
                  <a:lnTo>
                    <a:pt x="145770" y="0"/>
                  </a:lnTo>
                  <a:lnTo>
                    <a:pt x="148806" y="2965"/>
                  </a:lnTo>
                  <a:lnTo>
                    <a:pt x="151854" y="0"/>
                  </a:lnTo>
                  <a:lnTo>
                    <a:pt x="154890" y="2965"/>
                  </a:lnTo>
                  <a:lnTo>
                    <a:pt x="157926" y="0"/>
                  </a:lnTo>
                  <a:lnTo>
                    <a:pt x="160962" y="2965"/>
                  </a:lnTo>
                  <a:lnTo>
                    <a:pt x="163998" y="0"/>
                  </a:lnTo>
                  <a:lnTo>
                    <a:pt x="167034" y="2965"/>
                  </a:lnTo>
                  <a:lnTo>
                    <a:pt x="170070" y="0"/>
                  </a:lnTo>
                  <a:lnTo>
                    <a:pt x="173106" y="2965"/>
                  </a:lnTo>
                  <a:lnTo>
                    <a:pt x="176143" y="0"/>
                  </a:lnTo>
                  <a:lnTo>
                    <a:pt x="179179" y="2965"/>
                  </a:lnTo>
                  <a:lnTo>
                    <a:pt x="182215" y="0"/>
                  </a:lnTo>
                  <a:lnTo>
                    <a:pt x="185251" y="2965"/>
                  </a:lnTo>
                  <a:lnTo>
                    <a:pt x="188287" y="0"/>
                  </a:lnTo>
                  <a:lnTo>
                    <a:pt x="191323" y="2965"/>
                  </a:lnTo>
                  <a:lnTo>
                    <a:pt x="194359" y="0"/>
                  </a:lnTo>
                  <a:lnTo>
                    <a:pt x="197395" y="2965"/>
                  </a:lnTo>
                  <a:lnTo>
                    <a:pt x="200443" y="0"/>
                  </a:lnTo>
                  <a:lnTo>
                    <a:pt x="203479" y="2965"/>
                  </a:lnTo>
                  <a:lnTo>
                    <a:pt x="206516" y="0"/>
                  </a:lnTo>
                  <a:lnTo>
                    <a:pt x="209552" y="2965"/>
                  </a:lnTo>
                  <a:lnTo>
                    <a:pt x="212588" y="0"/>
                  </a:lnTo>
                  <a:lnTo>
                    <a:pt x="215624" y="2965"/>
                  </a:lnTo>
                  <a:lnTo>
                    <a:pt x="218660" y="0"/>
                  </a:lnTo>
                  <a:lnTo>
                    <a:pt x="221696" y="2965"/>
                  </a:lnTo>
                  <a:lnTo>
                    <a:pt x="224732" y="0"/>
                  </a:lnTo>
                  <a:lnTo>
                    <a:pt x="227768" y="2965"/>
                  </a:lnTo>
                  <a:lnTo>
                    <a:pt x="230804" y="0"/>
                  </a:lnTo>
                  <a:lnTo>
                    <a:pt x="233852" y="2965"/>
                  </a:lnTo>
                  <a:lnTo>
                    <a:pt x="236888" y="0"/>
                  </a:lnTo>
                  <a:lnTo>
                    <a:pt x="239925" y="2965"/>
                  </a:lnTo>
                  <a:lnTo>
                    <a:pt x="242961" y="0"/>
                  </a:lnTo>
                  <a:lnTo>
                    <a:pt x="245997" y="2965"/>
                  </a:lnTo>
                  <a:lnTo>
                    <a:pt x="249033" y="0"/>
                  </a:lnTo>
                  <a:lnTo>
                    <a:pt x="252069" y="2965"/>
                  </a:lnTo>
                  <a:lnTo>
                    <a:pt x="255105" y="0"/>
                  </a:lnTo>
                  <a:lnTo>
                    <a:pt x="258141" y="2965"/>
                  </a:lnTo>
                  <a:lnTo>
                    <a:pt x="261189" y="0"/>
                  </a:lnTo>
                  <a:lnTo>
                    <a:pt x="264225" y="2965"/>
                  </a:lnTo>
                  <a:lnTo>
                    <a:pt x="267261" y="0"/>
                  </a:lnTo>
                  <a:lnTo>
                    <a:pt x="270298" y="2965"/>
                  </a:lnTo>
                  <a:lnTo>
                    <a:pt x="273334" y="0"/>
                  </a:lnTo>
                  <a:lnTo>
                    <a:pt x="276370" y="2965"/>
                  </a:lnTo>
                  <a:lnTo>
                    <a:pt x="279406" y="0"/>
                  </a:lnTo>
                  <a:lnTo>
                    <a:pt x="282454" y="2965"/>
                  </a:lnTo>
                  <a:lnTo>
                    <a:pt x="285490" y="0"/>
                  </a:lnTo>
                  <a:lnTo>
                    <a:pt x="288526" y="2965"/>
                  </a:lnTo>
                </a:path>
              </a:pathLst>
            </a:custGeom>
            <a:noFill/>
            <a:ln w="3850" cap="flat" cmpd="sng">
              <a:solidFill>
                <a:schemeClr val="lt2"/>
              </a:solidFill>
              <a:prstDash val="solid"/>
              <a:miter lim="118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8"/>
          <p:cNvGrpSpPr/>
          <p:nvPr/>
        </p:nvGrpSpPr>
        <p:grpSpPr>
          <a:xfrm>
            <a:off x="342900" y="345550"/>
            <a:ext cx="8458250" cy="4471200"/>
            <a:chOff x="342900" y="345550"/>
            <a:chExt cx="8458250" cy="4471200"/>
          </a:xfrm>
        </p:grpSpPr>
        <p:sp>
          <p:nvSpPr>
            <p:cNvPr id="987" name="Google Shape;987;p18"/>
            <p:cNvSpPr/>
            <p:nvPr/>
          </p:nvSpPr>
          <p:spPr>
            <a:xfrm flipH="1">
              <a:off x="342900" y="345550"/>
              <a:ext cx="8458200" cy="4471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dist="28575" dir="2940000" algn="bl" rotWithShape="0">
                <a:srgbClr val="435D74">
                  <a:alpha val="5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342950" y="345550"/>
              <a:ext cx="8458200" cy="41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9" name="Google Shape;989;p18"/>
            <p:cNvGrpSpPr/>
            <p:nvPr/>
          </p:nvGrpSpPr>
          <p:grpSpPr>
            <a:xfrm>
              <a:off x="527184" y="490542"/>
              <a:ext cx="459236" cy="121123"/>
              <a:chOff x="450981" y="360000"/>
              <a:chExt cx="304816" cy="80400"/>
            </a:xfrm>
          </p:grpSpPr>
          <p:sp>
            <p:nvSpPr>
              <p:cNvPr id="990" name="Google Shape;990;p18"/>
              <p:cNvSpPr/>
              <p:nvPr/>
            </p:nvSpPr>
            <p:spPr>
              <a:xfrm rot="2700000">
                <a:off x="687171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8"/>
              <p:cNvSpPr/>
              <p:nvPr/>
            </p:nvSpPr>
            <p:spPr>
              <a:xfrm rot="2700000">
                <a:off x="574963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8"/>
              <p:cNvSpPr/>
              <p:nvPr/>
            </p:nvSpPr>
            <p:spPr>
              <a:xfrm rot="2700000">
                <a:off x="462755" y="371774"/>
                <a:ext cx="56851" cy="5685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18"/>
            <p:cNvGrpSpPr/>
            <p:nvPr/>
          </p:nvGrpSpPr>
          <p:grpSpPr>
            <a:xfrm>
              <a:off x="8498550" y="1000206"/>
              <a:ext cx="52200" cy="3522903"/>
              <a:chOff x="8588549" y="830025"/>
              <a:chExt cx="52200" cy="3766200"/>
            </a:xfrm>
          </p:grpSpPr>
          <p:sp>
            <p:nvSpPr>
              <p:cNvPr id="994" name="Google Shape;994;p18"/>
              <p:cNvSpPr/>
              <p:nvPr/>
            </p:nvSpPr>
            <p:spPr>
              <a:xfrm>
                <a:off x="8588549" y="830025"/>
                <a:ext cx="52200" cy="3766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8"/>
              <p:cNvSpPr/>
              <p:nvPr/>
            </p:nvSpPr>
            <p:spPr>
              <a:xfrm>
                <a:off x="8588549" y="830025"/>
                <a:ext cx="52200" cy="1197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18"/>
            <p:cNvGrpSpPr/>
            <p:nvPr/>
          </p:nvGrpSpPr>
          <p:grpSpPr>
            <a:xfrm>
              <a:off x="8408555" y="435010"/>
              <a:ext cx="232186" cy="232186"/>
              <a:chOff x="2603175" y="1450475"/>
              <a:chExt cx="2780675" cy="2780675"/>
            </a:xfrm>
          </p:grpSpPr>
          <p:sp>
            <p:nvSpPr>
              <p:cNvPr id="997" name="Google Shape;997;p18"/>
              <p:cNvSpPr/>
              <p:nvPr/>
            </p:nvSpPr>
            <p:spPr>
              <a:xfrm>
                <a:off x="2603175" y="1450475"/>
                <a:ext cx="2780675" cy="2780675"/>
              </a:xfrm>
              <a:custGeom>
                <a:avLst/>
                <a:gdLst/>
                <a:ahLst/>
                <a:cxnLst/>
                <a:rect l="l" t="t" r="r" b="b"/>
                <a:pathLst>
                  <a:path w="111227" h="111227" extrusionOk="0">
                    <a:moveTo>
                      <a:pt x="55614" y="1"/>
                    </a:moveTo>
                    <a:cubicBezTo>
                      <a:pt x="24916" y="1"/>
                      <a:pt x="1" y="24915"/>
                      <a:pt x="1" y="55614"/>
                    </a:cubicBezTo>
                    <a:cubicBezTo>
                      <a:pt x="1" y="86312"/>
                      <a:pt x="24916" y="111227"/>
                      <a:pt x="55614" y="111227"/>
                    </a:cubicBezTo>
                    <a:cubicBezTo>
                      <a:pt x="86312" y="111227"/>
                      <a:pt x="111227" y="86312"/>
                      <a:pt x="111227" y="55614"/>
                    </a:cubicBezTo>
                    <a:cubicBezTo>
                      <a:pt x="111227" y="24915"/>
                      <a:pt x="86312" y="1"/>
                      <a:pt x="55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>
                <a:off x="3392900" y="2084475"/>
                <a:ext cx="1201250" cy="1512700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0508" extrusionOk="0">
                    <a:moveTo>
                      <a:pt x="24025" y="0"/>
                    </a:moveTo>
                    <a:cubicBezTo>
                      <a:pt x="14682" y="0"/>
                      <a:pt x="6674" y="7564"/>
                      <a:pt x="6674" y="16907"/>
                    </a:cubicBezTo>
                    <a:cubicBezTo>
                      <a:pt x="6674" y="23580"/>
                      <a:pt x="10678" y="29364"/>
                      <a:pt x="16462" y="32033"/>
                    </a:cubicBezTo>
                    <a:cubicBezTo>
                      <a:pt x="6674" y="35593"/>
                      <a:pt x="0" y="44046"/>
                      <a:pt x="0" y="54723"/>
                    </a:cubicBezTo>
                    <a:lnTo>
                      <a:pt x="0" y="60507"/>
                    </a:lnTo>
                    <a:lnTo>
                      <a:pt x="48050" y="60507"/>
                    </a:lnTo>
                    <a:lnTo>
                      <a:pt x="48050" y="54723"/>
                    </a:lnTo>
                    <a:cubicBezTo>
                      <a:pt x="48050" y="44046"/>
                      <a:pt x="40931" y="35148"/>
                      <a:pt x="31588" y="32033"/>
                    </a:cubicBezTo>
                    <a:cubicBezTo>
                      <a:pt x="37372" y="29364"/>
                      <a:pt x="40931" y="23580"/>
                      <a:pt x="40931" y="16907"/>
                    </a:cubicBezTo>
                    <a:cubicBezTo>
                      <a:pt x="40931" y="7564"/>
                      <a:pt x="33368" y="0"/>
                      <a:pt x="2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18"/>
            <p:cNvGrpSpPr/>
            <p:nvPr/>
          </p:nvGrpSpPr>
          <p:grpSpPr>
            <a:xfrm>
              <a:off x="3000675" y="458553"/>
              <a:ext cx="3237900" cy="185100"/>
              <a:chOff x="2953050" y="330750"/>
              <a:chExt cx="3237900" cy="185100"/>
            </a:xfrm>
          </p:grpSpPr>
          <p:sp>
            <p:nvSpPr>
              <p:cNvPr id="1000" name="Google Shape;1000;p18"/>
              <p:cNvSpPr/>
              <p:nvPr/>
            </p:nvSpPr>
            <p:spPr>
              <a:xfrm>
                <a:off x="2953050" y="330750"/>
                <a:ext cx="3237900" cy="18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1" name="Google Shape;1001;p18"/>
              <p:cNvGrpSpPr/>
              <p:nvPr/>
            </p:nvGrpSpPr>
            <p:grpSpPr>
              <a:xfrm>
                <a:off x="3009748" y="385168"/>
                <a:ext cx="79207" cy="76263"/>
                <a:chOff x="10367100" y="4713825"/>
                <a:chExt cx="232075" cy="223450"/>
              </a:xfrm>
            </p:grpSpPr>
            <p:sp>
              <p:nvSpPr>
                <p:cNvPr id="1002" name="Google Shape;1002;p18"/>
                <p:cNvSpPr/>
                <p:nvPr/>
              </p:nvSpPr>
              <p:spPr>
                <a:xfrm>
                  <a:off x="10367100" y="4713825"/>
                  <a:ext cx="193825" cy="1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3" h="7102" extrusionOk="0">
                      <a:moveTo>
                        <a:pt x="3877" y="523"/>
                      </a:moveTo>
                      <a:cubicBezTo>
                        <a:pt x="4641" y="523"/>
                        <a:pt x="5457" y="829"/>
                        <a:pt x="6018" y="1390"/>
                      </a:cubicBezTo>
                      <a:cubicBezTo>
                        <a:pt x="7242" y="2563"/>
                        <a:pt x="7242" y="4501"/>
                        <a:pt x="6018" y="5674"/>
                      </a:cubicBezTo>
                      <a:cubicBezTo>
                        <a:pt x="5432" y="6286"/>
                        <a:pt x="4654" y="6592"/>
                        <a:pt x="3877" y="6592"/>
                      </a:cubicBezTo>
                      <a:cubicBezTo>
                        <a:pt x="3099" y="6592"/>
                        <a:pt x="2321" y="6286"/>
                        <a:pt x="1735" y="5674"/>
                      </a:cubicBezTo>
                      <a:cubicBezTo>
                        <a:pt x="562" y="4501"/>
                        <a:pt x="562" y="2563"/>
                        <a:pt x="1735" y="1390"/>
                      </a:cubicBezTo>
                      <a:cubicBezTo>
                        <a:pt x="2347" y="829"/>
                        <a:pt x="3112" y="523"/>
                        <a:pt x="3877" y="523"/>
                      </a:cubicBezTo>
                      <a:close/>
                      <a:moveTo>
                        <a:pt x="3877" y="0"/>
                      </a:moveTo>
                      <a:cubicBezTo>
                        <a:pt x="2971" y="0"/>
                        <a:pt x="2066" y="344"/>
                        <a:pt x="1378" y="1033"/>
                      </a:cubicBezTo>
                      <a:cubicBezTo>
                        <a:pt x="1" y="2410"/>
                        <a:pt x="1" y="4654"/>
                        <a:pt x="1378" y="6031"/>
                      </a:cubicBezTo>
                      <a:cubicBezTo>
                        <a:pt x="2092" y="6745"/>
                        <a:pt x="3010" y="7102"/>
                        <a:pt x="3877" y="7102"/>
                      </a:cubicBezTo>
                      <a:cubicBezTo>
                        <a:pt x="4794" y="7102"/>
                        <a:pt x="5712" y="6745"/>
                        <a:pt x="6375" y="6031"/>
                      </a:cubicBezTo>
                      <a:cubicBezTo>
                        <a:pt x="7752" y="4654"/>
                        <a:pt x="7752" y="2410"/>
                        <a:pt x="6375" y="1033"/>
                      </a:cubicBezTo>
                      <a:cubicBezTo>
                        <a:pt x="5687" y="344"/>
                        <a:pt x="4782" y="0"/>
                        <a:pt x="38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18"/>
                <p:cNvSpPr/>
                <p:nvPr/>
              </p:nvSpPr>
              <p:spPr>
                <a:xfrm>
                  <a:off x="10517550" y="4855650"/>
                  <a:ext cx="816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357" y="1"/>
                      </a:moveTo>
                      <a:lnTo>
                        <a:pt x="0" y="358"/>
                      </a:lnTo>
                      <a:lnTo>
                        <a:pt x="2907" y="3265"/>
                      </a:lnTo>
                      <a:lnTo>
                        <a:pt x="3264" y="2908"/>
                      </a:lnTo>
                      <a:lnTo>
                        <a:pt x="3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04" name="Google Shape;1004;p18"/>
          <p:cNvSpPr txBox="1">
            <a:spLocks noGrp="1"/>
          </p:cNvSpPr>
          <p:nvPr>
            <p:ph type="title"/>
          </p:nvPr>
        </p:nvSpPr>
        <p:spPr>
          <a:xfrm>
            <a:off x="3622075" y="2631575"/>
            <a:ext cx="4323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05" name="Google Shape;1005;p18"/>
          <p:cNvSpPr txBox="1">
            <a:spLocks noGrp="1"/>
          </p:cNvSpPr>
          <p:nvPr>
            <p:ph type="title" idx="2" hasCustomPrompt="1"/>
          </p:nvPr>
        </p:nvSpPr>
        <p:spPr>
          <a:xfrm>
            <a:off x="3744700" y="1394225"/>
            <a:ext cx="1184100" cy="1095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6" name="Google Shape;1006;p18"/>
          <p:cNvSpPr txBox="1">
            <a:spLocks noGrp="1"/>
          </p:cNvSpPr>
          <p:nvPr>
            <p:ph type="subTitle" idx="1"/>
          </p:nvPr>
        </p:nvSpPr>
        <p:spPr>
          <a:xfrm>
            <a:off x="3744700" y="3587075"/>
            <a:ext cx="4684200" cy="409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0D438C5-EED5-990D-8F5D-534BFE8D2855}"/>
              </a:ext>
            </a:extLst>
          </p:cNvPr>
          <p:cNvSpPr txBox="1"/>
          <p:nvPr userDrawn="1"/>
        </p:nvSpPr>
        <p:spPr>
          <a:xfrm>
            <a:off x="8367200" y="447643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757A2A9-9232-45A6-B769-B422C33A1C97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7636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l8GOuKI9N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Y_J2UmGR8SVCAUpwSUiXrA3SbAEWJTdAfcd_-Y-yws/copy#gid=81753853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7"/>
          <p:cNvSpPr txBox="1">
            <a:spLocks noGrp="1"/>
          </p:cNvSpPr>
          <p:nvPr>
            <p:ph type="ctrTitle"/>
          </p:nvPr>
        </p:nvSpPr>
        <p:spPr>
          <a:xfrm>
            <a:off x="1246650" y="1904812"/>
            <a:ext cx="6650700" cy="134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Broken Access Control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054" name="Google Shape;2054;p37"/>
          <p:cNvSpPr txBox="1">
            <a:spLocks noGrp="1"/>
          </p:cNvSpPr>
          <p:nvPr>
            <p:ph type="subTitle" idx="1"/>
          </p:nvPr>
        </p:nvSpPr>
        <p:spPr>
          <a:xfrm>
            <a:off x="1396200" y="3681375"/>
            <a:ext cx="6351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B10856012 </a:t>
            </a:r>
            <a:r>
              <a:rPr lang="zh-TW" altLang="en-US" dirty="0"/>
              <a:t>吳明軒</a:t>
            </a:r>
            <a:endParaRPr dirty="0"/>
          </a:p>
        </p:txBody>
      </p:sp>
      <p:grpSp>
        <p:nvGrpSpPr>
          <p:cNvPr id="2055" name="Google Shape;2055;p37"/>
          <p:cNvGrpSpPr/>
          <p:nvPr/>
        </p:nvGrpSpPr>
        <p:grpSpPr>
          <a:xfrm>
            <a:off x="1029150" y="1176300"/>
            <a:ext cx="217500" cy="297375"/>
            <a:chOff x="1029275" y="1000200"/>
            <a:chExt cx="217500" cy="297375"/>
          </a:xfrm>
        </p:grpSpPr>
        <p:sp>
          <p:nvSpPr>
            <p:cNvPr id="2056" name="Google Shape;2056;p37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8" name="Google Shape;2058;p37"/>
          <p:cNvGrpSpPr/>
          <p:nvPr/>
        </p:nvGrpSpPr>
        <p:grpSpPr>
          <a:xfrm>
            <a:off x="7678275" y="4090875"/>
            <a:ext cx="326725" cy="297375"/>
            <a:chOff x="7885800" y="4081350"/>
            <a:chExt cx="326725" cy="297375"/>
          </a:xfrm>
        </p:grpSpPr>
        <p:grpSp>
          <p:nvGrpSpPr>
            <p:cNvPr id="2059" name="Google Shape;2059;p37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060" name="Google Shape;2060;p37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7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62" name="Google Shape;2062;p37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3" name="Google Shape;2063;p37"/>
          <p:cNvSpPr/>
          <p:nvPr/>
        </p:nvSpPr>
        <p:spPr>
          <a:xfrm rot="10800000">
            <a:off x="6857925" y="1176296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60"/>
          <p:cNvSpPr txBox="1">
            <a:spLocks noGrp="1"/>
          </p:cNvSpPr>
          <p:nvPr>
            <p:ph type="subTitle" idx="1"/>
          </p:nvPr>
        </p:nvSpPr>
        <p:spPr>
          <a:xfrm>
            <a:off x="972000" y="875657"/>
            <a:ext cx="7200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3000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不安全的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1" name="Google Shape;2551;p60"/>
          <p:cNvSpPr txBox="1">
            <a:spLocks noGrp="1"/>
          </p:cNvSpPr>
          <p:nvPr>
            <p:ph type="subTitle" idx="6"/>
          </p:nvPr>
        </p:nvSpPr>
        <p:spPr>
          <a:xfrm>
            <a:off x="972000" y="2490235"/>
            <a:ext cx="7200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3000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路徑遍歷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2" name="Google Shape;2552;p60"/>
          <p:cNvSpPr txBox="1">
            <a:spLocks noGrp="1"/>
          </p:cNvSpPr>
          <p:nvPr>
            <p:ph type="subTitle" idx="7"/>
          </p:nvPr>
        </p:nvSpPr>
        <p:spPr>
          <a:xfrm>
            <a:off x="972000" y="1682946"/>
            <a:ext cx="7200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3000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強制瀏覽過去的訪問控制檢查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3" name="Google Shape;2553;p60"/>
          <p:cNvSpPr txBox="1">
            <a:spLocks noGrp="1"/>
          </p:cNvSpPr>
          <p:nvPr>
            <p:ph type="subTitle" idx="8"/>
          </p:nvPr>
        </p:nvSpPr>
        <p:spPr>
          <a:xfrm>
            <a:off x="972000" y="3297524"/>
            <a:ext cx="72000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3000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文件權限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59" name="Google Shape;2559;p60"/>
          <p:cNvSpPr/>
          <p:nvPr/>
        </p:nvSpPr>
        <p:spPr>
          <a:xfrm rot="10800000">
            <a:off x="1589638" y="1425221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0" name="Google Shape;2560;p60"/>
          <p:cNvGrpSpPr/>
          <p:nvPr/>
        </p:nvGrpSpPr>
        <p:grpSpPr>
          <a:xfrm>
            <a:off x="8120125" y="2571750"/>
            <a:ext cx="217500" cy="486225"/>
            <a:chOff x="7885800" y="3892500"/>
            <a:chExt cx="217500" cy="486225"/>
          </a:xfrm>
        </p:grpSpPr>
        <p:grpSp>
          <p:nvGrpSpPr>
            <p:cNvPr id="2561" name="Google Shape;2561;p60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562" name="Google Shape;2562;p60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60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4" name="Google Shape;2564;p60"/>
            <p:cNvSpPr/>
            <p:nvPr/>
          </p:nvSpPr>
          <p:spPr>
            <a:xfrm rot="10800000">
              <a:off x="7954950" y="3892500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5" name="Google Shape;2565;p60"/>
          <p:cNvGrpSpPr/>
          <p:nvPr/>
        </p:nvGrpSpPr>
        <p:grpSpPr>
          <a:xfrm rot="10800000">
            <a:off x="715100" y="4136975"/>
            <a:ext cx="326725" cy="297375"/>
            <a:chOff x="7885800" y="4081350"/>
            <a:chExt cx="326725" cy="297375"/>
          </a:xfrm>
        </p:grpSpPr>
        <p:grpSp>
          <p:nvGrpSpPr>
            <p:cNvPr id="2566" name="Google Shape;2566;p60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567" name="Google Shape;2567;p60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60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9" name="Google Shape;2569;p60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553;p60">
            <a:extLst>
              <a:ext uri="{FF2B5EF4-FFF2-40B4-BE49-F238E27FC236}">
                <a16:creationId xmlns:a16="http://schemas.microsoft.com/office/drawing/2014/main" id="{67520BDB-E396-49F3-B0F2-2FD8E6C081F9}"/>
              </a:ext>
            </a:extLst>
          </p:cNvPr>
          <p:cNvSpPr txBox="1">
            <a:spLocks/>
          </p:cNvSpPr>
          <p:nvPr/>
        </p:nvSpPr>
        <p:spPr>
          <a:xfrm>
            <a:off x="972000" y="4104811"/>
            <a:ext cx="72000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buSzPts val="3000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客戶端緩存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7D9340-FBA7-4C17-83BB-84A1783CA538}"/>
              </a:ext>
            </a:extLst>
          </p:cNvPr>
          <p:cNvSpPr/>
          <p:nvPr/>
        </p:nvSpPr>
        <p:spPr>
          <a:xfrm>
            <a:off x="5582695" y="933269"/>
            <a:ext cx="1085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GET ID = ?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74C513-48A2-432B-8C06-C61B58DD8B9E}"/>
              </a:ext>
            </a:extLst>
          </p:cNvPr>
          <p:cNvSpPr/>
          <p:nvPr/>
        </p:nvSpPr>
        <p:spPr>
          <a:xfrm>
            <a:off x="7086962" y="1731816"/>
            <a:ext cx="1250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SQL injection</a:t>
            </a:r>
            <a:endParaRPr lang="zh-TW" altLang="en-US" dirty="0"/>
          </a:p>
        </p:txBody>
      </p:sp>
      <p:pic>
        <p:nvPicPr>
          <p:cNvPr id="1026" name="Picture 2" descr="https://www.runoob.com/wp-content/uploads/2014/08/rwx-standard-unix-permission-bits.png">
            <a:extLst>
              <a:ext uri="{FF2B5EF4-FFF2-40B4-BE49-F238E27FC236}">
                <a16:creationId xmlns:a16="http://schemas.microsoft.com/office/drawing/2014/main" id="{54945BCE-CC97-43B8-AB49-8C5B8D5C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25" y="2201479"/>
            <a:ext cx="2685782" cy="17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E6A4FA8-C7B0-4E29-BC20-92A39AE7628C}"/>
              </a:ext>
            </a:extLst>
          </p:cNvPr>
          <p:cNvSpPr/>
          <p:nvPr/>
        </p:nvSpPr>
        <p:spPr>
          <a:xfrm>
            <a:off x="5754216" y="4171711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Cookie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59"/>
          <p:cNvSpPr txBox="1">
            <a:spLocks noGrp="1"/>
          </p:cNvSpPr>
          <p:nvPr>
            <p:ph type="title"/>
          </p:nvPr>
        </p:nvSpPr>
        <p:spPr>
          <a:xfrm>
            <a:off x="3622075" y="2631575"/>
            <a:ext cx="4323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2533" name="Google Shape;2533;p59"/>
          <p:cNvSpPr txBox="1">
            <a:spLocks noGrp="1"/>
          </p:cNvSpPr>
          <p:nvPr>
            <p:ph type="title" idx="2"/>
          </p:nvPr>
        </p:nvSpPr>
        <p:spPr>
          <a:xfrm>
            <a:off x="3744700" y="1394225"/>
            <a:ext cx="11841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34" name="Google Shape;2534;p59"/>
          <p:cNvSpPr txBox="1">
            <a:spLocks noGrp="1"/>
          </p:cNvSpPr>
          <p:nvPr>
            <p:ph type="subTitle" idx="1"/>
          </p:nvPr>
        </p:nvSpPr>
        <p:spPr>
          <a:xfrm>
            <a:off x="3744700" y="3587075"/>
            <a:ext cx="4684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路徑遍歷存取權限控制</a:t>
            </a:r>
            <a:endParaRPr dirty="0"/>
          </a:p>
        </p:txBody>
      </p:sp>
      <p:sp>
        <p:nvSpPr>
          <p:cNvPr id="2535" name="Google Shape;2535;p59"/>
          <p:cNvSpPr/>
          <p:nvPr/>
        </p:nvSpPr>
        <p:spPr>
          <a:xfrm rot="10800000">
            <a:off x="5891775" y="1470421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6" name="Google Shape;2536;p59"/>
          <p:cNvGrpSpPr/>
          <p:nvPr/>
        </p:nvGrpSpPr>
        <p:grpSpPr>
          <a:xfrm>
            <a:off x="1750825" y="3583408"/>
            <a:ext cx="287400" cy="416825"/>
            <a:chOff x="6776150" y="1830321"/>
            <a:chExt cx="287400" cy="416825"/>
          </a:xfrm>
        </p:grpSpPr>
        <p:sp>
          <p:nvSpPr>
            <p:cNvPr id="2537" name="Google Shape;2537;p59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9"/>
            <p:cNvSpPr/>
            <p:nvPr/>
          </p:nvSpPr>
          <p:spPr>
            <a:xfrm rot="10800000">
              <a:off x="6776150" y="1891581"/>
              <a:ext cx="287400" cy="2874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9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0" name="Google Shape;2540;p59"/>
          <p:cNvSpPr/>
          <p:nvPr/>
        </p:nvSpPr>
        <p:spPr>
          <a:xfrm rot="10800000">
            <a:off x="3297500" y="1808821"/>
            <a:ext cx="123900" cy="123900"/>
          </a:xfrm>
          <a:prstGeom prst="diamond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1" name="Google Shape;2541;p59"/>
          <p:cNvGrpSpPr/>
          <p:nvPr/>
        </p:nvGrpSpPr>
        <p:grpSpPr>
          <a:xfrm>
            <a:off x="1086000" y="2118100"/>
            <a:ext cx="217500" cy="486225"/>
            <a:chOff x="7885800" y="3892500"/>
            <a:chExt cx="217500" cy="486225"/>
          </a:xfrm>
        </p:grpSpPr>
        <p:grpSp>
          <p:nvGrpSpPr>
            <p:cNvPr id="2542" name="Google Shape;2542;p59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543" name="Google Shape;2543;p59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59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5" name="Google Shape;2545;p59"/>
            <p:cNvSpPr/>
            <p:nvPr/>
          </p:nvSpPr>
          <p:spPr>
            <a:xfrm rot="10800000">
              <a:off x="7954950" y="3892500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10BB6E8F-A6D9-00B9-0AAA-E36CCE9D42FE}"/>
              </a:ext>
            </a:extLst>
          </p:cNvPr>
          <p:cNvSpPr txBox="1"/>
          <p:nvPr/>
        </p:nvSpPr>
        <p:spPr>
          <a:xfrm>
            <a:off x="3744700" y="4001135"/>
            <a:ext cx="4575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https://youtu.be/vl8GOuKI9NU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69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Q&amp;A</a:t>
            </a:r>
            <a:endParaRPr dirty="0"/>
          </a:p>
        </p:txBody>
      </p:sp>
      <p:grpSp>
        <p:nvGrpSpPr>
          <p:cNvPr id="2872" name="Google Shape;2872;p69"/>
          <p:cNvGrpSpPr/>
          <p:nvPr/>
        </p:nvGrpSpPr>
        <p:grpSpPr>
          <a:xfrm>
            <a:off x="7984800" y="1300200"/>
            <a:ext cx="217500" cy="297375"/>
            <a:chOff x="1029275" y="1000200"/>
            <a:chExt cx="217500" cy="297375"/>
          </a:xfrm>
        </p:grpSpPr>
        <p:sp>
          <p:nvSpPr>
            <p:cNvPr id="2873" name="Google Shape;2873;p69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9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5" name="Google Shape;2875;p69"/>
          <p:cNvSpPr/>
          <p:nvPr/>
        </p:nvSpPr>
        <p:spPr>
          <a:xfrm rot="10800000">
            <a:off x="7719150" y="1066796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6" name="Google Shape;2876;p69"/>
          <p:cNvGrpSpPr/>
          <p:nvPr/>
        </p:nvGrpSpPr>
        <p:grpSpPr>
          <a:xfrm>
            <a:off x="7984800" y="3960971"/>
            <a:ext cx="287400" cy="416825"/>
            <a:chOff x="6776150" y="1830321"/>
            <a:chExt cx="287400" cy="416825"/>
          </a:xfrm>
        </p:grpSpPr>
        <p:sp>
          <p:nvSpPr>
            <p:cNvPr id="2877" name="Google Shape;2877;p69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9"/>
            <p:cNvSpPr/>
            <p:nvPr/>
          </p:nvSpPr>
          <p:spPr>
            <a:xfrm rot="10800000">
              <a:off x="6776150" y="1891581"/>
              <a:ext cx="287400" cy="2874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9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0" name="Google Shape;2880;p69"/>
          <p:cNvGrpSpPr/>
          <p:nvPr/>
        </p:nvGrpSpPr>
        <p:grpSpPr>
          <a:xfrm rot="10800000">
            <a:off x="7243175" y="3540500"/>
            <a:ext cx="326725" cy="297375"/>
            <a:chOff x="7885800" y="4081350"/>
            <a:chExt cx="326725" cy="297375"/>
          </a:xfrm>
        </p:grpSpPr>
        <p:grpSp>
          <p:nvGrpSpPr>
            <p:cNvPr id="2881" name="Google Shape;2881;p69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882" name="Google Shape;2882;p69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69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84" name="Google Shape;2884;p69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40"/>
          <p:cNvSpPr txBox="1">
            <a:spLocks noGrp="1"/>
          </p:cNvSpPr>
          <p:nvPr>
            <p:ph type="title"/>
          </p:nvPr>
        </p:nvSpPr>
        <p:spPr>
          <a:xfrm>
            <a:off x="2087125" y="2514188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Burp Suite</a:t>
            </a:r>
            <a:endParaRPr dirty="0"/>
          </a:p>
        </p:txBody>
      </p:sp>
      <p:sp>
        <p:nvSpPr>
          <p:cNvPr id="2102" name="Google Shape;2102;p40"/>
          <p:cNvSpPr txBox="1">
            <a:spLocks noGrp="1"/>
          </p:cNvSpPr>
          <p:nvPr>
            <p:ph type="title" idx="2"/>
          </p:nvPr>
        </p:nvSpPr>
        <p:spPr>
          <a:xfrm>
            <a:off x="3980000" y="1260987"/>
            <a:ext cx="11841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03" name="Google Shape;2103;p40"/>
          <p:cNvSpPr txBox="1">
            <a:spLocks noGrp="1"/>
          </p:cNvSpPr>
          <p:nvPr>
            <p:ph type="subTitle" idx="1"/>
          </p:nvPr>
        </p:nvSpPr>
        <p:spPr>
          <a:xfrm>
            <a:off x="2087125" y="3473012"/>
            <a:ext cx="4969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本攻擊用於封包攔截</a:t>
            </a:r>
            <a:endParaRPr dirty="0"/>
          </a:p>
        </p:txBody>
      </p:sp>
      <p:grpSp>
        <p:nvGrpSpPr>
          <p:cNvPr id="2104" name="Google Shape;2104;p40"/>
          <p:cNvGrpSpPr/>
          <p:nvPr/>
        </p:nvGrpSpPr>
        <p:grpSpPr>
          <a:xfrm>
            <a:off x="4408638" y="4199875"/>
            <a:ext cx="326725" cy="297375"/>
            <a:chOff x="7885800" y="4081350"/>
            <a:chExt cx="326725" cy="297375"/>
          </a:xfrm>
        </p:grpSpPr>
        <p:grpSp>
          <p:nvGrpSpPr>
            <p:cNvPr id="2105" name="Google Shape;2105;p40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106" name="Google Shape;2106;p40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8" name="Google Shape;2108;p40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40"/>
          <p:cNvGrpSpPr/>
          <p:nvPr/>
        </p:nvGrpSpPr>
        <p:grpSpPr>
          <a:xfrm flipH="1">
            <a:off x="7406675" y="1510100"/>
            <a:ext cx="217500" cy="297375"/>
            <a:chOff x="1029275" y="1000200"/>
            <a:chExt cx="217500" cy="297375"/>
          </a:xfrm>
        </p:grpSpPr>
        <p:sp>
          <p:nvSpPr>
            <p:cNvPr id="2110" name="Google Shape;2110;p40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2" name="Google Shape;2112;p40"/>
          <p:cNvSpPr/>
          <p:nvPr/>
        </p:nvSpPr>
        <p:spPr>
          <a:xfrm rot="10800000" flipH="1">
            <a:off x="1519813" y="1510096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p41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1403754" y="912499"/>
            <a:ext cx="6336492" cy="3318501"/>
          </a:xfrm>
          <a:prstGeom prst="rect">
            <a:avLst/>
          </a:prstGeom>
        </p:spPr>
      </p:pic>
      <p:grpSp>
        <p:nvGrpSpPr>
          <p:cNvPr id="2120" name="Google Shape;2120;p41"/>
          <p:cNvGrpSpPr/>
          <p:nvPr/>
        </p:nvGrpSpPr>
        <p:grpSpPr>
          <a:xfrm>
            <a:off x="7984800" y="1619125"/>
            <a:ext cx="217500" cy="297375"/>
            <a:chOff x="1029275" y="1000200"/>
            <a:chExt cx="217500" cy="297375"/>
          </a:xfrm>
        </p:grpSpPr>
        <p:sp>
          <p:nvSpPr>
            <p:cNvPr id="2121" name="Google Shape;2121;p41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1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3" name="Google Shape;2123;p41"/>
          <p:cNvSpPr/>
          <p:nvPr/>
        </p:nvSpPr>
        <p:spPr>
          <a:xfrm rot="10800000">
            <a:off x="7198550" y="1176296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44"/>
          <p:cNvSpPr txBox="1">
            <a:spLocks noGrp="1"/>
          </p:cNvSpPr>
          <p:nvPr>
            <p:ph type="title"/>
          </p:nvPr>
        </p:nvSpPr>
        <p:spPr>
          <a:xfrm>
            <a:off x="715100" y="2636825"/>
            <a:ext cx="4475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OWASP</a:t>
            </a:r>
            <a:endParaRPr dirty="0"/>
          </a:p>
        </p:txBody>
      </p:sp>
      <p:sp>
        <p:nvSpPr>
          <p:cNvPr id="2195" name="Google Shape;2195;p44"/>
          <p:cNvSpPr txBox="1">
            <a:spLocks noGrp="1"/>
          </p:cNvSpPr>
          <p:nvPr>
            <p:ph type="title" idx="2"/>
          </p:nvPr>
        </p:nvSpPr>
        <p:spPr>
          <a:xfrm>
            <a:off x="715100" y="1390437"/>
            <a:ext cx="11841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96" name="Google Shape;2196;p44"/>
          <p:cNvSpPr txBox="1">
            <a:spLocks noGrp="1"/>
          </p:cNvSpPr>
          <p:nvPr>
            <p:ph type="subTitle" idx="1"/>
          </p:nvPr>
        </p:nvSpPr>
        <p:spPr>
          <a:xfrm>
            <a:off x="715100" y="3587075"/>
            <a:ext cx="48027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zh-TW" b="1" dirty="0"/>
              <a:t>http://128.198.49.198:8102/mutillidae/</a:t>
            </a:r>
            <a:endParaRPr dirty="0"/>
          </a:p>
        </p:txBody>
      </p:sp>
      <p:grpSp>
        <p:nvGrpSpPr>
          <p:cNvPr id="2197" name="Google Shape;2197;p44"/>
          <p:cNvGrpSpPr/>
          <p:nvPr/>
        </p:nvGrpSpPr>
        <p:grpSpPr>
          <a:xfrm>
            <a:off x="6394650" y="1183121"/>
            <a:ext cx="287400" cy="416825"/>
            <a:chOff x="6776150" y="1830321"/>
            <a:chExt cx="287400" cy="416825"/>
          </a:xfrm>
        </p:grpSpPr>
        <p:sp>
          <p:nvSpPr>
            <p:cNvPr id="2198" name="Google Shape;2198;p44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4"/>
            <p:cNvSpPr/>
            <p:nvPr/>
          </p:nvSpPr>
          <p:spPr>
            <a:xfrm rot="10800000">
              <a:off x="6776150" y="1891581"/>
              <a:ext cx="287400" cy="2874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4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1" name="Google Shape;2201;p44"/>
          <p:cNvGrpSpPr/>
          <p:nvPr/>
        </p:nvGrpSpPr>
        <p:grpSpPr>
          <a:xfrm>
            <a:off x="7913875" y="3530033"/>
            <a:ext cx="287400" cy="540725"/>
            <a:chOff x="7498300" y="1830321"/>
            <a:chExt cx="287400" cy="540725"/>
          </a:xfrm>
        </p:grpSpPr>
        <p:sp>
          <p:nvSpPr>
            <p:cNvPr id="2202" name="Google Shape;2202;p44"/>
            <p:cNvSpPr/>
            <p:nvPr/>
          </p:nvSpPr>
          <p:spPr>
            <a:xfrm rot="10800000">
              <a:off x="7580075" y="22471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4"/>
            <p:cNvSpPr/>
            <p:nvPr/>
          </p:nvSpPr>
          <p:spPr>
            <a:xfrm rot="10800000">
              <a:off x="7498300" y="1891581"/>
              <a:ext cx="287400" cy="2874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4"/>
            <p:cNvSpPr/>
            <p:nvPr/>
          </p:nvSpPr>
          <p:spPr>
            <a:xfrm rot="10800000">
              <a:off x="758005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5" name="Google Shape;2205;p44"/>
          <p:cNvSpPr/>
          <p:nvPr/>
        </p:nvSpPr>
        <p:spPr>
          <a:xfrm rot="10800000">
            <a:off x="2293500" y="1397246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6" name="Google Shape;2206;p44"/>
          <p:cNvGrpSpPr/>
          <p:nvPr/>
        </p:nvGrpSpPr>
        <p:grpSpPr>
          <a:xfrm>
            <a:off x="4973300" y="2040900"/>
            <a:ext cx="217500" cy="297375"/>
            <a:chOff x="1029275" y="1000200"/>
            <a:chExt cx="217500" cy="297375"/>
          </a:xfrm>
        </p:grpSpPr>
        <p:sp>
          <p:nvSpPr>
            <p:cNvPr id="2207" name="Google Shape;2207;p44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4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9" name="Google Shape;2209;p44"/>
          <p:cNvGrpSpPr/>
          <p:nvPr/>
        </p:nvGrpSpPr>
        <p:grpSpPr>
          <a:xfrm>
            <a:off x="5935788" y="2823825"/>
            <a:ext cx="326725" cy="297375"/>
            <a:chOff x="7885800" y="4081350"/>
            <a:chExt cx="326725" cy="297375"/>
          </a:xfrm>
        </p:grpSpPr>
        <p:grpSp>
          <p:nvGrpSpPr>
            <p:cNvPr id="2210" name="Google Shape;2210;p44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3" name="Google Shape;2213;p44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44"/>
          <p:cNvGrpSpPr/>
          <p:nvPr/>
        </p:nvGrpSpPr>
        <p:grpSpPr>
          <a:xfrm>
            <a:off x="7385588" y="2205983"/>
            <a:ext cx="123925" cy="416825"/>
            <a:chOff x="6857900" y="1830321"/>
            <a:chExt cx="123925" cy="416825"/>
          </a:xfrm>
        </p:grpSpPr>
        <p:sp>
          <p:nvSpPr>
            <p:cNvPr id="2215" name="Google Shape;2215;p44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4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08065DB-41FA-FF8A-4E85-4125FE4CE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980" y="1521147"/>
            <a:ext cx="1881970" cy="1881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45"/>
          <p:cNvSpPr txBox="1">
            <a:spLocks noGrp="1"/>
          </p:cNvSpPr>
          <p:nvPr>
            <p:ph type="title"/>
          </p:nvPr>
        </p:nvSpPr>
        <p:spPr>
          <a:xfrm>
            <a:off x="713232" y="8229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Top 1 Broken Access Control</a:t>
            </a:r>
            <a:endParaRPr dirty="0"/>
          </a:p>
        </p:txBody>
      </p:sp>
      <p:grpSp>
        <p:nvGrpSpPr>
          <p:cNvPr id="2224" name="Google Shape;2224;p45"/>
          <p:cNvGrpSpPr/>
          <p:nvPr/>
        </p:nvGrpSpPr>
        <p:grpSpPr>
          <a:xfrm>
            <a:off x="6887975" y="1258500"/>
            <a:ext cx="217500" cy="297375"/>
            <a:chOff x="1029275" y="1000200"/>
            <a:chExt cx="217500" cy="297375"/>
          </a:xfrm>
        </p:grpSpPr>
        <p:sp>
          <p:nvSpPr>
            <p:cNvPr id="2225" name="Google Shape;2225;p45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5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7" name="Google Shape;2227;p45"/>
          <p:cNvSpPr/>
          <p:nvPr/>
        </p:nvSpPr>
        <p:spPr>
          <a:xfrm rot="10800000">
            <a:off x="1246650" y="3919683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8" name="Google Shape;2228;p45"/>
          <p:cNvGrpSpPr/>
          <p:nvPr/>
        </p:nvGrpSpPr>
        <p:grpSpPr>
          <a:xfrm>
            <a:off x="7930350" y="3738525"/>
            <a:ext cx="217500" cy="486225"/>
            <a:chOff x="7885800" y="3892500"/>
            <a:chExt cx="217500" cy="486225"/>
          </a:xfrm>
        </p:grpSpPr>
        <p:grpSp>
          <p:nvGrpSpPr>
            <p:cNvPr id="2229" name="Google Shape;2229;p45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230" name="Google Shape;2230;p45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5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2" name="Google Shape;2232;p45"/>
            <p:cNvSpPr/>
            <p:nvPr/>
          </p:nvSpPr>
          <p:spPr>
            <a:xfrm rot="10800000">
              <a:off x="7954950" y="3892500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45"/>
          <p:cNvGrpSpPr/>
          <p:nvPr/>
        </p:nvGrpSpPr>
        <p:grpSpPr>
          <a:xfrm>
            <a:off x="1560575" y="3498175"/>
            <a:ext cx="326725" cy="297375"/>
            <a:chOff x="7885800" y="4081350"/>
            <a:chExt cx="326725" cy="297375"/>
          </a:xfrm>
        </p:grpSpPr>
        <p:grpSp>
          <p:nvGrpSpPr>
            <p:cNvPr id="2234" name="Google Shape;2234;p45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235" name="Google Shape;2235;p45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5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7" name="Google Shape;2237;p45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8" name="Google Shape;2238;p45"/>
          <p:cNvGrpSpPr/>
          <p:nvPr/>
        </p:nvGrpSpPr>
        <p:grpSpPr>
          <a:xfrm>
            <a:off x="1700775" y="1911021"/>
            <a:ext cx="287400" cy="416825"/>
            <a:chOff x="6776150" y="1830321"/>
            <a:chExt cx="287400" cy="416825"/>
          </a:xfrm>
        </p:grpSpPr>
        <p:sp>
          <p:nvSpPr>
            <p:cNvPr id="2239" name="Google Shape;2239;p45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5"/>
            <p:cNvSpPr/>
            <p:nvPr/>
          </p:nvSpPr>
          <p:spPr>
            <a:xfrm rot="10800000">
              <a:off x="6776150" y="1891581"/>
              <a:ext cx="287400" cy="2874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5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45"/>
          <p:cNvGrpSpPr/>
          <p:nvPr/>
        </p:nvGrpSpPr>
        <p:grpSpPr>
          <a:xfrm>
            <a:off x="3199525" y="2752996"/>
            <a:ext cx="123925" cy="328250"/>
            <a:chOff x="6857900" y="1918896"/>
            <a:chExt cx="123925" cy="328250"/>
          </a:xfrm>
        </p:grpSpPr>
        <p:sp>
          <p:nvSpPr>
            <p:cNvPr id="2243" name="Google Shape;2243;p45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 rot="10800000">
              <a:off x="6857900" y="1918896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5" name="Google Shape;2245;p45"/>
          <p:cNvSpPr/>
          <p:nvPr/>
        </p:nvSpPr>
        <p:spPr>
          <a:xfrm rot="10800000">
            <a:off x="2764800" y="1725796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Mapping">
            <a:extLst>
              <a:ext uri="{FF2B5EF4-FFF2-40B4-BE49-F238E27FC236}">
                <a16:creationId xmlns:a16="http://schemas.microsoft.com/office/drawing/2014/main" id="{083C4A45-6B44-48E5-85DE-3642A5496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12" y="1607892"/>
            <a:ext cx="6959775" cy="19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5" name="Google Shape;2275;p47">
            <a:hlinkClick r:id="rId3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76975" y="1498346"/>
            <a:ext cx="7190050" cy="3209307"/>
          </a:xfrm>
          <a:prstGeom prst="rect">
            <a:avLst/>
          </a:prstGeom>
          <a:noFill/>
          <a:ln>
            <a:noFill/>
          </a:ln>
        </p:spPr>
      </p:pic>
      <p:sp>
        <p:nvSpPr>
          <p:cNvPr id="2276" name="Google Shape;2276;p47"/>
          <p:cNvSpPr/>
          <p:nvPr/>
        </p:nvSpPr>
        <p:spPr>
          <a:xfrm rot="10800000">
            <a:off x="8100825" y="1038671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47"/>
          <p:cNvGrpSpPr/>
          <p:nvPr/>
        </p:nvGrpSpPr>
        <p:grpSpPr>
          <a:xfrm>
            <a:off x="613050" y="3551921"/>
            <a:ext cx="204000" cy="376552"/>
            <a:chOff x="7539950" y="1855571"/>
            <a:chExt cx="204000" cy="376552"/>
          </a:xfrm>
        </p:grpSpPr>
        <p:sp>
          <p:nvSpPr>
            <p:cNvPr id="2278" name="Google Shape;2278;p47"/>
            <p:cNvSpPr/>
            <p:nvPr/>
          </p:nvSpPr>
          <p:spPr>
            <a:xfrm rot="10800000">
              <a:off x="7608225" y="2164623"/>
              <a:ext cx="67500" cy="67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 rot="10800000">
              <a:off x="7539950" y="1933227"/>
              <a:ext cx="204000" cy="2040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 rot="10800000">
              <a:off x="7580050" y="185557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82F20EBC-3710-4F1A-9E35-AE412FC4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分級測試網站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51"/>
          <p:cNvSpPr txBox="1">
            <a:spLocks noGrp="1"/>
          </p:cNvSpPr>
          <p:nvPr>
            <p:ph type="title"/>
          </p:nvPr>
        </p:nvSpPr>
        <p:spPr>
          <a:xfrm>
            <a:off x="3855475" y="2635063"/>
            <a:ext cx="4346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Proxy</a:t>
            </a:r>
            <a:endParaRPr dirty="0"/>
          </a:p>
        </p:txBody>
      </p:sp>
      <p:sp>
        <p:nvSpPr>
          <p:cNvPr id="2345" name="Google Shape;2345;p51"/>
          <p:cNvSpPr txBox="1">
            <a:spLocks noGrp="1"/>
          </p:cNvSpPr>
          <p:nvPr>
            <p:ph type="title" idx="2"/>
          </p:nvPr>
        </p:nvSpPr>
        <p:spPr>
          <a:xfrm>
            <a:off x="7017375" y="1388675"/>
            <a:ext cx="1184100" cy="10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46" name="Google Shape;2346;p51"/>
          <p:cNvSpPr txBox="1">
            <a:spLocks noGrp="1"/>
          </p:cNvSpPr>
          <p:nvPr>
            <p:ph type="subTitle" idx="1"/>
          </p:nvPr>
        </p:nvSpPr>
        <p:spPr>
          <a:xfrm>
            <a:off x="3439900" y="3587075"/>
            <a:ext cx="4761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利用代理伺服器作為客戶端</a:t>
            </a:r>
            <a:endParaRPr dirty="0"/>
          </a:p>
        </p:txBody>
      </p:sp>
      <p:grpSp>
        <p:nvGrpSpPr>
          <p:cNvPr id="2347" name="Google Shape;2347;p51"/>
          <p:cNvGrpSpPr/>
          <p:nvPr/>
        </p:nvGrpSpPr>
        <p:grpSpPr>
          <a:xfrm>
            <a:off x="6251575" y="1388671"/>
            <a:ext cx="287400" cy="540725"/>
            <a:chOff x="7498300" y="1830321"/>
            <a:chExt cx="287400" cy="540725"/>
          </a:xfrm>
        </p:grpSpPr>
        <p:sp>
          <p:nvSpPr>
            <p:cNvPr id="2348" name="Google Shape;2348;p51"/>
            <p:cNvSpPr/>
            <p:nvPr/>
          </p:nvSpPr>
          <p:spPr>
            <a:xfrm rot="10800000">
              <a:off x="7580075" y="22471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 rot="10800000">
              <a:off x="7498300" y="1891581"/>
              <a:ext cx="287400" cy="2874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 rot="10800000">
              <a:off x="758005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1" name="Google Shape;2351;p51"/>
          <p:cNvGrpSpPr/>
          <p:nvPr/>
        </p:nvGrpSpPr>
        <p:grpSpPr>
          <a:xfrm rot="10800000">
            <a:off x="1246650" y="3643138"/>
            <a:ext cx="326725" cy="297375"/>
            <a:chOff x="7885800" y="4081350"/>
            <a:chExt cx="326725" cy="297375"/>
          </a:xfrm>
        </p:grpSpPr>
        <p:grpSp>
          <p:nvGrpSpPr>
            <p:cNvPr id="2352" name="Google Shape;2352;p51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353" name="Google Shape;2353;p51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51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5" name="Google Shape;2355;p51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6" name="Google Shape;2356;p51"/>
          <p:cNvGrpSpPr/>
          <p:nvPr/>
        </p:nvGrpSpPr>
        <p:grpSpPr>
          <a:xfrm>
            <a:off x="1029150" y="1388675"/>
            <a:ext cx="217500" cy="297375"/>
            <a:chOff x="1029275" y="1000200"/>
            <a:chExt cx="217500" cy="297375"/>
          </a:xfrm>
        </p:grpSpPr>
        <p:sp>
          <p:nvSpPr>
            <p:cNvPr id="2357" name="Google Shape;2357;p51"/>
            <p:cNvSpPr/>
            <p:nvPr/>
          </p:nvSpPr>
          <p:spPr>
            <a:xfrm rot="10800000">
              <a:off x="1029275" y="1080075"/>
              <a:ext cx="217500" cy="2175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 rot="10800000">
              <a:off x="1061825" y="1000200"/>
              <a:ext cx="152400" cy="1524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9" name="Google Shape;2359;p51"/>
          <p:cNvSpPr/>
          <p:nvPr/>
        </p:nvSpPr>
        <p:spPr>
          <a:xfrm rot="10800000">
            <a:off x="2136800" y="2635071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0" name="Google Shape;2360;p51"/>
          <p:cNvGrpSpPr/>
          <p:nvPr/>
        </p:nvGrpSpPr>
        <p:grpSpPr>
          <a:xfrm>
            <a:off x="3007525" y="1455850"/>
            <a:ext cx="326725" cy="297375"/>
            <a:chOff x="7885800" y="4081350"/>
            <a:chExt cx="326725" cy="297375"/>
          </a:xfrm>
        </p:grpSpPr>
        <p:grpSp>
          <p:nvGrpSpPr>
            <p:cNvPr id="2361" name="Google Shape;2361;p51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362" name="Google Shape;2362;p51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51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4" name="Google Shape;2364;p51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51"/>
          <p:cNvGrpSpPr/>
          <p:nvPr/>
        </p:nvGrpSpPr>
        <p:grpSpPr>
          <a:xfrm>
            <a:off x="3645550" y="2108046"/>
            <a:ext cx="287400" cy="416825"/>
            <a:chOff x="6776150" y="1830321"/>
            <a:chExt cx="287400" cy="416825"/>
          </a:xfrm>
        </p:grpSpPr>
        <p:sp>
          <p:nvSpPr>
            <p:cNvPr id="2366" name="Google Shape;2366;p51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 rot="10800000">
              <a:off x="6776150" y="1891581"/>
              <a:ext cx="287400" cy="2874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51"/>
          <p:cNvGrpSpPr/>
          <p:nvPr/>
        </p:nvGrpSpPr>
        <p:grpSpPr>
          <a:xfrm>
            <a:off x="5113850" y="1510346"/>
            <a:ext cx="123925" cy="328250"/>
            <a:chOff x="6857900" y="1918896"/>
            <a:chExt cx="123925" cy="328250"/>
          </a:xfrm>
        </p:grpSpPr>
        <p:sp>
          <p:nvSpPr>
            <p:cNvPr id="2370" name="Google Shape;2370;p51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 rot="10800000">
              <a:off x="6857900" y="1918896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9" name="Google Shape;2389;p52"/>
          <p:cNvGrpSpPr/>
          <p:nvPr/>
        </p:nvGrpSpPr>
        <p:grpSpPr>
          <a:xfrm>
            <a:off x="783225" y="916225"/>
            <a:ext cx="326725" cy="297375"/>
            <a:chOff x="7885800" y="4081350"/>
            <a:chExt cx="326725" cy="297375"/>
          </a:xfrm>
        </p:grpSpPr>
        <p:grpSp>
          <p:nvGrpSpPr>
            <p:cNvPr id="2390" name="Google Shape;2390;p52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391" name="Google Shape;2391;p52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52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3" name="Google Shape;2393;p52"/>
            <p:cNvSpPr/>
            <p:nvPr/>
          </p:nvSpPr>
          <p:spPr>
            <a:xfrm rot="10800000">
              <a:off x="8133325" y="4226325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4" name="Google Shape;2394;p52"/>
          <p:cNvSpPr/>
          <p:nvPr/>
        </p:nvSpPr>
        <p:spPr>
          <a:xfrm rot="10800000">
            <a:off x="8188925" y="4391021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ttps://ithelp.ithome.com.tw/upload/images/20221005/20141088m6ccUuliO5.png">
            <a:extLst>
              <a:ext uri="{FF2B5EF4-FFF2-40B4-BE49-F238E27FC236}">
                <a16:creationId xmlns:a16="http://schemas.microsoft.com/office/drawing/2014/main" id="{024D91D7-E9D1-4D28-97E3-6C8051D5E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9"/>
          <a:stretch/>
        </p:blipFill>
        <p:spPr bwMode="auto">
          <a:xfrm>
            <a:off x="1070349" y="1151021"/>
            <a:ext cx="136567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thelp.ithome.com.tw/upload/images/20221005/20141088VOpyFJTL9O.png">
            <a:extLst>
              <a:ext uri="{FF2B5EF4-FFF2-40B4-BE49-F238E27FC236}">
                <a16:creationId xmlns:a16="http://schemas.microsoft.com/office/drawing/2014/main" id="{CEFC8ADA-D385-4028-AFC9-3C1F643D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24" y="1133725"/>
            <a:ext cx="3016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thelp.ithome.com.tw/upload/images/20221005/20141088ENomvCdmbD.png">
            <a:extLst>
              <a:ext uri="{FF2B5EF4-FFF2-40B4-BE49-F238E27FC236}">
                <a16:creationId xmlns:a16="http://schemas.microsoft.com/office/drawing/2014/main" id="{94863E73-675A-4FED-BA10-87B08F2CD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24" y="1133725"/>
            <a:ext cx="3016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p54"/>
          <p:cNvSpPr txBox="1">
            <a:spLocks noGrp="1"/>
          </p:cNvSpPr>
          <p:nvPr>
            <p:ph type="title"/>
          </p:nvPr>
        </p:nvSpPr>
        <p:spPr>
          <a:xfrm>
            <a:off x="322729" y="2723625"/>
            <a:ext cx="5512071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Vulnerable</a:t>
            </a:r>
          </a:p>
        </p:txBody>
      </p:sp>
      <p:sp>
        <p:nvSpPr>
          <p:cNvPr id="2451" name="Google Shape;2451;p54"/>
          <p:cNvSpPr txBox="1">
            <a:spLocks noGrp="1"/>
          </p:cNvSpPr>
          <p:nvPr>
            <p:ph type="title" idx="2"/>
          </p:nvPr>
        </p:nvSpPr>
        <p:spPr>
          <a:xfrm>
            <a:off x="4365800" y="1345400"/>
            <a:ext cx="13191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52" name="Google Shape;2452;p54"/>
          <p:cNvSpPr txBox="1">
            <a:spLocks noGrp="1"/>
          </p:cNvSpPr>
          <p:nvPr>
            <p:ph type="subTitle" idx="1"/>
          </p:nvPr>
        </p:nvSpPr>
        <p:spPr>
          <a:xfrm>
            <a:off x="715100" y="3674600"/>
            <a:ext cx="4969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常見的存取控制漏洞種類</a:t>
            </a:r>
            <a:endParaRPr dirty="0"/>
          </a:p>
        </p:txBody>
      </p:sp>
      <p:sp>
        <p:nvSpPr>
          <p:cNvPr id="2453" name="Google Shape;2453;p54"/>
          <p:cNvSpPr/>
          <p:nvPr/>
        </p:nvSpPr>
        <p:spPr>
          <a:xfrm rot="10800000">
            <a:off x="3079450" y="1421596"/>
            <a:ext cx="123900" cy="1239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4" name="Google Shape;2454;p54"/>
          <p:cNvGrpSpPr/>
          <p:nvPr/>
        </p:nvGrpSpPr>
        <p:grpSpPr>
          <a:xfrm>
            <a:off x="7643325" y="1421596"/>
            <a:ext cx="287400" cy="416825"/>
            <a:chOff x="6776150" y="1830321"/>
            <a:chExt cx="287400" cy="416825"/>
          </a:xfrm>
        </p:grpSpPr>
        <p:sp>
          <p:nvSpPr>
            <p:cNvPr id="2455" name="Google Shape;2455;p54"/>
            <p:cNvSpPr/>
            <p:nvPr/>
          </p:nvSpPr>
          <p:spPr>
            <a:xfrm rot="10800000">
              <a:off x="6857925" y="2123246"/>
              <a:ext cx="123900" cy="1239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4"/>
            <p:cNvSpPr/>
            <p:nvPr/>
          </p:nvSpPr>
          <p:spPr>
            <a:xfrm rot="10800000">
              <a:off x="6776150" y="1891581"/>
              <a:ext cx="287400" cy="28740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4"/>
            <p:cNvSpPr/>
            <p:nvPr/>
          </p:nvSpPr>
          <p:spPr>
            <a:xfrm rot="10800000">
              <a:off x="6857900" y="1830321"/>
              <a:ext cx="123900" cy="1239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8" name="Google Shape;2458;p54"/>
          <p:cNvGrpSpPr/>
          <p:nvPr/>
        </p:nvGrpSpPr>
        <p:grpSpPr>
          <a:xfrm>
            <a:off x="6636925" y="3636238"/>
            <a:ext cx="217500" cy="486225"/>
            <a:chOff x="7885800" y="3892500"/>
            <a:chExt cx="217500" cy="486225"/>
          </a:xfrm>
        </p:grpSpPr>
        <p:grpSp>
          <p:nvGrpSpPr>
            <p:cNvPr id="2459" name="Google Shape;2459;p54"/>
            <p:cNvGrpSpPr/>
            <p:nvPr/>
          </p:nvGrpSpPr>
          <p:grpSpPr>
            <a:xfrm>
              <a:off x="7885800" y="4081350"/>
              <a:ext cx="217500" cy="297375"/>
              <a:chOff x="7885800" y="4081350"/>
              <a:chExt cx="217500" cy="297375"/>
            </a:xfrm>
          </p:grpSpPr>
          <p:sp>
            <p:nvSpPr>
              <p:cNvPr id="2460" name="Google Shape;2460;p54"/>
              <p:cNvSpPr/>
              <p:nvPr/>
            </p:nvSpPr>
            <p:spPr>
              <a:xfrm>
                <a:off x="7885800" y="4081350"/>
                <a:ext cx="217500" cy="2175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54"/>
              <p:cNvSpPr/>
              <p:nvPr/>
            </p:nvSpPr>
            <p:spPr>
              <a:xfrm>
                <a:off x="7918350" y="4226325"/>
                <a:ext cx="152400" cy="152400"/>
              </a:xfrm>
              <a:prstGeom prst="diamond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" name="Google Shape;2462;p54"/>
            <p:cNvSpPr/>
            <p:nvPr/>
          </p:nvSpPr>
          <p:spPr>
            <a:xfrm rot="10800000">
              <a:off x="7954950" y="3892500"/>
              <a:ext cx="79200" cy="79200"/>
            </a:xfrm>
            <a:prstGeom prst="diamond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imalist Interface Style Newsletter by Slidesgo">
  <a:themeElements>
    <a:clrScheme name="Simple Light">
      <a:dk1>
        <a:srgbClr val="435D74"/>
      </a:dk1>
      <a:lt1>
        <a:srgbClr val="FFFFFF"/>
      </a:lt1>
      <a:dk2>
        <a:srgbClr val="E4FFFC"/>
      </a:dk2>
      <a:lt2>
        <a:srgbClr val="87B1C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89</Words>
  <Application>Microsoft Office PowerPoint</Application>
  <PresentationFormat>如螢幕大小 (16:9)</PresentationFormat>
  <Paragraphs>29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Bebas Neue</vt:lpstr>
      <vt:lpstr>Cabin</vt:lpstr>
      <vt:lpstr>Nunito Light</vt:lpstr>
      <vt:lpstr>Poppins</vt:lpstr>
      <vt:lpstr>微軟正黑體</vt:lpstr>
      <vt:lpstr>Arial</vt:lpstr>
      <vt:lpstr>Minimalist Interface Style Newsletter by Slidesgo</vt:lpstr>
      <vt:lpstr>Broken Access Control</vt:lpstr>
      <vt:lpstr>Burp Suite</vt:lpstr>
      <vt:lpstr>PowerPoint 簡報</vt:lpstr>
      <vt:lpstr>OWASP</vt:lpstr>
      <vt:lpstr>Top 1 Broken Access Control</vt:lpstr>
      <vt:lpstr>分級測試網站</vt:lpstr>
      <vt:lpstr>Proxy</vt:lpstr>
      <vt:lpstr>PowerPoint 簡報</vt:lpstr>
      <vt:lpstr>Vulnerable</vt:lpstr>
      <vt:lpstr>PowerPoint 簡報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Broken Access Control</dc:title>
  <dc:creator>wty312user</dc:creator>
  <cp:lastModifiedBy>B10856012 B10856012</cp:lastModifiedBy>
  <cp:revision>13</cp:revision>
  <dcterms:modified xsi:type="dcterms:W3CDTF">2023-01-05T07:46:37Z</dcterms:modified>
</cp:coreProperties>
</file>