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E7B9167-19FE-44AF-91AE-3D006D932A90}" type="datetimeFigureOut">
              <a:rPr lang="zh-TW" altLang="en-US" smtClean="0"/>
              <a:t>2012/10/12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817581-245A-48A7-81F0-6FB8DC497C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密碼學的演進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Cryptography 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92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密碼學的演進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位移加密法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(transposition ciphers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例如：西元前第五世紀，斯巴達人的密碼木杖。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替換加密法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(substitution ciphers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例如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：西元前第一世紀，凱撒加密法。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頻率分析法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：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第九世紀，阿拉伯人提出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破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解法。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機率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統計表：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E, T, A, O, I  O, K, X, M,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N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23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密碼學的演進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多重字母替換加密法</a:t>
            </a:r>
            <a:r>
              <a:rPr lang="en-US" altLang="zh-TW" dirty="0"/>
              <a:t>(polyalphabetic ciphers)</a:t>
            </a:r>
          </a:p>
          <a:p>
            <a:pPr lvl="1"/>
            <a:r>
              <a:rPr lang="zh-TW" altLang="en-US" dirty="0"/>
              <a:t>第十五世紀，歐洲人提出。</a:t>
            </a:r>
          </a:p>
          <a:p>
            <a:pPr lvl="1"/>
            <a:r>
              <a:rPr lang="zh-TW" altLang="en-US" dirty="0"/>
              <a:t>第十九世紀，數學家巴貝奇破解。</a:t>
            </a:r>
          </a:p>
          <a:p>
            <a:r>
              <a:rPr lang="zh-TW" altLang="en-US" dirty="0" smtClean="0"/>
              <a:t>連續</a:t>
            </a:r>
            <a:r>
              <a:rPr lang="zh-TW" altLang="en-US" dirty="0"/>
              <a:t>金鑰加密法</a:t>
            </a:r>
            <a:r>
              <a:rPr lang="en-US" altLang="zh-TW" dirty="0"/>
              <a:t>(running-key ciphers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一次性密碼本</a:t>
            </a:r>
            <a:r>
              <a:rPr lang="en-US" altLang="zh-TW" dirty="0"/>
              <a:t>(one-time pad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：第一次世界大戰末期</a:t>
            </a:r>
            <a:endParaRPr lang="en-US" altLang="zh-TW" dirty="0"/>
          </a:p>
          <a:p>
            <a:pPr lvl="1"/>
            <a:r>
              <a:rPr lang="zh-TW" altLang="en-US" dirty="0"/>
              <a:t>金鑰位數很長＞訊息長度</a:t>
            </a:r>
          </a:p>
          <a:p>
            <a:pPr lvl="1"/>
            <a:r>
              <a:rPr lang="zh-TW" altLang="en-US" dirty="0"/>
              <a:t>金鑰以隨機方式產生</a:t>
            </a:r>
          </a:p>
          <a:p>
            <a:pPr lvl="1"/>
            <a:r>
              <a:rPr lang="zh-TW" altLang="en-US" dirty="0"/>
              <a:t>金鑰使用一次就丟棄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95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密碼學的演進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成功的密碼機器：「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謎」（德國於第二次世界大戰前期的優勢）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攪亂器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(scrambler)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、插頭板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plugboard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假設一台機器使用三重攪亂器，則可產生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 baseline="40000" dirty="0">
                <a:latin typeface="Times New Roman" pitchFamily="18" charset="0"/>
                <a:ea typeface="標楷體" pitchFamily="65" charset="-120"/>
              </a:rPr>
              <a:t>16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混亂度：</a:t>
            </a:r>
          </a:p>
          <a:p>
            <a:pPr lvl="2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三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個攪亂器共有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種順序排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法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×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每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一個攪亂器有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種替換法，共有三個攪亂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器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× 26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個字母中任挑兩者交換，共三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次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=&gt;10,000,000,000,000,000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種組合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破解：「以矛盾幫助推論」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另類的加密法：密語者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(code talkers)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隱藏訊息加密法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stegnography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數位浮水印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(digital watermarking)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、數位版權管理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(digital rights management)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14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加解密轉換</a:t>
            </a:r>
            <a:r>
              <a:rPr lang="zh-TW" altLang="en-US" dirty="0" smtClean="0"/>
              <a:t>技巧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800" dirty="0"/>
              <a:t>混淆性</a:t>
            </a:r>
            <a:r>
              <a:rPr lang="en-US" altLang="zh-TW" sz="2800" dirty="0"/>
              <a:t>(confusion) ﹑</a:t>
            </a:r>
            <a:r>
              <a:rPr lang="zh-TW" altLang="en-US" sz="2800" dirty="0"/>
              <a:t>擴散性</a:t>
            </a:r>
            <a:r>
              <a:rPr lang="en-US" altLang="zh-TW" sz="2800" dirty="0"/>
              <a:t>(diffusion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替換 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</a:rPr>
              <a:t>(substitution)</a:t>
            </a:r>
          </a:p>
          <a:p>
            <a:pPr lvl="1"/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將一個值換成另一個值，是提供混淆特質的主要技巧。</a:t>
            </a:r>
          </a:p>
          <a:p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位移或排列 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</a:rPr>
              <a:t>(permutation)</a:t>
            </a:r>
          </a:p>
          <a:p>
            <a:pPr lvl="1"/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不改變值，只改變彼此相對位置。</a:t>
            </a:r>
          </a:p>
          <a:p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擴張 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</a:rPr>
              <a:t>(expansion)</a:t>
            </a:r>
          </a:p>
          <a:p>
            <a:pPr lvl="1"/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複製部分資料內容以擴張長度，通常是為了配合金鑰的長度。</a:t>
            </a:r>
          </a:p>
          <a:p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墊塞 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</a:rPr>
              <a:t>(padding)</a:t>
            </a:r>
          </a:p>
          <a:p>
            <a:pPr lvl="1"/>
            <a:r>
              <a:rPr lang="zh-TW" altLang="en-US" sz="2600" dirty="0">
                <a:latin typeface="Times New Roman" pitchFamily="18" charset="0"/>
                <a:ea typeface="標楷體" pitchFamily="65" charset="-120"/>
              </a:rPr>
              <a:t>當密文過短時，在加密前增加一些額外的材料進資料中。</a:t>
            </a:r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壓縮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(compression)</a:t>
            </a: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在加密前減少資料的重複性。</a:t>
            </a:r>
          </a:p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金鑰混合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(key mixing)</a:t>
            </a: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使用由金鑰衍生出的次金鑰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(sub-key)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做分段加密，可避免因同一金鑰重複使用產生之加密規律。</a:t>
            </a:r>
          </a:p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初始向量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(initiation vectors, IV)</a:t>
            </a:r>
          </a:p>
          <a:p>
            <a:pPr lvl="1"/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當同一把金鑰被重複使用來產生多個密文時，隨機取得的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IV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可確保各密文的唯一性。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764599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</TotalTime>
  <Words>471</Words>
  <Application>Microsoft Office PowerPoint</Application>
  <PresentationFormat>如螢幕大小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科技</vt:lpstr>
      <vt:lpstr>密碼學的演進</vt:lpstr>
      <vt:lpstr>密碼學的演進</vt:lpstr>
      <vt:lpstr>密碼學的演進</vt:lpstr>
      <vt:lpstr>密碼學的演進</vt:lpstr>
      <vt:lpstr>加解密轉換技巧 混淆性(confusion) ﹑擴散性(diffusion)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密碼學的演進</dc:title>
  <dc:creator>teacher</dc:creator>
  <cp:lastModifiedBy>teacher</cp:lastModifiedBy>
  <cp:revision>4</cp:revision>
  <dcterms:created xsi:type="dcterms:W3CDTF">2012-10-12T00:27:19Z</dcterms:created>
  <dcterms:modified xsi:type="dcterms:W3CDTF">2012-10-12T01:11:34Z</dcterms:modified>
</cp:coreProperties>
</file>