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6.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7.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8.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sldIdLst>
    <p:sldId id="256" r:id="rId2"/>
    <p:sldId id="266" r:id="rId3"/>
    <p:sldId id="321" r:id="rId4"/>
    <p:sldId id="257" r:id="rId5"/>
    <p:sldId id="258" r:id="rId6"/>
    <p:sldId id="325" r:id="rId7"/>
    <p:sldId id="330" r:id="rId8"/>
    <p:sldId id="331" r:id="rId9"/>
    <p:sldId id="332" r:id="rId10"/>
    <p:sldId id="268" r:id="rId11"/>
    <p:sldId id="322" r:id="rId12"/>
    <p:sldId id="259" r:id="rId13"/>
    <p:sldId id="267" r:id="rId14"/>
    <p:sldId id="329" r:id="rId15"/>
    <p:sldId id="333" r:id="rId16"/>
    <p:sldId id="334" r:id="rId17"/>
    <p:sldId id="335" r:id="rId18"/>
    <p:sldId id="336" r:id="rId19"/>
    <p:sldId id="337" r:id="rId20"/>
    <p:sldId id="338" r:id="rId21"/>
    <p:sldId id="339" r:id="rId22"/>
    <p:sldId id="307" r:id="rId23"/>
    <p:sldId id="315" r:id="rId24"/>
    <p:sldId id="302" r:id="rId25"/>
    <p:sldId id="308" r:id="rId26"/>
    <p:sldId id="313" r:id="rId27"/>
    <p:sldId id="316" r:id="rId28"/>
    <p:sldId id="309" r:id="rId29"/>
    <p:sldId id="317" r:id="rId30"/>
    <p:sldId id="318" r:id="rId31"/>
    <p:sldId id="319" r:id="rId32"/>
    <p:sldId id="320" r:id="rId33"/>
    <p:sldId id="310" r:id="rId34"/>
    <p:sldId id="311" r:id="rId35"/>
    <p:sldId id="264" r:id="rId36"/>
    <p:sldId id="314" r:id="rId37"/>
    <p:sldId id="272" r:id="rId38"/>
    <p:sldId id="274" r:id="rId39"/>
    <p:sldId id="275" r:id="rId40"/>
    <p:sldId id="276" r:id="rId41"/>
    <p:sldId id="277" r:id="rId42"/>
    <p:sldId id="280" r:id="rId43"/>
    <p:sldId id="281" r:id="rId44"/>
    <p:sldId id="323" r:id="rId45"/>
    <p:sldId id="340" r:id="rId46"/>
    <p:sldId id="341" r:id="rId47"/>
    <p:sldId id="342" r:id="rId48"/>
    <p:sldId id="343" r:id="rId49"/>
    <p:sldId id="344" r:id="rId50"/>
    <p:sldId id="345" r:id="rId51"/>
    <p:sldId id="346" r:id="rId52"/>
    <p:sldId id="278" r:id="rId53"/>
    <p:sldId id="282" r:id="rId54"/>
    <p:sldId id="288" r:id="rId55"/>
    <p:sldId id="283" r:id="rId56"/>
    <p:sldId id="284" r:id="rId57"/>
    <p:sldId id="289" r:id="rId58"/>
    <p:sldId id="285" r:id="rId59"/>
    <p:sldId id="286" r:id="rId60"/>
    <p:sldId id="287" r:id="rId61"/>
    <p:sldId id="291" r:id="rId62"/>
    <p:sldId id="293" r:id="rId63"/>
    <p:sldId id="294" r:id="rId64"/>
    <p:sldId id="295" r:id="rId65"/>
    <p:sldId id="296" r:id="rId66"/>
    <p:sldId id="297" r:id="rId67"/>
    <p:sldId id="298" r:id="rId68"/>
    <p:sldId id="299" r:id="rId69"/>
    <p:sldId id="269" r:id="rId70"/>
    <p:sldId id="300" r:id="rId71"/>
    <p:sldId id="301" r:id="rId72"/>
    <p:sldId id="324" r:id="rId73"/>
    <p:sldId id="265" r:id="rId74"/>
  </p:sldIdLst>
  <p:sldSz cx="18288000" cy="10287000"/>
  <p:notesSz cx="18288000" cy="10287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339966"/>
    <a:srgbClr val="00FFCC"/>
    <a:srgbClr val="00CCFF"/>
    <a:srgbClr val="66FFCC"/>
    <a:srgbClr val="FF99FF"/>
    <a:srgbClr val="990099"/>
    <a:srgbClr val="FF00FF"/>
    <a:srgbClr val="FAE800"/>
    <a:srgbClr val="CDCA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60"/>
  </p:normalViewPr>
  <p:slideViewPr>
    <p:cSldViewPr>
      <p:cViewPr varScale="1">
        <p:scale>
          <a:sx n="54" d="100"/>
          <a:sy n="54" d="100"/>
        </p:scale>
        <p:origin x="437"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c9281beaa2f0dd87" providerId="LiveId" clId="{396B7FF8-CF03-418B-8ACC-1F63A87E12B4}"/>
    <pc:docChg chg="undo modSld">
      <pc:chgData name="" userId="c9281beaa2f0dd87" providerId="LiveId" clId="{396B7FF8-CF03-418B-8ACC-1F63A87E12B4}" dt="2022-12-04T13:56:40.624" v="830" actId="20577"/>
      <pc:docMkLst>
        <pc:docMk/>
      </pc:docMkLst>
      <pc:sldChg chg="modSp">
        <pc:chgData name="" userId="c9281beaa2f0dd87" providerId="LiveId" clId="{396B7FF8-CF03-418B-8ACC-1F63A87E12B4}" dt="2022-12-01T09:54:02.931" v="416" actId="207"/>
        <pc:sldMkLst>
          <pc:docMk/>
          <pc:sldMk cId="0" sldId="259"/>
        </pc:sldMkLst>
        <pc:spChg chg="mod">
          <ac:chgData name="" userId="c9281beaa2f0dd87" providerId="LiveId" clId="{396B7FF8-CF03-418B-8ACC-1F63A87E12B4}" dt="2022-12-01T09:54:02.931" v="416" actId="207"/>
          <ac:spMkLst>
            <pc:docMk/>
            <pc:sldMk cId="0" sldId="259"/>
            <ac:spMk id="18" creationId="{00000000-0000-0000-0000-000000000000}"/>
          </ac:spMkLst>
        </pc:spChg>
      </pc:sldChg>
      <pc:sldChg chg="modSp">
        <pc:chgData name="" userId="c9281beaa2f0dd87" providerId="LiveId" clId="{396B7FF8-CF03-418B-8ACC-1F63A87E12B4}" dt="2022-12-01T09:32:42.421" v="24" actId="20577"/>
        <pc:sldMkLst>
          <pc:docMk/>
          <pc:sldMk cId="1333707853" sldId="266"/>
        </pc:sldMkLst>
        <pc:spChg chg="mod">
          <ac:chgData name="" userId="c9281beaa2f0dd87" providerId="LiveId" clId="{396B7FF8-CF03-418B-8ACC-1F63A87E12B4}" dt="2022-12-01T09:32:42.421" v="24" actId="20577"/>
          <ac:spMkLst>
            <pc:docMk/>
            <pc:sldMk cId="1333707853" sldId="266"/>
            <ac:spMk id="11" creationId="{00000000-0000-0000-0000-000000000000}"/>
          </ac:spMkLst>
        </pc:spChg>
      </pc:sldChg>
      <pc:sldChg chg="modSp">
        <pc:chgData name="" userId="c9281beaa2f0dd87" providerId="LiveId" clId="{396B7FF8-CF03-418B-8ACC-1F63A87E12B4}" dt="2022-12-01T09:43:51.576" v="189" actId="12100"/>
        <pc:sldMkLst>
          <pc:docMk/>
          <pc:sldMk cId="269565772" sldId="267"/>
        </pc:sldMkLst>
        <pc:graphicFrameChg chg="mod">
          <ac:chgData name="" userId="c9281beaa2f0dd87" providerId="LiveId" clId="{396B7FF8-CF03-418B-8ACC-1F63A87E12B4}" dt="2022-12-01T09:43:51.576" v="189" actId="12100"/>
          <ac:graphicFrameMkLst>
            <pc:docMk/>
            <pc:sldMk cId="269565772" sldId="267"/>
            <ac:graphicFrameMk id="4" creationId="{00000000-0000-0000-0000-000000000000}"/>
          </ac:graphicFrameMkLst>
        </pc:graphicFrameChg>
      </pc:sldChg>
      <pc:sldChg chg="modSp">
        <pc:chgData name="" userId="c9281beaa2f0dd87" providerId="LiveId" clId="{396B7FF8-CF03-418B-8ACC-1F63A87E12B4}" dt="2022-12-01T09:40:14.476" v="128" actId="2711"/>
        <pc:sldMkLst>
          <pc:docMk/>
          <pc:sldMk cId="3040766557" sldId="268"/>
        </pc:sldMkLst>
        <pc:spChg chg="mod">
          <ac:chgData name="" userId="c9281beaa2f0dd87" providerId="LiveId" clId="{396B7FF8-CF03-418B-8ACC-1F63A87E12B4}" dt="2022-12-01T09:40:10.522" v="126" actId="2711"/>
          <ac:spMkLst>
            <pc:docMk/>
            <pc:sldMk cId="3040766557" sldId="268"/>
            <ac:spMk id="5" creationId="{00000000-0000-0000-0000-000000000000}"/>
          </ac:spMkLst>
        </pc:spChg>
        <pc:graphicFrameChg chg="mod">
          <ac:chgData name="" userId="c9281beaa2f0dd87" providerId="LiveId" clId="{396B7FF8-CF03-418B-8ACC-1F63A87E12B4}" dt="2022-12-01T09:40:14.476" v="128" actId="2711"/>
          <ac:graphicFrameMkLst>
            <pc:docMk/>
            <pc:sldMk cId="3040766557" sldId="268"/>
            <ac:graphicFrameMk id="4" creationId="{00000000-0000-0000-0000-000000000000}"/>
          </ac:graphicFrameMkLst>
        </pc:graphicFrameChg>
      </pc:sldChg>
      <pc:sldChg chg="modSp">
        <pc:chgData name="" userId="c9281beaa2f0dd87" providerId="LiveId" clId="{396B7FF8-CF03-418B-8ACC-1F63A87E12B4}" dt="2022-12-04T13:39:31.165" v="798" actId="20577"/>
        <pc:sldMkLst>
          <pc:docMk/>
          <pc:sldMk cId="2488960050" sldId="275"/>
        </pc:sldMkLst>
        <pc:spChg chg="mod">
          <ac:chgData name="" userId="c9281beaa2f0dd87" providerId="LiveId" clId="{396B7FF8-CF03-418B-8ACC-1F63A87E12B4}" dt="2022-12-04T13:39:31.165" v="798" actId="20577"/>
          <ac:spMkLst>
            <pc:docMk/>
            <pc:sldMk cId="2488960050" sldId="275"/>
            <ac:spMk id="5" creationId="{00000000-0000-0000-0000-000000000000}"/>
          </ac:spMkLst>
        </pc:spChg>
      </pc:sldChg>
      <pc:sldChg chg="modSp">
        <pc:chgData name="" userId="c9281beaa2f0dd87" providerId="LiveId" clId="{396B7FF8-CF03-418B-8ACC-1F63A87E12B4}" dt="2022-12-04T13:41:43.357" v="819" actId="20577"/>
        <pc:sldMkLst>
          <pc:docMk/>
          <pc:sldMk cId="3282542113" sldId="276"/>
        </pc:sldMkLst>
        <pc:spChg chg="mod">
          <ac:chgData name="" userId="c9281beaa2f0dd87" providerId="LiveId" clId="{396B7FF8-CF03-418B-8ACC-1F63A87E12B4}" dt="2022-12-04T13:41:17.494" v="806" actId="20577"/>
          <ac:spMkLst>
            <pc:docMk/>
            <pc:sldMk cId="3282542113" sldId="276"/>
            <ac:spMk id="2" creationId="{00000000-0000-0000-0000-000000000000}"/>
          </ac:spMkLst>
        </pc:spChg>
        <pc:spChg chg="mod">
          <ac:chgData name="" userId="c9281beaa2f0dd87" providerId="LiveId" clId="{396B7FF8-CF03-418B-8ACC-1F63A87E12B4}" dt="2022-12-04T13:41:43.357" v="819" actId="20577"/>
          <ac:spMkLst>
            <pc:docMk/>
            <pc:sldMk cId="3282542113" sldId="276"/>
            <ac:spMk id="3" creationId="{00000000-0000-0000-0000-000000000000}"/>
          </ac:spMkLst>
        </pc:spChg>
        <pc:graphicFrameChg chg="mod">
          <ac:chgData name="" userId="c9281beaa2f0dd87" providerId="LiveId" clId="{396B7FF8-CF03-418B-8ACC-1F63A87E12B4}" dt="2022-12-04T13:40:44.943" v="800" actId="2711"/>
          <ac:graphicFrameMkLst>
            <pc:docMk/>
            <pc:sldMk cId="3282542113" sldId="276"/>
            <ac:graphicFrameMk id="4" creationId="{00000000-0000-0000-0000-000000000000}"/>
          </ac:graphicFrameMkLst>
        </pc:graphicFrameChg>
      </pc:sldChg>
      <pc:sldChg chg="modSp">
        <pc:chgData name="" userId="c9281beaa2f0dd87" providerId="LiveId" clId="{396B7FF8-CF03-418B-8ACC-1F63A87E12B4}" dt="2022-12-01T10:11:50.550" v="669"/>
        <pc:sldMkLst>
          <pc:docMk/>
          <pc:sldMk cId="1346237273" sldId="287"/>
        </pc:sldMkLst>
        <pc:spChg chg="mod">
          <ac:chgData name="" userId="c9281beaa2f0dd87" providerId="LiveId" clId="{396B7FF8-CF03-418B-8ACC-1F63A87E12B4}" dt="2022-12-01T10:11:50.550" v="669"/>
          <ac:spMkLst>
            <pc:docMk/>
            <pc:sldMk cId="1346237273" sldId="287"/>
            <ac:spMk id="2" creationId="{00000000-0000-0000-0000-000000000000}"/>
          </ac:spMkLst>
        </pc:spChg>
      </pc:sldChg>
      <pc:sldChg chg="modSp">
        <pc:chgData name="" userId="c9281beaa2f0dd87" providerId="LiveId" clId="{396B7FF8-CF03-418B-8ACC-1F63A87E12B4}" dt="2022-12-04T13:56:40.624" v="830" actId="20577"/>
        <pc:sldMkLst>
          <pc:docMk/>
          <pc:sldMk cId="1581386542" sldId="295"/>
        </pc:sldMkLst>
        <pc:spChg chg="mod">
          <ac:chgData name="" userId="c9281beaa2f0dd87" providerId="LiveId" clId="{396B7FF8-CF03-418B-8ACC-1F63A87E12B4}" dt="2022-12-04T13:56:40.624" v="830" actId="20577"/>
          <ac:spMkLst>
            <pc:docMk/>
            <pc:sldMk cId="1581386542" sldId="295"/>
            <ac:spMk id="4" creationId="{00000000-0000-0000-0000-000000000000}"/>
          </ac:spMkLst>
        </pc:spChg>
      </pc:sldChg>
      <pc:sldChg chg="modSp">
        <pc:chgData name="" userId="c9281beaa2f0dd87" providerId="LiveId" clId="{396B7FF8-CF03-418B-8ACC-1F63A87E12B4}" dt="2022-12-01T09:57:14.158" v="465" actId="207"/>
        <pc:sldMkLst>
          <pc:docMk/>
          <pc:sldMk cId="3132149546" sldId="302"/>
        </pc:sldMkLst>
        <pc:spChg chg="mod">
          <ac:chgData name="" userId="c9281beaa2f0dd87" providerId="LiveId" clId="{396B7FF8-CF03-418B-8ACC-1F63A87E12B4}" dt="2022-12-01T09:57:14.158" v="465" actId="207"/>
          <ac:spMkLst>
            <pc:docMk/>
            <pc:sldMk cId="3132149546" sldId="302"/>
            <ac:spMk id="4" creationId="{00000000-0000-0000-0000-000000000000}"/>
          </ac:spMkLst>
        </pc:spChg>
        <pc:graphicFrameChg chg="mod">
          <ac:chgData name="" userId="c9281beaa2f0dd87" providerId="LiveId" clId="{396B7FF8-CF03-418B-8ACC-1F63A87E12B4}" dt="2022-12-01T09:55:43.918" v="444" actId="20577"/>
          <ac:graphicFrameMkLst>
            <pc:docMk/>
            <pc:sldMk cId="3132149546" sldId="302"/>
            <ac:graphicFrameMk id="2" creationId="{00000000-0000-0000-0000-000000000000}"/>
          </ac:graphicFrameMkLst>
        </pc:graphicFrameChg>
      </pc:sldChg>
      <pc:sldChg chg="modSp">
        <pc:chgData name="" userId="c9281beaa2f0dd87" providerId="LiveId" clId="{396B7FF8-CF03-418B-8ACC-1F63A87E12B4}" dt="2022-12-01T09:55:20.793" v="441" actId="1076"/>
        <pc:sldMkLst>
          <pc:docMk/>
          <pc:sldMk cId="799390111" sldId="307"/>
        </pc:sldMkLst>
        <pc:spChg chg="mod">
          <ac:chgData name="" userId="c9281beaa2f0dd87" providerId="LiveId" clId="{396B7FF8-CF03-418B-8ACC-1F63A87E12B4}" dt="2022-12-01T09:55:20.793" v="441" actId="1076"/>
          <ac:spMkLst>
            <pc:docMk/>
            <pc:sldMk cId="799390111" sldId="307"/>
            <ac:spMk id="3" creationId="{00000000-0000-0000-0000-000000000000}"/>
          </ac:spMkLst>
        </pc:spChg>
      </pc:sldChg>
      <pc:sldChg chg="modSp">
        <pc:chgData name="" userId="c9281beaa2f0dd87" providerId="LiveId" clId="{396B7FF8-CF03-418B-8ACC-1F63A87E12B4}" dt="2022-12-01T09:55:47.582" v="445" actId="20577"/>
        <pc:sldMkLst>
          <pc:docMk/>
          <pc:sldMk cId="435476973" sldId="308"/>
        </pc:sldMkLst>
        <pc:graphicFrameChg chg="mod">
          <ac:chgData name="" userId="c9281beaa2f0dd87" providerId="LiveId" clId="{396B7FF8-CF03-418B-8ACC-1F63A87E12B4}" dt="2022-12-01T09:55:47.582" v="445" actId="20577"/>
          <ac:graphicFrameMkLst>
            <pc:docMk/>
            <pc:sldMk cId="435476973" sldId="308"/>
            <ac:graphicFrameMk id="2" creationId="{00000000-0000-0000-0000-000000000000}"/>
          </ac:graphicFrameMkLst>
        </pc:graphicFrameChg>
      </pc:sldChg>
      <pc:sldChg chg="modSp">
        <pc:chgData name="" userId="c9281beaa2f0dd87" providerId="LiveId" clId="{396B7FF8-CF03-418B-8ACC-1F63A87E12B4}" dt="2022-12-01T10:03:03.129" v="538"/>
        <pc:sldMkLst>
          <pc:docMk/>
          <pc:sldMk cId="3227553996" sldId="309"/>
        </pc:sldMkLst>
        <pc:graphicFrameChg chg="mod">
          <ac:chgData name="" userId="c9281beaa2f0dd87" providerId="LiveId" clId="{396B7FF8-CF03-418B-8ACC-1F63A87E12B4}" dt="2022-12-01T09:55:53.419" v="448" actId="20577"/>
          <ac:graphicFrameMkLst>
            <pc:docMk/>
            <pc:sldMk cId="3227553996" sldId="309"/>
            <ac:graphicFrameMk id="2" creationId="{00000000-0000-0000-0000-000000000000}"/>
          </ac:graphicFrameMkLst>
        </pc:graphicFrameChg>
        <pc:graphicFrameChg chg="mod">
          <ac:chgData name="" userId="c9281beaa2f0dd87" providerId="LiveId" clId="{396B7FF8-CF03-418B-8ACC-1F63A87E12B4}" dt="2022-12-01T10:03:03.129" v="538"/>
          <ac:graphicFrameMkLst>
            <pc:docMk/>
            <pc:sldMk cId="3227553996" sldId="309"/>
            <ac:graphicFrameMk id="8" creationId="{00000000-0000-0000-0000-000000000000}"/>
          </ac:graphicFrameMkLst>
        </pc:graphicFrameChg>
      </pc:sldChg>
      <pc:sldChg chg="modSp">
        <pc:chgData name="" userId="c9281beaa2f0dd87" providerId="LiveId" clId="{396B7FF8-CF03-418B-8ACC-1F63A87E12B4}" dt="2022-12-01T10:09:08.862" v="647" actId="207"/>
        <pc:sldMkLst>
          <pc:docMk/>
          <pc:sldMk cId="3184939121" sldId="310"/>
        </pc:sldMkLst>
        <pc:spChg chg="mod">
          <ac:chgData name="" userId="c9281beaa2f0dd87" providerId="LiveId" clId="{396B7FF8-CF03-418B-8ACC-1F63A87E12B4}" dt="2022-12-01T10:09:08.862" v="647" actId="207"/>
          <ac:spMkLst>
            <pc:docMk/>
            <pc:sldMk cId="3184939121" sldId="310"/>
            <ac:spMk id="9" creationId="{00000000-0000-0000-0000-000000000000}"/>
          </ac:spMkLst>
        </pc:spChg>
        <pc:graphicFrameChg chg="mod">
          <ac:chgData name="" userId="c9281beaa2f0dd87" providerId="LiveId" clId="{396B7FF8-CF03-418B-8ACC-1F63A87E12B4}" dt="2022-12-01T09:56:08.327" v="453" actId="20577"/>
          <ac:graphicFrameMkLst>
            <pc:docMk/>
            <pc:sldMk cId="3184939121" sldId="310"/>
            <ac:graphicFrameMk id="2" creationId="{00000000-0000-0000-0000-000000000000}"/>
          </ac:graphicFrameMkLst>
        </pc:graphicFrameChg>
        <pc:picChg chg="mod">
          <ac:chgData name="" userId="c9281beaa2f0dd87" providerId="LiveId" clId="{396B7FF8-CF03-418B-8ACC-1F63A87E12B4}" dt="2022-12-01T10:09:03.473" v="645" actId="1076"/>
          <ac:picMkLst>
            <pc:docMk/>
            <pc:sldMk cId="3184939121" sldId="310"/>
            <ac:picMk id="5" creationId="{00000000-0000-0000-0000-000000000000}"/>
          </ac:picMkLst>
        </pc:picChg>
      </pc:sldChg>
      <pc:sldChg chg="modSp">
        <pc:chgData name="" userId="c9281beaa2f0dd87" providerId="LiveId" clId="{396B7FF8-CF03-418B-8ACC-1F63A87E12B4}" dt="2022-12-01T10:09:36.710" v="655" actId="207"/>
        <pc:sldMkLst>
          <pc:docMk/>
          <pc:sldMk cId="3381375625" sldId="311"/>
        </pc:sldMkLst>
        <pc:spChg chg="mod">
          <ac:chgData name="" userId="c9281beaa2f0dd87" providerId="LiveId" clId="{396B7FF8-CF03-418B-8ACC-1F63A87E12B4}" dt="2022-12-01T10:09:36.710" v="655" actId="207"/>
          <ac:spMkLst>
            <pc:docMk/>
            <pc:sldMk cId="3381375625" sldId="311"/>
            <ac:spMk id="4" creationId="{00000000-0000-0000-0000-000000000000}"/>
          </ac:spMkLst>
        </pc:spChg>
        <pc:graphicFrameChg chg="mod">
          <ac:chgData name="" userId="c9281beaa2f0dd87" providerId="LiveId" clId="{396B7FF8-CF03-418B-8ACC-1F63A87E12B4}" dt="2022-12-01T09:56:09.856" v="454" actId="20577"/>
          <ac:graphicFrameMkLst>
            <pc:docMk/>
            <pc:sldMk cId="3381375625" sldId="311"/>
            <ac:graphicFrameMk id="2" creationId="{00000000-0000-0000-0000-000000000000}"/>
          </ac:graphicFrameMkLst>
        </pc:graphicFrameChg>
      </pc:sldChg>
      <pc:sldChg chg="modSp">
        <pc:chgData name="" userId="c9281beaa2f0dd87" providerId="LiveId" clId="{396B7FF8-CF03-418B-8ACC-1F63A87E12B4}" dt="2022-12-01T09:58:41.128" v="485" actId="207"/>
        <pc:sldMkLst>
          <pc:docMk/>
          <pc:sldMk cId="1869009649" sldId="313"/>
        </pc:sldMkLst>
        <pc:spChg chg="mod">
          <ac:chgData name="" userId="c9281beaa2f0dd87" providerId="LiveId" clId="{396B7FF8-CF03-418B-8ACC-1F63A87E12B4}" dt="2022-12-01T09:58:41.128" v="485" actId="207"/>
          <ac:spMkLst>
            <pc:docMk/>
            <pc:sldMk cId="1869009649" sldId="313"/>
            <ac:spMk id="3" creationId="{00000000-0000-0000-0000-000000000000}"/>
          </ac:spMkLst>
        </pc:spChg>
        <pc:graphicFrameChg chg="mod">
          <ac:chgData name="" userId="c9281beaa2f0dd87" providerId="LiveId" clId="{396B7FF8-CF03-418B-8ACC-1F63A87E12B4}" dt="2022-12-01T09:55:49.308" v="446" actId="20577"/>
          <ac:graphicFrameMkLst>
            <pc:docMk/>
            <pc:sldMk cId="1869009649" sldId="313"/>
            <ac:graphicFrameMk id="2" creationId="{00000000-0000-0000-0000-000000000000}"/>
          </ac:graphicFrameMkLst>
        </pc:graphicFrameChg>
      </pc:sldChg>
      <pc:sldChg chg="modSp">
        <pc:chgData name="" userId="c9281beaa2f0dd87" providerId="LiveId" clId="{396B7FF8-CF03-418B-8ACC-1F63A87E12B4}" dt="2022-12-01T10:00:33.212" v="505" actId="207"/>
        <pc:sldMkLst>
          <pc:docMk/>
          <pc:sldMk cId="3276787076" sldId="316"/>
        </pc:sldMkLst>
        <pc:spChg chg="mod">
          <ac:chgData name="" userId="c9281beaa2f0dd87" providerId="LiveId" clId="{396B7FF8-CF03-418B-8ACC-1F63A87E12B4}" dt="2022-12-01T09:59:05.448" v="490" actId="207"/>
          <ac:spMkLst>
            <pc:docMk/>
            <pc:sldMk cId="3276787076" sldId="316"/>
            <ac:spMk id="4" creationId="{00000000-0000-0000-0000-000000000000}"/>
          </ac:spMkLst>
        </pc:spChg>
        <pc:spChg chg="mod">
          <ac:chgData name="" userId="c9281beaa2f0dd87" providerId="LiveId" clId="{396B7FF8-CF03-418B-8ACC-1F63A87E12B4}" dt="2022-12-01T09:58:50.412" v="486" actId="20577"/>
          <ac:spMkLst>
            <pc:docMk/>
            <pc:sldMk cId="3276787076" sldId="316"/>
            <ac:spMk id="13" creationId="{00000000-0000-0000-0000-000000000000}"/>
          </ac:spMkLst>
        </pc:spChg>
        <pc:graphicFrameChg chg="mod">
          <ac:chgData name="" userId="c9281beaa2f0dd87" providerId="LiveId" clId="{396B7FF8-CF03-418B-8ACC-1F63A87E12B4}" dt="2022-12-01T09:55:51.727" v="447" actId="20577"/>
          <ac:graphicFrameMkLst>
            <pc:docMk/>
            <pc:sldMk cId="3276787076" sldId="316"/>
            <ac:graphicFrameMk id="2" creationId="{00000000-0000-0000-0000-000000000000}"/>
          </ac:graphicFrameMkLst>
        </pc:graphicFrameChg>
        <pc:graphicFrameChg chg="mod">
          <ac:chgData name="" userId="c9281beaa2f0dd87" providerId="LiveId" clId="{396B7FF8-CF03-418B-8ACC-1F63A87E12B4}" dt="2022-12-01T10:00:33.212" v="505" actId="207"/>
          <ac:graphicFrameMkLst>
            <pc:docMk/>
            <pc:sldMk cId="3276787076" sldId="316"/>
            <ac:graphicFrameMk id="9" creationId="{00000000-0000-0000-0000-000000000000}"/>
          </ac:graphicFrameMkLst>
        </pc:graphicFrameChg>
      </pc:sldChg>
      <pc:sldChg chg="modSp">
        <pc:chgData name="" userId="c9281beaa2f0dd87" providerId="LiveId" clId="{396B7FF8-CF03-418B-8ACC-1F63A87E12B4}" dt="2022-12-01T10:04:42.664" v="573" actId="207"/>
        <pc:sldMkLst>
          <pc:docMk/>
          <pc:sldMk cId="1682826565" sldId="317"/>
        </pc:sldMkLst>
        <pc:spChg chg="mod">
          <ac:chgData name="" userId="c9281beaa2f0dd87" providerId="LiveId" clId="{396B7FF8-CF03-418B-8ACC-1F63A87E12B4}" dt="2022-12-01T10:04:42.664" v="573" actId="207"/>
          <ac:spMkLst>
            <pc:docMk/>
            <pc:sldMk cId="1682826565" sldId="317"/>
            <ac:spMk id="3" creationId="{00000000-0000-0000-0000-000000000000}"/>
          </ac:spMkLst>
        </pc:spChg>
        <pc:graphicFrameChg chg="mod">
          <ac:chgData name="" userId="c9281beaa2f0dd87" providerId="LiveId" clId="{396B7FF8-CF03-418B-8ACC-1F63A87E12B4}" dt="2022-12-01T09:55:55.151" v="449" actId="20577"/>
          <ac:graphicFrameMkLst>
            <pc:docMk/>
            <pc:sldMk cId="1682826565" sldId="317"/>
            <ac:graphicFrameMk id="2" creationId="{00000000-0000-0000-0000-000000000000}"/>
          </ac:graphicFrameMkLst>
        </pc:graphicFrameChg>
      </pc:sldChg>
      <pc:sldChg chg="modSp">
        <pc:chgData name="" userId="c9281beaa2f0dd87" providerId="LiveId" clId="{396B7FF8-CF03-418B-8ACC-1F63A87E12B4}" dt="2022-12-01T10:07:53.981" v="628" actId="207"/>
        <pc:sldMkLst>
          <pc:docMk/>
          <pc:sldMk cId="2007954419" sldId="318"/>
        </pc:sldMkLst>
        <pc:spChg chg="mod">
          <ac:chgData name="" userId="c9281beaa2f0dd87" providerId="LiveId" clId="{396B7FF8-CF03-418B-8ACC-1F63A87E12B4}" dt="2022-12-01T10:04:50.120" v="574" actId="1076"/>
          <ac:spMkLst>
            <pc:docMk/>
            <pc:sldMk cId="2007954419" sldId="318"/>
            <ac:spMk id="5" creationId="{00000000-0000-0000-0000-000000000000}"/>
          </ac:spMkLst>
        </pc:spChg>
        <pc:spChg chg="mod">
          <ac:chgData name="" userId="c9281beaa2f0dd87" providerId="LiveId" clId="{396B7FF8-CF03-418B-8ACC-1F63A87E12B4}" dt="2022-12-01T10:07:53.981" v="628" actId="207"/>
          <ac:spMkLst>
            <pc:docMk/>
            <pc:sldMk cId="2007954419" sldId="318"/>
            <ac:spMk id="7" creationId="{00000000-0000-0000-0000-000000000000}"/>
          </ac:spMkLst>
        </pc:spChg>
        <pc:graphicFrameChg chg="mod">
          <ac:chgData name="" userId="c9281beaa2f0dd87" providerId="LiveId" clId="{396B7FF8-CF03-418B-8ACC-1F63A87E12B4}" dt="2022-12-01T09:55:58.463" v="450" actId="20577"/>
          <ac:graphicFrameMkLst>
            <pc:docMk/>
            <pc:sldMk cId="2007954419" sldId="318"/>
            <ac:graphicFrameMk id="2" creationId="{00000000-0000-0000-0000-000000000000}"/>
          </ac:graphicFrameMkLst>
        </pc:graphicFrameChg>
      </pc:sldChg>
      <pc:sldChg chg="modSp">
        <pc:chgData name="" userId="c9281beaa2f0dd87" providerId="LiveId" clId="{396B7FF8-CF03-418B-8ACC-1F63A87E12B4}" dt="2022-12-01T10:08:50.041" v="642" actId="207"/>
        <pc:sldMkLst>
          <pc:docMk/>
          <pc:sldMk cId="2524343714" sldId="319"/>
        </pc:sldMkLst>
        <pc:spChg chg="mod">
          <ac:chgData name="" userId="c9281beaa2f0dd87" providerId="LiveId" clId="{396B7FF8-CF03-418B-8ACC-1F63A87E12B4}" dt="2022-12-01T10:08:50.041" v="642" actId="207"/>
          <ac:spMkLst>
            <pc:docMk/>
            <pc:sldMk cId="2524343714" sldId="319"/>
            <ac:spMk id="7" creationId="{00000000-0000-0000-0000-000000000000}"/>
          </ac:spMkLst>
        </pc:spChg>
        <pc:graphicFrameChg chg="mod">
          <ac:chgData name="" userId="c9281beaa2f0dd87" providerId="LiveId" clId="{396B7FF8-CF03-418B-8ACC-1F63A87E12B4}" dt="2022-12-01T09:56:00.561" v="451" actId="20577"/>
          <ac:graphicFrameMkLst>
            <pc:docMk/>
            <pc:sldMk cId="2524343714" sldId="319"/>
            <ac:graphicFrameMk id="2" creationId="{00000000-0000-0000-0000-000000000000}"/>
          </ac:graphicFrameMkLst>
        </pc:graphicFrameChg>
      </pc:sldChg>
      <pc:sldChg chg="modSp">
        <pc:chgData name="" userId="c9281beaa2f0dd87" providerId="LiveId" clId="{396B7FF8-CF03-418B-8ACC-1F63A87E12B4}" dt="2022-12-01T10:08:56.700" v="643" actId="207"/>
        <pc:sldMkLst>
          <pc:docMk/>
          <pc:sldMk cId="799763309" sldId="320"/>
        </pc:sldMkLst>
        <pc:spChg chg="mod">
          <ac:chgData name="" userId="c9281beaa2f0dd87" providerId="LiveId" clId="{396B7FF8-CF03-418B-8ACC-1F63A87E12B4}" dt="2022-12-01T10:08:56.700" v="643" actId="207"/>
          <ac:spMkLst>
            <pc:docMk/>
            <pc:sldMk cId="799763309" sldId="320"/>
            <ac:spMk id="4" creationId="{00000000-0000-0000-0000-000000000000}"/>
          </ac:spMkLst>
        </pc:spChg>
        <pc:graphicFrameChg chg="mod">
          <ac:chgData name="" userId="c9281beaa2f0dd87" providerId="LiveId" clId="{396B7FF8-CF03-418B-8ACC-1F63A87E12B4}" dt="2022-12-01T09:56:06.693" v="452" actId="20577"/>
          <ac:graphicFrameMkLst>
            <pc:docMk/>
            <pc:sldMk cId="799763309" sldId="320"/>
            <ac:graphicFrameMk id="2" creationId="{00000000-0000-0000-0000-000000000000}"/>
          </ac:graphicFrameMkLst>
        </pc:graphicFrameChg>
      </pc:sldChg>
      <pc:sldChg chg="modSp">
        <pc:chgData name="" userId="c9281beaa2f0dd87" providerId="LiveId" clId="{396B7FF8-CF03-418B-8ACC-1F63A87E12B4}" dt="2022-12-01T10:21:38.844" v="797" actId="20577"/>
        <pc:sldMkLst>
          <pc:docMk/>
          <pc:sldMk cId="767955065" sldId="322"/>
        </pc:sldMkLst>
        <pc:spChg chg="mod">
          <ac:chgData name="" userId="c9281beaa2f0dd87" providerId="LiveId" clId="{396B7FF8-CF03-418B-8ACC-1F63A87E12B4}" dt="2022-12-01T10:21:38.844" v="797" actId="20577"/>
          <ac:spMkLst>
            <pc:docMk/>
            <pc:sldMk cId="767955065" sldId="322"/>
            <ac:spMk id="6" creationId="{00000000-0000-0000-0000-000000000000}"/>
          </ac:spMkLst>
        </pc:spChg>
        <pc:spChg chg="mod">
          <ac:chgData name="" userId="c9281beaa2f0dd87" providerId="LiveId" clId="{396B7FF8-CF03-418B-8ACC-1F63A87E12B4}" dt="2022-12-01T09:40:26.745" v="134" actId="20577"/>
          <ac:spMkLst>
            <pc:docMk/>
            <pc:sldMk cId="767955065" sldId="322"/>
            <ac:spMk id="7" creationId="{00000000-0000-0000-0000-000000000000}"/>
          </ac:spMkLst>
        </pc:spChg>
      </pc:sldChg>
      <pc:sldChg chg="modSp">
        <pc:chgData name="" userId="c9281beaa2f0dd87" providerId="LiveId" clId="{396B7FF8-CF03-418B-8ACC-1F63A87E12B4}" dt="2022-12-01T10:13:15.080" v="687" actId="20577"/>
        <pc:sldMkLst>
          <pc:docMk/>
          <pc:sldMk cId="2006820486" sldId="323"/>
        </pc:sldMkLst>
        <pc:spChg chg="mod">
          <ac:chgData name="" userId="c9281beaa2f0dd87" providerId="LiveId" clId="{396B7FF8-CF03-418B-8ACC-1F63A87E12B4}" dt="2022-12-01T10:13:15.080" v="687" actId="20577"/>
          <ac:spMkLst>
            <pc:docMk/>
            <pc:sldMk cId="2006820486" sldId="323"/>
            <ac:spMk id="17" creationId="{00000000-0000-0000-0000-000000000000}"/>
          </ac:spMkLst>
        </pc:spChg>
      </pc:sldChg>
      <pc:sldChg chg="modSp">
        <pc:chgData name="" userId="c9281beaa2f0dd87" providerId="LiveId" clId="{396B7FF8-CF03-418B-8ACC-1F63A87E12B4}" dt="2022-12-01T10:10:15.709" v="656" actId="207"/>
        <pc:sldMkLst>
          <pc:docMk/>
          <pc:sldMk cId="3431604340" sldId="325"/>
        </pc:sldMkLst>
        <pc:spChg chg="mod">
          <ac:chgData name="" userId="c9281beaa2f0dd87" providerId="LiveId" clId="{396B7FF8-CF03-418B-8ACC-1F63A87E12B4}" dt="2022-12-01T10:10:15.709" v="656" actId="207"/>
          <ac:spMkLst>
            <pc:docMk/>
            <pc:sldMk cId="3431604340" sldId="325"/>
            <ac:spMk id="7" creationId="{00000000-0000-0000-0000-000000000000}"/>
          </ac:spMkLst>
        </pc:spChg>
        <pc:graphicFrameChg chg="modGraphic">
          <ac:chgData name="" userId="c9281beaa2f0dd87" providerId="LiveId" clId="{396B7FF8-CF03-418B-8ACC-1F63A87E12B4}" dt="2022-12-01T09:33:47.924" v="31" actId="20577"/>
          <ac:graphicFrameMkLst>
            <pc:docMk/>
            <pc:sldMk cId="3431604340" sldId="325"/>
            <ac:graphicFrameMk id="6" creationId="{00000000-0000-0000-0000-000000000000}"/>
          </ac:graphicFrameMkLst>
        </pc:graphicFrameChg>
      </pc:sldChg>
      <pc:sldChg chg="modSp">
        <pc:chgData name="" userId="c9281beaa2f0dd87" providerId="LiveId" clId="{396B7FF8-CF03-418B-8ACC-1F63A87E12B4}" dt="2022-12-01T09:48:08.009" v="303" actId="14100"/>
        <pc:sldMkLst>
          <pc:docMk/>
          <pc:sldMk cId="1410571269" sldId="329"/>
        </pc:sldMkLst>
        <pc:spChg chg="mod">
          <ac:chgData name="" userId="c9281beaa2f0dd87" providerId="LiveId" clId="{396B7FF8-CF03-418B-8ACC-1F63A87E12B4}" dt="2022-12-01T09:48:08.009" v="303" actId="14100"/>
          <ac:spMkLst>
            <pc:docMk/>
            <pc:sldMk cId="1410571269" sldId="329"/>
            <ac:spMk id="6" creationId="{00000000-0000-0000-0000-000000000000}"/>
          </ac:spMkLst>
        </pc:spChg>
        <pc:graphicFrameChg chg="mod">
          <ac:chgData name="" userId="c9281beaa2f0dd87" providerId="LiveId" clId="{396B7FF8-CF03-418B-8ACC-1F63A87E12B4}" dt="2022-12-01T09:45:35.179" v="240" actId="20577"/>
          <ac:graphicFrameMkLst>
            <pc:docMk/>
            <pc:sldMk cId="1410571269" sldId="329"/>
            <ac:graphicFrameMk id="5" creationId="{00000000-0000-0000-0000-000000000000}"/>
          </ac:graphicFrameMkLst>
        </pc:graphicFrameChg>
      </pc:sldChg>
      <pc:sldChg chg="modSp">
        <pc:chgData name="" userId="c9281beaa2f0dd87" providerId="LiveId" clId="{396B7FF8-CF03-418B-8ACC-1F63A87E12B4}" dt="2022-12-01T09:38:21.779" v="107" actId="20577"/>
        <pc:sldMkLst>
          <pc:docMk/>
          <pc:sldMk cId="2202565277" sldId="330"/>
        </pc:sldMkLst>
        <pc:spChg chg="mod">
          <ac:chgData name="" userId="c9281beaa2f0dd87" providerId="LiveId" clId="{396B7FF8-CF03-418B-8ACC-1F63A87E12B4}" dt="2022-12-01T09:38:21.779" v="107" actId="20577"/>
          <ac:spMkLst>
            <pc:docMk/>
            <pc:sldMk cId="2202565277" sldId="330"/>
            <ac:spMk id="7" creationId="{00000000-0000-0000-0000-000000000000}"/>
          </ac:spMkLst>
        </pc:spChg>
        <pc:graphicFrameChg chg="modGraphic">
          <ac:chgData name="" userId="c9281beaa2f0dd87" providerId="LiveId" clId="{396B7FF8-CF03-418B-8ACC-1F63A87E12B4}" dt="2022-12-01T09:35:36.670" v="57" actId="20577"/>
          <ac:graphicFrameMkLst>
            <pc:docMk/>
            <pc:sldMk cId="2202565277" sldId="330"/>
            <ac:graphicFrameMk id="6" creationId="{00000000-0000-0000-0000-000000000000}"/>
          </ac:graphicFrameMkLst>
        </pc:graphicFrameChg>
      </pc:sldChg>
      <pc:sldChg chg="modSp">
        <pc:chgData name="" userId="c9281beaa2f0dd87" providerId="LiveId" clId="{396B7FF8-CF03-418B-8ACC-1F63A87E12B4}" dt="2022-12-01T09:38:42.937" v="111" actId="1076"/>
        <pc:sldMkLst>
          <pc:docMk/>
          <pc:sldMk cId="910150776" sldId="331"/>
        </pc:sldMkLst>
        <pc:spChg chg="mod">
          <ac:chgData name="" userId="c9281beaa2f0dd87" providerId="LiveId" clId="{396B7FF8-CF03-418B-8ACC-1F63A87E12B4}" dt="2022-12-01T09:38:42.937" v="111" actId="1076"/>
          <ac:spMkLst>
            <pc:docMk/>
            <pc:sldMk cId="910150776" sldId="331"/>
            <ac:spMk id="7" creationId="{00000000-0000-0000-0000-000000000000}"/>
          </ac:spMkLst>
        </pc:spChg>
        <pc:graphicFrameChg chg="modGraphic">
          <ac:chgData name="" userId="c9281beaa2f0dd87" providerId="LiveId" clId="{396B7FF8-CF03-418B-8ACC-1F63A87E12B4}" dt="2022-12-01T09:35:50.761" v="65" actId="20577"/>
          <ac:graphicFrameMkLst>
            <pc:docMk/>
            <pc:sldMk cId="910150776" sldId="331"/>
            <ac:graphicFrameMk id="6" creationId="{00000000-0000-0000-0000-000000000000}"/>
          </ac:graphicFrameMkLst>
        </pc:graphicFrameChg>
      </pc:sldChg>
      <pc:sldChg chg="modSp">
        <pc:chgData name="" userId="c9281beaa2f0dd87" providerId="LiveId" clId="{396B7FF8-CF03-418B-8ACC-1F63A87E12B4}" dt="2022-12-01T09:42:18.654" v="184" actId="1076"/>
        <pc:sldMkLst>
          <pc:docMk/>
          <pc:sldMk cId="492435539" sldId="332"/>
        </pc:sldMkLst>
        <pc:spChg chg="mod">
          <ac:chgData name="" userId="c9281beaa2f0dd87" providerId="LiveId" clId="{396B7FF8-CF03-418B-8ACC-1F63A87E12B4}" dt="2022-12-01T09:42:18.654" v="184" actId="1076"/>
          <ac:spMkLst>
            <pc:docMk/>
            <pc:sldMk cId="492435539" sldId="332"/>
            <ac:spMk id="7" creationId="{00000000-0000-0000-0000-000000000000}"/>
          </ac:spMkLst>
        </pc:spChg>
        <pc:graphicFrameChg chg="modGraphic">
          <ac:chgData name="" userId="c9281beaa2f0dd87" providerId="LiveId" clId="{396B7FF8-CF03-418B-8ACC-1F63A87E12B4}" dt="2022-12-01T09:36:01.317" v="77" actId="20577"/>
          <ac:graphicFrameMkLst>
            <pc:docMk/>
            <pc:sldMk cId="492435539" sldId="332"/>
            <ac:graphicFrameMk id="6" creationId="{00000000-0000-0000-0000-000000000000}"/>
          </ac:graphicFrameMkLst>
        </pc:graphicFrameChg>
      </pc:sldChg>
      <pc:sldChg chg="modSp">
        <pc:chgData name="" userId="c9281beaa2f0dd87" providerId="LiveId" clId="{396B7FF8-CF03-418B-8ACC-1F63A87E12B4}" dt="2022-12-01T10:10:52.408" v="658" actId="14100"/>
        <pc:sldMkLst>
          <pc:docMk/>
          <pc:sldMk cId="960554986" sldId="333"/>
        </pc:sldMkLst>
        <pc:spChg chg="mod">
          <ac:chgData name="" userId="c9281beaa2f0dd87" providerId="LiveId" clId="{396B7FF8-CF03-418B-8ACC-1F63A87E12B4}" dt="2022-12-01T10:10:52.408" v="658" actId="14100"/>
          <ac:spMkLst>
            <pc:docMk/>
            <pc:sldMk cId="960554986" sldId="333"/>
            <ac:spMk id="6" creationId="{00000000-0000-0000-0000-000000000000}"/>
          </ac:spMkLst>
        </pc:spChg>
        <pc:graphicFrameChg chg="mod">
          <ac:chgData name="" userId="c9281beaa2f0dd87" providerId="LiveId" clId="{396B7FF8-CF03-418B-8ACC-1F63A87E12B4}" dt="2022-12-01T09:45:41.943" v="247" actId="20577"/>
          <ac:graphicFrameMkLst>
            <pc:docMk/>
            <pc:sldMk cId="960554986" sldId="333"/>
            <ac:graphicFrameMk id="5" creationId="{00000000-0000-0000-0000-000000000000}"/>
          </ac:graphicFrameMkLst>
        </pc:graphicFrameChg>
      </pc:sldChg>
      <pc:sldChg chg="modSp">
        <pc:chgData name="" userId="c9281beaa2f0dd87" providerId="LiveId" clId="{396B7FF8-CF03-418B-8ACC-1F63A87E12B4}" dt="2022-12-01T10:11:08.535" v="662" actId="1036"/>
        <pc:sldMkLst>
          <pc:docMk/>
          <pc:sldMk cId="4280474376" sldId="334"/>
        </pc:sldMkLst>
        <pc:spChg chg="mod">
          <ac:chgData name="" userId="c9281beaa2f0dd87" providerId="LiveId" clId="{396B7FF8-CF03-418B-8ACC-1F63A87E12B4}" dt="2022-12-01T10:11:08.535" v="662" actId="1036"/>
          <ac:spMkLst>
            <pc:docMk/>
            <pc:sldMk cId="4280474376" sldId="334"/>
            <ac:spMk id="6" creationId="{00000000-0000-0000-0000-000000000000}"/>
          </ac:spMkLst>
        </pc:spChg>
        <pc:graphicFrameChg chg="mod">
          <ac:chgData name="" userId="c9281beaa2f0dd87" providerId="LiveId" clId="{396B7FF8-CF03-418B-8ACC-1F63A87E12B4}" dt="2022-12-01T09:45:49.065" v="254" actId="20577"/>
          <ac:graphicFrameMkLst>
            <pc:docMk/>
            <pc:sldMk cId="4280474376" sldId="334"/>
            <ac:graphicFrameMk id="5" creationId="{00000000-0000-0000-0000-000000000000}"/>
          </ac:graphicFrameMkLst>
        </pc:graphicFrameChg>
      </pc:sldChg>
      <pc:sldChg chg="modSp">
        <pc:chgData name="" userId="c9281beaa2f0dd87" providerId="LiveId" clId="{396B7FF8-CF03-418B-8ACC-1F63A87E12B4}" dt="2022-12-01T09:51:00.022" v="356" actId="207"/>
        <pc:sldMkLst>
          <pc:docMk/>
          <pc:sldMk cId="3487619921" sldId="335"/>
        </pc:sldMkLst>
        <pc:spChg chg="mod">
          <ac:chgData name="" userId="c9281beaa2f0dd87" providerId="LiveId" clId="{396B7FF8-CF03-418B-8ACC-1F63A87E12B4}" dt="2022-12-01T09:51:00.022" v="356" actId="207"/>
          <ac:spMkLst>
            <pc:docMk/>
            <pc:sldMk cId="3487619921" sldId="335"/>
            <ac:spMk id="6" creationId="{00000000-0000-0000-0000-000000000000}"/>
          </ac:spMkLst>
        </pc:spChg>
        <pc:graphicFrameChg chg="mod">
          <ac:chgData name="" userId="c9281beaa2f0dd87" providerId="LiveId" clId="{396B7FF8-CF03-418B-8ACC-1F63A87E12B4}" dt="2022-12-01T09:45:56.130" v="261" actId="20577"/>
          <ac:graphicFrameMkLst>
            <pc:docMk/>
            <pc:sldMk cId="3487619921" sldId="335"/>
            <ac:graphicFrameMk id="5" creationId="{00000000-0000-0000-0000-000000000000}"/>
          </ac:graphicFrameMkLst>
        </pc:graphicFrameChg>
      </pc:sldChg>
      <pc:sldChg chg="modSp">
        <pc:chgData name="" userId="c9281beaa2f0dd87" providerId="LiveId" clId="{396B7FF8-CF03-418B-8ACC-1F63A87E12B4}" dt="2022-12-01T09:52:57.951" v="402" actId="207"/>
        <pc:sldMkLst>
          <pc:docMk/>
          <pc:sldMk cId="1851156898" sldId="336"/>
        </pc:sldMkLst>
        <pc:spChg chg="mod">
          <ac:chgData name="" userId="c9281beaa2f0dd87" providerId="LiveId" clId="{396B7FF8-CF03-418B-8ACC-1F63A87E12B4}" dt="2022-12-01T09:52:57.951" v="402" actId="207"/>
          <ac:spMkLst>
            <pc:docMk/>
            <pc:sldMk cId="1851156898" sldId="336"/>
            <ac:spMk id="6" creationId="{00000000-0000-0000-0000-000000000000}"/>
          </ac:spMkLst>
        </pc:spChg>
        <pc:graphicFrameChg chg="mod">
          <ac:chgData name="" userId="c9281beaa2f0dd87" providerId="LiveId" clId="{396B7FF8-CF03-418B-8ACC-1F63A87E12B4}" dt="2022-12-01T09:45:20.631" v="233" actId="20577"/>
          <ac:graphicFrameMkLst>
            <pc:docMk/>
            <pc:sldMk cId="1851156898" sldId="336"/>
            <ac:graphicFrameMk id="5" creationId="{00000000-0000-0000-0000-000000000000}"/>
          </ac:graphicFrameMkLst>
        </pc:graphicFrameChg>
      </pc:sldChg>
      <pc:sldChg chg="modSp">
        <pc:chgData name="" userId="c9281beaa2f0dd87" providerId="LiveId" clId="{396B7FF8-CF03-418B-8ACC-1F63A87E12B4}" dt="2022-12-01T09:53:53.099" v="414" actId="207"/>
        <pc:sldMkLst>
          <pc:docMk/>
          <pc:sldMk cId="2556397533" sldId="337"/>
        </pc:sldMkLst>
        <pc:spChg chg="mod">
          <ac:chgData name="" userId="c9281beaa2f0dd87" providerId="LiveId" clId="{396B7FF8-CF03-418B-8ACC-1F63A87E12B4}" dt="2022-12-01T09:53:53.099" v="414" actId="207"/>
          <ac:spMkLst>
            <pc:docMk/>
            <pc:sldMk cId="2556397533" sldId="337"/>
            <ac:spMk id="6" creationId="{00000000-0000-0000-0000-000000000000}"/>
          </ac:spMkLst>
        </pc:spChg>
        <pc:graphicFrameChg chg="mod">
          <ac:chgData name="" userId="c9281beaa2f0dd87" providerId="LiveId" clId="{396B7FF8-CF03-418B-8ACC-1F63A87E12B4}" dt="2022-12-01T09:46:01.692" v="262" actId="20577"/>
          <ac:graphicFrameMkLst>
            <pc:docMk/>
            <pc:sldMk cId="2556397533" sldId="337"/>
            <ac:graphicFrameMk id="5" creationId="{00000000-0000-0000-0000-000000000000}"/>
          </ac:graphicFrameMkLst>
        </pc:graphicFrameChg>
      </pc:sldChg>
      <pc:sldChg chg="modSp">
        <pc:chgData name="" userId="c9281beaa2f0dd87" providerId="LiveId" clId="{396B7FF8-CF03-418B-8ACC-1F63A87E12B4}" dt="2022-12-01T09:54:52.780" v="434" actId="207"/>
        <pc:sldMkLst>
          <pc:docMk/>
          <pc:sldMk cId="3060111377" sldId="338"/>
        </pc:sldMkLst>
        <pc:spChg chg="mod">
          <ac:chgData name="" userId="c9281beaa2f0dd87" providerId="LiveId" clId="{396B7FF8-CF03-418B-8ACC-1F63A87E12B4}" dt="2022-12-01T09:54:52.780" v="434" actId="207"/>
          <ac:spMkLst>
            <pc:docMk/>
            <pc:sldMk cId="3060111377" sldId="338"/>
            <ac:spMk id="6" creationId="{00000000-0000-0000-0000-000000000000}"/>
          </ac:spMkLst>
        </pc:spChg>
        <pc:graphicFrameChg chg="mod">
          <ac:chgData name="" userId="c9281beaa2f0dd87" providerId="LiveId" clId="{396B7FF8-CF03-418B-8ACC-1F63A87E12B4}" dt="2022-12-01T09:46:04" v="263" actId="20577"/>
          <ac:graphicFrameMkLst>
            <pc:docMk/>
            <pc:sldMk cId="3060111377" sldId="338"/>
            <ac:graphicFrameMk id="5" creationId="{00000000-0000-0000-0000-000000000000}"/>
          </ac:graphicFrameMkLst>
        </pc:graphicFrameChg>
      </pc:sldChg>
      <pc:sldChg chg="modSp">
        <pc:chgData name="" userId="c9281beaa2f0dd87" providerId="LiveId" clId="{396B7FF8-CF03-418B-8ACC-1F63A87E12B4}" dt="2022-12-01T09:55:11.074" v="440" actId="207"/>
        <pc:sldMkLst>
          <pc:docMk/>
          <pc:sldMk cId="66701274" sldId="339"/>
        </pc:sldMkLst>
        <pc:spChg chg="mod">
          <ac:chgData name="" userId="c9281beaa2f0dd87" providerId="LiveId" clId="{396B7FF8-CF03-418B-8ACC-1F63A87E12B4}" dt="2022-12-01T09:55:11.074" v="440" actId="207"/>
          <ac:spMkLst>
            <pc:docMk/>
            <pc:sldMk cId="66701274" sldId="339"/>
            <ac:spMk id="6" creationId="{00000000-0000-0000-0000-000000000000}"/>
          </ac:spMkLst>
        </pc:spChg>
        <pc:graphicFrameChg chg="mod">
          <ac:chgData name="" userId="c9281beaa2f0dd87" providerId="LiveId" clId="{396B7FF8-CF03-418B-8ACC-1F63A87E12B4}" dt="2022-12-01T09:46:05.542" v="264" actId="20577"/>
          <ac:graphicFrameMkLst>
            <pc:docMk/>
            <pc:sldMk cId="66701274" sldId="339"/>
            <ac:graphicFrameMk id="5" creationId="{00000000-0000-0000-0000-000000000000}"/>
          </ac:graphicFrameMkLst>
        </pc:graphicFrameChg>
      </pc:sldChg>
      <pc:sldChg chg="modSp">
        <pc:chgData name="" userId="c9281beaa2f0dd87" providerId="LiveId" clId="{396B7FF8-CF03-418B-8ACC-1F63A87E12B4}" dt="2022-12-01T10:14:06.463" v="707" actId="1076"/>
        <pc:sldMkLst>
          <pc:docMk/>
          <pc:sldMk cId="3937826056" sldId="340"/>
        </pc:sldMkLst>
        <pc:spChg chg="mod">
          <ac:chgData name="" userId="c9281beaa2f0dd87" providerId="LiveId" clId="{396B7FF8-CF03-418B-8ACC-1F63A87E12B4}" dt="2022-12-01T10:14:06.463" v="707" actId="1076"/>
          <ac:spMkLst>
            <pc:docMk/>
            <pc:sldMk cId="3937826056" sldId="340"/>
            <ac:spMk id="17" creationId="{00000000-0000-0000-0000-000000000000}"/>
          </ac:spMkLst>
        </pc:spChg>
      </pc:sldChg>
      <pc:sldChg chg="modSp">
        <pc:chgData name="" userId="c9281beaa2f0dd87" providerId="LiveId" clId="{396B7FF8-CF03-418B-8ACC-1F63A87E12B4}" dt="2022-12-04T13:50:29.618" v="820" actId="207"/>
        <pc:sldMkLst>
          <pc:docMk/>
          <pc:sldMk cId="1408823782" sldId="341"/>
        </pc:sldMkLst>
        <pc:spChg chg="mod">
          <ac:chgData name="" userId="c9281beaa2f0dd87" providerId="LiveId" clId="{396B7FF8-CF03-418B-8ACC-1F63A87E12B4}" dt="2022-12-01T10:14:25.041" v="708" actId="207"/>
          <ac:spMkLst>
            <pc:docMk/>
            <pc:sldMk cId="1408823782" sldId="341"/>
            <ac:spMk id="3" creationId="{00000000-0000-0000-0000-000000000000}"/>
          </ac:spMkLst>
        </pc:spChg>
        <pc:spChg chg="mod">
          <ac:chgData name="" userId="c9281beaa2f0dd87" providerId="LiveId" clId="{396B7FF8-CF03-418B-8ACC-1F63A87E12B4}" dt="2022-12-04T13:50:29.618" v="820" actId="207"/>
          <ac:spMkLst>
            <pc:docMk/>
            <pc:sldMk cId="1408823782" sldId="341"/>
            <ac:spMk id="17" creationId="{00000000-0000-0000-0000-000000000000}"/>
          </ac:spMkLst>
        </pc:spChg>
      </pc:sldChg>
      <pc:sldChg chg="modSp">
        <pc:chgData name="" userId="c9281beaa2f0dd87" providerId="LiveId" clId="{396B7FF8-CF03-418B-8ACC-1F63A87E12B4}" dt="2022-12-01T10:17:19.786" v="742" actId="207"/>
        <pc:sldMkLst>
          <pc:docMk/>
          <pc:sldMk cId="3586162664" sldId="342"/>
        </pc:sldMkLst>
        <pc:spChg chg="mod">
          <ac:chgData name="" userId="c9281beaa2f0dd87" providerId="LiveId" clId="{396B7FF8-CF03-418B-8ACC-1F63A87E12B4}" dt="2022-12-01T10:17:19.786" v="742" actId="207"/>
          <ac:spMkLst>
            <pc:docMk/>
            <pc:sldMk cId="3586162664" sldId="342"/>
            <ac:spMk id="17" creationId="{00000000-0000-0000-0000-000000000000}"/>
          </ac:spMkLst>
        </pc:spChg>
      </pc:sldChg>
      <pc:sldChg chg="modSp">
        <pc:chgData name="" userId="c9281beaa2f0dd87" providerId="LiveId" clId="{396B7FF8-CF03-418B-8ACC-1F63A87E12B4}" dt="2022-12-01T10:18:23.004" v="760" actId="207"/>
        <pc:sldMkLst>
          <pc:docMk/>
          <pc:sldMk cId="2686395416" sldId="343"/>
        </pc:sldMkLst>
        <pc:spChg chg="mod">
          <ac:chgData name="" userId="c9281beaa2f0dd87" providerId="LiveId" clId="{396B7FF8-CF03-418B-8ACC-1F63A87E12B4}" dt="2022-12-01T10:18:23.004" v="760" actId="207"/>
          <ac:spMkLst>
            <pc:docMk/>
            <pc:sldMk cId="2686395416" sldId="343"/>
            <ac:spMk id="17" creationId="{00000000-0000-0000-0000-000000000000}"/>
          </ac:spMkLst>
        </pc:spChg>
      </pc:sldChg>
      <pc:sldChg chg="modSp">
        <pc:chgData name="" userId="c9281beaa2f0dd87" providerId="LiveId" clId="{396B7FF8-CF03-418B-8ACC-1F63A87E12B4}" dt="2022-12-01T10:19:17.248" v="771" actId="20577"/>
        <pc:sldMkLst>
          <pc:docMk/>
          <pc:sldMk cId="3792896642" sldId="344"/>
        </pc:sldMkLst>
        <pc:spChg chg="mod">
          <ac:chgData name="" userId="c9281beaa2f0dd87" providerId="LiveId" clId="{396B7FF8-CF03-418B-8ACC-1F63A87E12B4}" dt="2022-12-01T10:19:17.248" v="771" actId="20577"/>
          <ac:spMkLst>
            <pc:docMk/>
            <pc:sldMk cId="3792896642" sldId="344"/>
            <ac:spMk id="17" creationId="{00000000-0000-0000-0000-000000000000}"/>
          </ac:spMkLst>
        </pc:spChg>
      </pc:sldChg>
      <pc:sldChg chg="modSp">
        <pc:chgData name="" userId="c9281beaa2f0dd87" providerId="LiveId" clId="{396B7FF8-CF03-418B-8ACC-1F63A87E12B4}" dt="2022-12-01T10:20:01.518" v="785" actId="20577"/>
        <pc:sldMkLst>
          <pc:docMk/>
          <pc:sldMk cId="2680355827" sldId="345"/>
        </pc:sldMkLst>
        <pc:spChg chg="mod">
          <ac:chgData name="" userId="c9281beaa2f0dd87" providerId="LiveId" clId="{396B7FF8-CF03-418B-8ACC-1F63A87E12B4}" dt="2022-12-01T10:20:01.518" v="785" actId="20577"/>
          <ac:spMkLst>
            <pc:docMk/>
            <pc:sldMk cId="2680355827" sldId="345"/>
            <ac:spMk id="17" creationId="{00000000-0000-0000-0000-000000000000}"/>
          </ac:spMkLst>
        </pc:spChg>
      </pc:sldChg>
      <pc:sldChg chg="modSp">
        <pc:chgData name="" userId="c9281beaa2f0dd87" providerId="LiveId" clId="{396B7FF8-CF03-418B-8ACC-1F63A87E12B4}" dt="2022-12-01T10:20:28.412" v="791" actId="207"/>
        <pc:sldMkLst>
          <pc:docMk/>
          <pc:sldMk cId="3816215610" sldId="346"/>
        </pc:sldMkLst>
        <pc:spChg chg="mod">
          <ac:chgData name="" userId="c9281beaa2f0dd87" providerId="LiveId" clId="{396B7FF8-CF03-418B-8ACC-1F63A87E12B4}" dt="2022-12-01T10:20:28.412" v="791" actId="207"/>
          <ac:spMkLst>
            <pc:docMk/>
            <pc:sldMk cId="3816215610" sldId="346"/>
            <ac:spMk id="17" creationId="{00000000-0000-0000-0000-000000000000}"/>
          </ac:spMkLst>
        </pc:spChg>
      </pc:sldChg>
    </pc:docChg>
  </pc:docChgLst>
  <pc:docChgLst>
    <pc:chgData userId="c9281beaa2f0dd87" providerId="LiveId" clId="{A6648487-220D-4FBF-A11C-E4DB8945E408}"/>
    <pc:docChg chg="undo addSld modSld sldOrd">
      <pc:chgData name="" userId="c9281beaa2f0dd87" providerId="LiveId" clId="{A6648487-220D-4FBF-A11C-E4DB8945E408}" dt="2022-11-30T15:12:10.432" v="574" actId="2711"/>
      <pc:docMkLst>
        <pc:docMk/>
      </pc:docMkLst>
      <pc:sldChg chg="modSp">
        <pc:chgData name="" userId="c9281beaa2f0dd87" providerId="LiveId" clId="{A6648487-220D-4FBF-A11C-E4DB8945E408}" dt="2022-11-30T14:25:02.664" v="85" actId="2711"/>
        <pc:sldMkLst>
          <pc:docMk/>
          <pc:sldMk cId="0" sldId="256"/>
        </pc:sldMkLst>
        <pc:spChg chg="mod">
          <ac:chgData name="" userId="c9281beaa2f0dd87" providerId="LiveId" clId="{A6648487-220D-4FBF-A11C-E4DB8945E408}" dt="2022-11-30T14:24:56.165" v="84" actId="2711"/>
          <ac:spMkLst>
            <pc:docMk/>
            <pc:sldMk cId="0" sldId="256"/>
            <ac:spMk id="3" creationId="{00000000-0000-0000-0000-000000000000}"/>
          </ac:spMkLst>
        </pc:spChg>
        <pc:spChg chg="mod">
          <ac:chgData name="" userId="c9281beaa2f0dd87" providerId="LiveId" clId="{A6648487-220D-4FBF-A11C-E4DB8945E408}" dt="2022-11-30T14:25:02.664" v="85" actId="2711"/>
          <ac:spMkLst>
            <pc:docMk/>
            <pc:sldMk cId="0" sldId="256"/>
            <ac:spMk id="8" creationId="{00000000-0000-0000-0000-000000000000}"/>
          </ac:spMkLst>
        </pc:spChg>
      </pc:sldChg>
      <pc:sldChg chg="modSp">
        <pc:chgData name="" userId="c9281beaa2f0dd87" providerId="LiveId" clId="{A6648487-220D-4FBF-A11C-E4DB8945E408}" dt="2022-11-30T15:09:03.913" v="550" actId="2711"/>
        <pc:sldMkLst>
          <pc:docMk/>
          <pc:sldMk cId="0" sldId="257"/>
        </pc:sldMkLst>
        <pc:spChg chg="mod">
          <ac:chgData name="" userId="c9281beaa2f0dd87" providerId="LiveId" clId="{A6648487-220D-4FBF-A11C-E4DB8945E408}" dt="2022-11-30T15:09:03.913" v="550" actId="2711"/>
          <ac:spMkLst>
            <pc:docMk/>
            <pc:sldMk cId="0" sldId="257"/>
            <ac:spMk id="8" creationId="{00000000-0000-0000-0000-000000000000}"/>
          </ac:spMkLst>
        </pc:spChg>
        <pc:spChg chg="mod">
          <ac:chgData name="" userId="c9281beaa2f0dd87" providerId="LiveId" clId="{A6648487-220D-4FBF-A11C-E4DB8945E408}" dt="2022-11-30T15:09:00.486" v="549" actId="2711"/>
          <ac:spMkLst>
            <pc:docMk/>
            <pc:sldMk cId="0" sldId="257"/>
            <ac:spMk id="9" creationId="{00000000-0000-0000-0000-000000000000}"/>
          </ac:spMkLst>
        </pc:spChg>
      </pc:sldChg>
      <pc:sldChg chg="modSp">
        <pc:chgData name="" userId="c9281beaa2f0dd87" providerId="LiveId" clId="{A6648487-220D-4FBF-A11C-E4DB8945E408}" dt="2022-11-30T15:09:30.755" v="556" actId="2711"/>
        <pc:sldMkLst>
          <pc:docMk/>
          <pc:sldMk cId="0" sldId="258"/>
        </pc:sldMkLst>
        <pc:spChg chg="mod">
          <ac:chgData name="" userId="c9281beaa2f0dd87" providerId="LiveId" clId="{A6648487-220D-4FBF-A11C-E4DB8945E408}" dt="2022-11-30T15:09:17.185" v="551" actId="2711"/>
          <ac:spMkLst>
            <pc:docMk/>
            <pc:sldMk cId="0" sldId="258"/>
            <ac:spMk id="2" creationId="{00000000-0000-0000-0000-000000000000}"/>
          </ac:spMkLst>
        </pc:spChg>
        <pc:spChg chg="mod">
          <ac:chgData name="" userId="c9281beaa2f0dd87" providerId="LiveId" clId="{A6648487-220D-4FBF-A11C-E4DB8945E408}" dt="2022-11-30T15:09:22.469" v="553" actId="2711"/>
          <ac:spMkLst>
            <pc:docMk/>
            <pc:sldMk cId="0" sldId="258"/>
            <ac:spMk id="7" creationId="{00000000-0000-0000-0000-000000000000}"/>
          </ac:spMkLst>
        </pc:spChg>
        <pc:spChg chg="mod">
          <ac:chgData name="" userId="c9281beaa2f0dd87" providerId="LiveId" clId="{A6648487-220D-4FBF-A11C-E4DB8945E408}" dt="2022-11-30T09:52:27.311" v="2" actId="1076"/>
          <ac:spMkLst>
            <pc:docMk/>
            <pc:sldMk cId="0" sldId="258"/>
            <ac:spMk id="8" creationId="{00000000-0000-0000-0000-000000000000}"/>
          </ac:spMkLst>
        </pc:spChg>
        <pc:spChg chg="mod">
          <ac:chgData name="" userId="c9281beaa2f0dd87" providerId="LiveId" clId="{A6648487-220D-4FBF-A11C-E4DB8945E408}" dt="2022-11-30T15:09:27.908" v="555" actId="2711"/>
          <ac:spMkLst>
            <pc:docMk/>
            <pc:sldMk cId="0" sldId="258"/>
            <ac:spMk id="31" creationId="{00000000-0000-0000-0000-000000000000}"/>
          </ac:spMkLst>
        </pc:spChg>
        <pc:spChg chg="mod">
          <ac:chgData name="" userId="c9281beaa2f0dd87" providerId="LiveId" clId="{A6648487-220D-4FBF-A11C-E4DB8945E408}" dt="2022-11-30T15:09:25.056" v="554" actId="2711"/>
          <ac:spMkLst>
            <pc:docMk/>
            <pc:sldMk cId="0" sldId="258"/>
            <ac:spMk id="32" creationId="{00000000-0000-0000-0000-000000000000}"/>
          </ac:spMkLst>
        </pc:spChg>
        <pc:spChg chg="mod">
          <ac:chgData name="" userId="c9281beaa2f0dd87" providerId="LiveId" clId="{A6648487-220D-4FBF-A11C-E4DB8945E408}" dt="2022-11-30T15:09:30.755" v="556" actId="2711"/>
          <ac:spMkLst>
            <pc:docMk/>
            <pc:sldMk cId="0" sldId="258"/>
            <ac:spMk id="33" creationId="{00000000-0000-0000-0000-000000000000}"/>
          </ac:spMkLst>
        </pc:spChg>
        <pc:spChg chg="mod">
          <ac:chgData name="" userId="c9281beaa2f0dd87" providerId="LiveId" clId="{A6648487-220D-4FBF-A11C-E4DB8945E408}" dt="2022-11-30T15:09:17.784" v="552" actId="1076"/>
          <ac:spMkLst>
            <pc:docMk/>
            <pc:sldMk cId="0" sldId="258"/>
            <ac:spMk id="34" creationId="{00000000-0000-0000-0000-000000000000}"/>
          </ac:spMkLst>
        </pc:spChg>
      </pc:sldChg>
      <pc:sldChg chg="modSp">
        <pc:chgData name="" userId="c9281beaa2f0dd87" providerId="LiveId" clId="{A6648487-220D-4FBF-A11C-E4DB8945E408}" dt="2022-11-30T15:10:18.862" v="564" actId="2711"/>
        <pc:sldMkLst>
          <pc:docMk/>
          <pc:sldMk cId="0" sldId="259"/>
        </pc:sldMkLst>
        <pc:spChg chg="mod">
          <ac:chgData name="" userId="c9281beaa2f0dd87" providerId="LiveId" clId="{A6648487-220D-4FBF-A11C-E4DB8945E408}" dt="2022-11-30T15:10:16.595" v="563" actId="2711"/>
          <ac:spMkLst>
            <pc:docMk/>
            <pc:sldMk cId="0" sldId="259"/>
            <ac:spMk id="17" creationId="{00000000-0000-0000-0000-000000000000}"/>
          </ac:spMkLst>
        </pc:spChg>
        <pc:spChg chg="mod">
          <ac:chgData name="" userId="c9281beaa2f0dd87" providerId="LiveId" clId="{A6648487-220D-4FBF-A11C-E4DB8945E408}" dt="2022-11-30T15:10:18.862" v="564" actId="2711"/>
          <ac:spMkLst>
            <pc:docMk/>
            <pc:sldMk cId="0" sldId="259"/>
            <ac:spMk id="18" creationId="{00000000-0000-0000-0000-000000000000}"/>
          </ac:spMkLst>
        </pc:spChg>
      </pc:sldChg>
      <pc:sldChg chg="modSp">
        <pc:chgData name="" userId="c9281beaa2f0dd87" providerId="LiveId" clId="{A6648487-220D-4FBF-A11C-E4DB8945E408}" dt="2022-11-30T14:25:45.581" v="91" actId="2711"/>
        <pc:sldMkLst>
          <pc:docMk/>
          <pc:sldMk cId="0" sldId="264"/>
        </pc:sldMkLst>
        <pc:spChg chg="mod">
          <ac:chgData name="" userId="c9281beaa2f0dd87" providerId="LiveId" clId="{A6648487-220D-4FBF-A11C-E4DB8945E408}" dt="2022-11-30T14:25:45.581" v="91" actId="2711"/>
          <ac:spMkLst>
            <pc:docMk/>
            <pc:sldMk cId="0" sldId="264"/>
            <ac:spMk id="3" creationId="{00000000-0000-0000-0000-000000000000}"/>
          </ac:spMkLst>
        </pc:spChg>
      </pc:sldChg>
      <pc:sldChg chg="modSp">
        <pc:chgData name="" userId="c9281beaa2f0dd87" providerId="LiveId" clId="{A6648487-220D-4FBF-A11C-E4DB8945E408}" dt="2022-11-30T15:08:48.918" v="547" actId="2711"/>
        <pc:sldMkLst>
          <pc:docMk/>
          <pc:sldMk cId="1333707853" sldId="266"/>
        </pc:sldMkLst>
        <pc:spChg chg="mod">
          <ac:chgData name="" userId="c9281beaa2f0dd87" providerId="LiveId" clId="{A6648487-220D-4FBF-A11C-E4DB8945E408}" dt="2022-11-30T15:08:48.918" v="547" actId="2711"/>
          <ac:spMkLst>
            <pc:docMk/>
            <pc:sldMk cId="1333707853" sldId="266"/>
            <ac:spMk id="7" creationId="{00000000-0000-0000-0000-000000000000}"/>
          </ac:spMkLst>
        </pc:spChg>
        <pc:spChg chg="mod">
          <ac:chgData name="" userId="c9281beaa2f0dd87" providerId="LiveId" clId="{A6648487-220D-4FBF-A11C-E4DB8945E408}" dt="2022-11-30T14:24:49.952" v="83" actId="2711"/>
          <ac:spMkLst>
            <pc:docMk/>
            <pc:sldMk cId="1333707853" sldId="266"/>
            <ac:spMk id="11" creationId="{00000000-0000-0000-0000-000000000000}"/>
          </ac:spMkLst>
        </pc:spChg>
      </pc:sldChg>
      <pc:sldChg chg="modSp">
        <pc:chgData name="" userId="c9281beaa2f0dd87" providerId="LiveId" clId="{A6648487-220D-4FBF-A11C-E4DB8945E408}" dt="2022-11-30T15:11:57.975" v="573" actId="20577"/>
        <pc:sldMkLst>
          <pc:docMk/>
          <pc:sldMk cId="269565772" sldId="267"/>
        </pc:sldMkLst>
        <pc:graphicFrameChg chg="mod">
          <ac:chgData name="" userId="c9281beaa2f0dd87" providerId="LiveId" clId="{A6648487-220D-4FBF-A11C-E4DB8945E408}" dt="2022-11-30T15:11:57.975" v="573" actId="20577"/>
          <ac:graphicFrameMkLst>
            <pc:docMk/>
            <pc:sldMk cId="269565772" sldId="267"/>
            <ac:graphicFrameMk id="4" creationId="{00000000-0000-0000-0000-000000000000}"/>
          </ac:graphicFrameMkLst>
        </pc:graphicFrameChg>
      </pc:sldChg>
      <pc:sldChg chg="modSp">
        <pc:chgData name="" userId="c9281beaa2f0dd87" providerId="LiveId" clId="{A6648487-220D-4FBF-A11C-E4DB8945E408}" dt="2022-11-30T15:03:16.397" v="500" actId="1076"/>
        <pc:sldMkLst>
          <pc:docMk/>
          <pc:sldMk cId="363349322" sldId="269"/>
        </pc:sldMkLst>
        <pc:spChg chg="mod">
          <ac:chgData name="" userId="c9281beaa2f0dd87" providerId="LiveId" clId="{A6648487-220D-4FBF-A11C-E4DB8945E408}" dt="2022-11-30T15:01:38.282" v="465" actId="2711"/>
          <ac:spMkLst>
            <pc:docMk/>
            <pc:sldMk cId="363349322" sldId="269"/>
            <ac:spMk id="2" creationId="{00000000-0000-0000-0000-000000000000}"/>
          </ac:spMkLst>
        </pc:spChg>
        <pc:spChg chg="mod">
          <ac:chgData name="" userId="c9281beaa2f0dd87" providerId="LiveId" clId="{A6648487-220D-4FBF-A11C-E4DB8945E408}" dt="2022-11-30T15:01:41.531" v="466" actId="2711"/>
          <ac:spMkLst>
            <pc:docMk/>
            <pc:sldMk cId="363349322" sldId="269"/>
            <ac:spMk id="3" creationId="{00000000-0000-0000-0000-000000000000}"/>
          </ac:spMkLst>
        </pc:spChg>
        <pc:spChg chg="mod">
          <ac:chgData name="" userId="c9281beaa2f0dd87" providerId="LiveId" clId="{A6648487-220D-4FBF-A11C-E4DB8945E408}" dt="2022-11-30T15:03:14.331" v="499" actId="1076"/>
          <ac:spMkLst>
            <pc:docMk/>
            <pc:sldMk cId="363349322" sldId="269"/>
            <ac:spMk id="4" creationId="{00000000-0000-0000-0000-000000000000}"/>
          </ac:spMkLst>
        </pc:spChg>
        <pc:spChg chg="mod">
          <ac:chgData name="" userId="c9281beaa2f0dd87" providerId="LiveId" clId="{A6648487-220D-4FBF-A11C-E4DB8945E408}" dt="2022-11-30T15:02:37.918" v="498" actId="1076"/>
          <ac:spMkLst>
            <pc:docMk/>
            <pc:sldMk cId="363349322" sldId="269"/>
            <ac:spMk id="7" creationId="{00000000-0000-0000-0000-000000000000}"/>
          </ac:spMkLst>
        </pc:spChg>
        <pc:spChg chg="mod">
          <ac:chgData name="" userId="c9281beaa2f0dd87" providerId="LiveId" clId="{A6648487-220D-4FBF-A11C-E4DB8945E408}" dt="2022-11-30T15:03:16.397" v="500" actId="1076"/>
          <ac:spMkLst>
            <pc:docMk/>
            <pc:sldMk cId="363349322" sldId="269"/>
            <ac:spMk id="9" creationId="{00000000-0000-0000-0000-000000000000}"/>
          </ac:spMkLst>
        </pc:spChg>
        <pc:spChg chg="mod">
          <ac:chgData name="" userId="c9281beaa2f0dd87" providerId="LiveId" clId="{A6648487-220D-4FBF-A11C-E4DB8945E408}" dt="2022-11-30T15:02:26.089" v="487" actId="1076"/>
          <ac:spMkLst>
            <pc:docMk/>
            <pc:sldMk cId="363349322" sldId="269"/>
            <ac:spMk id="11" creationId="{00000000-0000-0000-0000-000000000000}"/>
          </ac:spMkLst>
        </pc:spChg>
      </pc:sldChg>
      <pc:sldChg chg="modSp">
        <pc:chgData name="" userId="c9281beaa2f0dd87" providerId="LiveId" clId="{A6648487-220D-4FBF-A11C-E4DB8945E408}" dt="2022-11-30T14:25:59.853" v="93" actId="20577"/>
        <pc:sldMkLst>
          <pc:docMk/>
          <pc:sldMk cId="3057242419" sldId="272"/>
        </pc:sldMkLst>
        <pc:spChg chg="mod">
          <ac:chgData name="" userId="c9281beaa2f0dd87" providerId="LiveId" clId="{A6648487-220D-4FBF-A11C-E4DB8945E408}" dt="2022-11-30T13:45:26.489" v="57" actId="20577"/>
          <ac:spMkLst>
            <pc:docMk/>
            <pc:sldMk cId="3057242419" sldId="272"/>
            <ac:spMk id="2" creationId="{06955A65-04BA-4F2C-940F-F6E93197552D}"/>
          </ac:spMkLst>
        </pc:spChg>
        <pc:graphicFrameChg chg="mod">
          <ac:chgData name="" userId="c9281beaa2f0dd87" providerId="LiveId" clId="{A6648487-220D-4FBF-A11C-E4DB8945E408}" dt="2022-11-30T14:25:59.853" v="93" actId="20577"/>
          <ac:graphicFrameMkLst>
            <pc:docMk/>
            <pc:sldMk cId="3057242419" sldId="272"/>
            <ac:graphicFrameMk id="4" creationId="{00000000-0000-0000-0000-000000000000}"/>
          </ac:graphicFrameMkLst>
        </pc:graphicFrameChg>
      </pc:sldChg>
      <pc:sldChg chg="modSp">
        <pc:chgData name="" userId="c9281beaa2f0dd87" providerId="LiveId" clId="{A6648487-220D-4FBF-A11C-E4DB8945E408}" dt="2022-11-30T14:26:31.988" v="101" actId="20577"/>
        <pc:sldMkLst>
          <pc:docMk/>
          <pc:sldMk cId="3729419186" sldId="274"/>
        </pc:sldMkLst>
        <pc:spChg chg="mod">
          <ac:chgData name="" userId="c9281beaa2f0dd87" providerId="LiveId" clId="{A6648487-220D-4FBF-A11C-E4DB8945E408}" dt="2022-11-30T14:16:03.823" v="67" actId="207"/>
          <ac:spMkLst>
            <pc:docMk/>
            <pc:sldMk cId="3729419186" sldId="274"/>
            <ac:spMk id="2" creationId="{00000000-0000-0000-0000-000000000000}"/>
          </ac:spMkLst>
        </pc:spChg>
        <pc:graphicFrameChg chg="mod">
          <ac:chgData name="" userId="c9281beaa2f0dd87" providerId="LiveId" clId="{A6648487-220D-4FBF-A11C-E4DB8945E408}" dt="2022-11-30T14:26:31.988" v="101" actId="20577"/>
          <ac:graphicFrameMkLst>
            <pc:docMk/>
            <pc:sldMk cId="3729419186" sldId="274"/>
            <ac:graphicFrameMk id="4" creationId="{00000000-0000-0000-0000-000000000000}"/>
          </ac:graphicFrameMkLst>
        </pc:graphicFrameChg>
      </pc:sldChg>
      <pc:sldChg chg="modSp">
        <pc:chgData name="" userId="c9281beaa2f0dd87" providerId="LiveId" clId="{A6648487-220D-4FBF-A11C-E4DB8945E408}" dt="2022-11-30T14:26:52.775" v="105" actId="1076"/>
        <pc:sldMkLst>
          <pc:docMk/>
          <pc:sldMk cId="2488960050" sldId="275"/>
        </pc:sldMkLst>
        <pc:spChg chg="mod">
          <ac:chgData name="" userId="c9281beaa2f0dd87" providerId="LiveId" clId="{A6648487-220D-4FBF-A11C-E4DB8945E408}" dt="2022-11-30T14:18:44.556" v="80" actId="207"/>
          <ac:spMkLst>
            <pc:docMk/>
            <pc:sldMk cId="2488960050" sldId="275"/>
            <ac:spMk id="2" creationId="{00000000-0000-0000-0000-000000000000}"/>
          </ac:spMkLst>
        </pc:spChg>
        <pc:spChg chg="mod">
          <ac:chgData name="" userId="c9281beaa2f0dd87" providerId="LiveId" clId="{A6648487-220D-4FBF-A11C-E4DB8945E408}" dt="2022-11-30T14:26:52.775" v="105" actId="1076"/>
          <ac:spMkLst>
            <pc:docMk/>
            <pc:sldMk cId="2488960050" sldId="275"/>
            <ac:spMk id="5" creationId="{00000000-0000-0000-0000-000000000000}"/>
          </ac:spMkLst>
        </pc:spChg>
        <pc:graphicFrameChg chg="mod">
          <ac:chgData name="" userId="c9281beaa2f0dd87" providerId="LiveId" clId="{A6648487-220D-4FBF-A11C-E4DB8945E408}" dt="2022-11-30T14:26:45.125" v="103" actId="2711"/>
          <ac:graphicFrameMkLst>
            <pc:docMk/>
            <pc:sldMk cId="2488960050" sldId="275"/>
            <ac:graphicFrameMk id="4" creationId="{00000000-0000-0000-0000-000000000000}"/>
          </ac:graphicFrameMkLst>
        </pc:graphicFrameChg>
      </pc:sldChg>
      <pc:sldChg chg="modSp">
        <pc:chgData name="" userId="c9281beaa2f0dd87" providerId="LiveId" clId="{A6648487-220D-4FBF-A11C-E4DB8945E408}" dt="2022-11-30T14:26:56.531" v="106" actId="1076"/>
        <pc:sldMkLst>
          <pc:docMk/>
          <pc:sldMk cId="3282542113" sldId="276"/>
        </pc:sldMkLst>
        <pc:spChg chg="mod">
          <ac:chgData name="" userId="c9281beaa2f0dd87" providerId="LiveId" clId="{A6648487-220D-4FBF-A11C-E4DB8945E408}" dt="2022-11-30T14:24:02.651" v="82" actId="207"/>
          <ac:spMkLst>
            <pc:docMk/>
            <pc:sldMk cId="3282542113" sldId="276"/>
            <ac:spMk id="2" creationId="{00000000-0000-0000-0000-000000000000}"/>
          </ac:spMkLst>
        </pc:spChg>
        <pc:spChg chg="mod">
          <ac:chgData name="" userId="c9281beaa2f0dd87" providerId="LiveId" clId="{A6648487-220D-4FBF-A11C-E4DB8945E408}" dt="2022-11-30T14:26:56.531" v="106" actId="1076"/>
          <ac:spMkLst>
            <pc:docMk/>
            <pc:sldMk cId="3282542113" sldId="276"/>
            <ac:spMk id="3" creationId="{00000000-0000-0000-0000-000000000000}"/>
          </ac:spMkLst>
        </pc:spChg>
        <pc:graphicFrameChg chg="mod">
          <ac:chgData name="" userId="c9281beaa2f0dd87" providerId="LiveId" clId="{A6648487-220D-4FBF-A11C-E4DB8945E408}" dt="2022-11-30T14:25:32.010" v="89" actId="2711"/>
          <ac:graphicFrameMkLst>
            <pc:docMk/>
            <pc:sldMk cId="3282542113" sldId="276"/>
            <ac:graphicFrameMk id="4" creationId="{00000000-0000-0000-0000-000000000000}"/>
          </ac:graphicFrameMkLst>
        </pc:graphicFrameChg>
      </pc:sldChg>
      <pc:sldChg chg="modSp">
        <pc:chgData name="" userId="c9281beaa2f0dd87" providerId="LiveId" clId="{A6648487-220D-4FBF-A11C-E4DB8945E408}" dt="2022-11-30T14:31:17.965" v="122" actId="20577"/>
        <pc:sldMkLst>
          <pc:docMk/>
          <pc:sldMk cId="3176033569" sldId="277"/>
        </pc:sldMkLst>
        <pc:spChg chg="mod">
          <ac:chgData name="" userId="c9281beaa2f0dd87" providerId="LiveId" clId="{A6648487-220D-4FBF-A11C-E4DB8945E408}" dt="2022-11-30T14:31:17.965" v="122" actId="20577"/>
          <ac:spMkLst>
            <pc:docMk/>
            <pc:sldMk cId="3176033569" sldId="277"/>
            <ac:spMk id="2" creationId="{00000000-0000-0000-0000-000000000000}"/>
          </ac:spMkLst>
        </pc:spChg>
        <pc:spChg chg="mod">
          <ac:chgData name="" userId="c9281beaa2f0dd87" providerId="LiveId" clId="{A6648487-220D-4FBF-A11C-E4DB8945E408}" dt="2022-11-30T14:28:50.382" v="113" actId="207"/>
          <ac:spMkLst>
            <pc:docMk/>
            <pc:sldMk cId="3176033569" sldId="277"/>
            <ac:spMk id="5" creationId="{00000000-0000-0000-0000-000000000000}"/>
          </ac:spMkLst>
        </pc:spChg>
        <pc:graphicFrameChg chg="mod">
          <ac:chgData name="" userId="c9281beaa2f0dd87" providerId="LiveId" clId="{A6648487-220D-4FBF-A11C-E4DB8945E408}" dt="2022-11-30T14:27:12.116" v="109" actId="2711"/>
          <ac:graphicFrameMkLst>
            <pc:docMk/>
            <pc:sldMk cId="3176033569" sldId="277"/>
            <ac:graphicFrameMk id="4" creationId="{00000000-0000-0000-0000-000000000000}"/>
          </ac:graphicFrameMkLst>
        </pc:graphicFrameChg>
        <pc:picChg chg="mod">
          <ac:chgData name="" userId="c9281beaa2f0dd87" providerId="LiveId" clId="{A6648487-220D-4FBF-A11C-E4DB8945E408}" dt="2022-11-30T14:30:32.127" v="116" actId="1076"/>
          <ac:picMkLst>
            <pc:docMk/>
            <pc:sldMk cId="3176033569" sldId="277"/>
            <ac:picMk id="1026" creationId="{00000000-0000-0000-0000-000000000000}"/>
          </ac:picMkLst>
        </pc:picChg>
      </pc:sldChg>
      <pc:sldChg chg="modSp">
        <pc:chgData name="" userId="c9281beaa2f0dd87" providerId="LiveId" clId="{A6648487-220D-4FBF-A11C-E4DB8945E408}" dt="2022-11-30T14:44:23.429" v="298" actId="2711"/>
        <pc:sldMkLst>
          <pc:docMk/>
          <pc:sldMk cId="1687841161" sldId="280"/>
        </pc:sldMkLst>
        <pc:spChg chg="mod">
          <ac:chgData name="" userId="c9281beaa2f0dd87" providerId="LiveId" clId="{A6648487-220D-4FBF-A11C-E4DB8945E408}" dt="2022-11-30T14:44:23.429" v="298" actId="2711"/>
          <ac:spMkLst>
            <pc:docMk/>
            <pc:sldMk cId="1687841161" sldId="280"/>
            <ac:spMk id="3" creationId="{00000000-0000-0000-0000-000000000000}"/>
          </ac:spMkLst>
        </pc:spChg>
      </pc:sldChg>
      <pc:sldChg chg="modSp">
        <pc:chgData name="" userId="c9281beaa2f0dd87" providerId="LiveId" clId="{A6648487-220D-4FBF-A11C-E4DB8945E408}" dt="2022-11-30T14:44:29.165" v="299" actId="2711"/>
        <pc:sldMkLst>
          <pc:docMk/>
          <pc:sldMk cId="792621990" sldId="281"/>
        </pc:sldMkLst>
        <pc:graphicFrameChg chg="mod">
          <ac:chgData name="" userId="c9281beaa2f0dd87" providerId="LiveId" clId="{A6648487-220D-4FBF-A11C-E4DB8945E408}" dt="2022-11-30T14:44:29.165" v="299" actId="2711"/>
          <ac:graphicFrameMkLst>
            <pc:docMk/>
            <pc:sldMk cId="792621990" sldId="281"/>
            <ac:graphicFrameMk id="5" creationId="{CD9A1BBE-2398-4A93-BB96-65390F62C579}"/>
          </ac:graphicFrameMkLst>
        </pc:graphicFrameChg>
      </pc:sldChg>
      <pc:sldChg chg="modSp">
        <pc:chgData name="" userId="c9281beaa2f0dd87" providerId="LiveId" clId="{A6648487-220D-4FBF-A11C-E4DB8945E408}" dt="2022-11-30T14:34:21.387" v="155" actId="207"/>
        <pc:sldMkLst>
          <pc:docMk/>
          <pc:sldMk cId="451120622" sldId="282"/>
        </pc:sldMkLst>
        <pc:spChg chg="mod">
          <ac:chgData name="" userId="c9281beaa2f0dd87" providerId="LiveId" clId="{A6648487-220D-4FBF-A11C-E4DB8945E408}" dt="2022-11-30T14:34:21.387" v="155" actId="207"/>
          <ac:spMkLst>
            <pc:docMk/>
            <pc:sldMk cId="451120622" sldId="282"/>
            <ac:spMk id="2" creationId="{00000000-0000-0000-0000-000000000000}"/>
          </ac:spMkLst>
        </pc:spChg>
        <pc:graphicFrameChg chg="mod">
          <ac:chgData name="" userId="c9281beaa2f0dd87" providerId="LiveId" clId="{A6648487-220D-4FBF-A11C-E4DB8945E408}" dt="2022-11-30T14:31:01.597" v="121" actId="20577"/>
          <ac:graphicFrameMkLst>
            <pc:docMk/>
            <pc:sldMk cId="451120622" sldId="282"/>
            <ac:graphicFrameMk id="3" creationId="{00000000-0000-0000-0000-000000000000}"/>
          </ac:graphicFrameMkLst>
        </pc:graphicFrameChg>
      </pc:sldChg>
      <pc:sldChg chg="modSp">
        <pc:chgData name="" userId="c9281beaa2f0dd87" providerId="LiveId" clId="{A6648487-220D-4FBF-A11C-E4DB8945E408}" dt="2022-11-30T14:38:40.817" v="211" actId="207"/>
        <pc:sldMkLst>
          <pc:docMk/>
          <pc:sldMk cId="2342624880" sldId="283"/>
        </pc:sldMkLst>
        <pc:spChg chg="mod">
          <ac:chgData name="" userId="c9281beaa2f0dd87" providerId="LiveId" clId="{A6648487-220D-4FBF-A11C-E4DB8945E408}" dt="2022-11-30T14:38:40.817" v="211" actId="207"/>
          <ac:spMkLst>
            <pc:docMk/>
            <pc:sldMk cId="2342624880" sldId="283"/>
            <ac:spMk id="2" creationId="{00000000-0000-0000-0000-000000000000}"/>
          </ac:spMkLst>
        </pc:spChg>
        <pc:graphicFrameChg chg="mod">
          <ac:chgData name="" userId="c9281beaa2f0dd87" providerId="LiveId" clId="{A6648487-220D-4FBF-A11C-E4DB8945E408}" dt="2022-11-30T14:37:13.347" v="194" actId="2711"/>
          <ac:graphicFrameMkLst>
            <pc:docMk/>
            <pc:sldMk cId="2342624880" sldId="283"/>
            <ac:graphicFrameMk id="3" creationId="{00000000-0000-0000-0000-000000000000}"/>
          </ac:graphicFrameMkLst>
        </pc:graphicFrameChg>
      </pc:sldChg>
      <pc:sldChg chg="modSp">
        <pc:chgData name="" userId="c9281beaa2f0dd87" providerId="LiveId" clId="{A6648487-220D-4FBF-A11C-E4DB8945E408}" dt="2022-11-30T14:40:23.681" v="239" actId="207"/>
        <pc:sldMkLst>
          <pc:docMk/>
          <pc:sldMk cId="3195678479" sldId="284"/>
        </pc:sldMkLst>
        <pc:spChg chg="mod">
          <ac:chgData name="" userId="c9281beaa2f0dd87" providerId="LiveId" clId="{A6648487-220D-4FBF-A11C-E4DB8945E408}" dt="2022-11-30T14:40:23.681" v="239" actId="207"/>
          <ac:spMkLst>
            <pc:docMk/>
            <pc:sldMk cId="3195678479" sldId="284"/>
            <ac:spMk id="2" creationId="{00000000-0000-0000-0000-000000000000}"/>
          </ac:spMkLst>
        </pc:spChg>
        <pc:graphicFrameChg chg="mod">
          <ac:chgData name="" userId="c9281beaa2f0dd87" providerId="LiveId" clId="{A6648487-220D-4FBF-A11C-E4DB8945E408}" dt="2022-11-30T14:38:49.268" v="213" actId="20577"/>
          <ac:graphicFrameMkLst>
            <pc:docMk/>
            <pc:sldMk cId="3195678479" sldId="284"/>
            <ac:graphicFrameMk id="3" creationId="{00000000-0000-0000-0000-000000000000}"/>
          </ac:graphicFrameMkLst>
        </pc:graphicFrameChg>
      </pc:sldChg>
      <pc:sldChg chg="modSp">
        <pc:chgData name="" userId="c9281beaa2f0dd87" providerId="LiveId" clId="{A6648487-220D-4FBF-A11C-E4DB8945E408}" dt="2022-11-30T14:54:48.612" v="401" actId="14100"/>
        <pc:sldMkLst>
          <pc:docMk/>
          <pc:sldMk cId="926449239" sldId="285"/>
        </pc:sldMkLst>
        <pc:spChg chg="mod">
          <ac:chgData name="" userId="c9281beaa2f0dd87" providerId="LiveId" clId="{A6648487-220D-4FBF-A11C-E4DB8945E408}" dt="2022-11-30T14:54:48.612" v="401" actId="14100"/>
          <ac:spMkLst>
            <pc:docMk/>
            <pc:sldMk cId="926449239" sldId="285"/>
            <ac:spMk id="2" creationId="{00000000-0000-0000-0000-000000000000}"/>
          </ac:spMkLst>
        </pc:spChg>
        <pc:graphicFrameChg chg="mod">
          <ac:chgData name="" userId="c9281beaa2f0dd87" providerId="LiveId" clId="{A6648487-220D-4FBF-A11C-E4DB8945E408}" dt="2022-11-30T14:42:41.017" v="276" actId="20577"/>
          <ac:graphicFrameMkLst>
            <pc:docMk/>
            <pc:sldMk cId="926449239" sldId="285"/>
            <ac:graphicFrameMk id="3" creationId="{00000000-0000-0000-0000-000000000000}"/>
          </ac:graphicFrameMkLst>
        </pc:graphicFrameChg>
      </pc:sldChg>
      <pc:sldChg chg="modSp">
        <pc:chgData name="" userId="c9281beaa2f0dd87" providerId="LiveId" clId="{A6648487-220D-4FBF-A11C-E4DB8945E408}" dt="2022-11-30T14:54:36.797" v="398" actId="255"/>
        <pc:sldMkLst>
          <pc:docMk/>
          <pc:sldMk cId="1367170005" sldId="286"/>
        </pc:sldMkLst>
        <pc:spChg chg="mod">
          <ac:chgData name="" userId="c9281beaa2f0dd87" providerId="LiveId" clId="{A6648487-220D-4FBF-A11C-E4DB8945E408}" dt="2022-11-30T14:54:36.797" v="398" actId="255"/>
          <ac:spMkLst>
            <pc:docMk/>
            <pc:sldMk cId="1367170005" sldId="286"/>
            <ac:spMk id="2" creationId="{00000000-0000-0000-0000-000000000000}"/>
          </ac:spMkLst>
        </pc:spChg>
        <pc:graphicFrameChg chg="mod">
          <ac:chgData name="" userId="c9281beaa2f0dd87" providerId="LiveId" clId="{A6648487-220D-4FBF-A11C-E4DB8945E408}" dt="2022-11-30T14:43:32.810" v="284" actId="20577"/>
          <ac:graphicFrameMkLst>
            <pc:docMk/>
            <pc:sldMk cId="1367170005" sldId="286"/>
            <ac:graphicFrameMk id="3" creationId="{00000000-0000-0000-0000-000000000000}"/>
          </ac:graphicFrameMkLst>
        </pc:graphicFrameChg>
      </pc:sldChg>
      <pc:sldChg chg="modSp">
        <pc:chgData name="" userId="c9281beaa2f0dd87" providerId="LiveId" clId="{A6648487-220D-4FBF-A11C-E4DB8945E408}" dt="2022-11-30T14:54:52.030" v="402" actId="1076"/>
        <pc:sldMkLst>
          <pc:docMk/>
          <pc:sldMk cId="1346237273" sldId="287"/>
        </pc:sldMkLst>
        <pc:spChg chg="mod">
          <ac:chgData name="" userId="c9281beaa2f0dd87" providerId="LiveId" clId="{A6648487-220D-4FBF-A11C-E4DB8945E408}" dt="2022-11-30T14:54:52.030" v="402" actId="1076"/>
          <ac:spMkLst>
            <pc:docMk/>
            <pc:sldMk cId="1346237273" sldId="287"/>
            <ac:spMk id="2" creationId="{00000000-0000-0000-0000-000000000000}"/>
          </ac:spMkLst>
        </pc:spChg>
        <pc:graphicFrameChg chg="mod">
          <ac:chgData name="" userId="c9281beaa2f0dd87" providerId="LiveId" clId="{A6648487-220D-4FBF-A11C-E4DB8945E408}" dt="2022-11-30T14:43:37.356" v="286" actId="20577"/>
          <ac:graphicFrameMkLst>
            <pc:docMk/>
            <pc:sldMk cId="1346237273" sldId="287"/>
            <ac:graphicFrameMk id="3" creationId="{00000000-0000-0000-0000-000000000000}"/>
          </ac:graphicFrameMkLst>
        </pc:graphicFrameChg>
      </pc:sldChg>
      <pc:sldChg chg="modSp">
        <pc:chgData name="" userId="c9281beaa2f0dd87" providerId="LiveId" clId="{A6648487-220D-4FBF-A11C-E4DB8945E408}" dt="2022-11-30T14:36:59.588" v="192" actId="207"/>
        <pc:sldMkLst>
          <pc:docMk/>
          <pc:sldMk cId="299857537" sldId="288"/>
        </pc:sldMkLst>
        <pc:spChg chg="mod">
          <ac:chgData name="" userId="c9281beaa2f0dd87" providerId="LiveId" clId="{A6648487-220D-4FBF-A11C-E4DB8945E408}" dt="2022-11-30T14:36:59.588" v="192" actId="207"/>
          <ac:spMkLst>
            <pc:docMk/>
            <pc:sldMk cId="299857537" sldId="288"/>
            <ac:spMk id="2" creationId="{00000000-0000-0000-0000-000000000000}"/>
          </ac:spMkLst>
        </pc:spChg>
        <pc:graphicFrameChg chg="mod">
          <ac:chgData name="" userId="c9281beaa2f0dd87" providerId="LiveId" clId="{A6648487-220D-4FBF-A11C-E4DB8945E408}" dt="2022-11-30T14:34:33.165" v="157" actId="2711"/>
          <ac:graphicFrameMkLst>
            <pc:docMk/>
            <pc:sldMk cId="299857537" sldId="288"/>
            <ac:graphicFrameMk id="3" creationId="{00000000-0000-0000-0000-000000000000}"/>
          </ac:graphicFrameMkLst>
        </pc:graphicFrameChg>
      </pc:sldChg>
      <pc:sldChg chg="modSp">
        <pc:chgData name="" userId="c9281beaa2f0dd87" providerId="LiveId" clId="{A6648487-220D-4FBF-A11C-E4DB8945E408}" dt="2022-11-30T14:54:21.256" v="395" actId="14100"/>
        <pc:sldMkLst>
          <pc:docMk/>
          <pc:sldMk cId="3726273379" sldId="289"/>
        </pc:sldMkLst>
        <pc:spChg chg="mod">
          <ac:chgData name="" userId="c9281beaa2f0dd87" providerId="LiveId" clId="{A6648487-220D-4FBF-A11C-E4DB8945E408}" dt="2022-11-30T14:54:21.256" v="395" actId="14100"/>
          <ac:spMkLst>
            <pc:docMk/>
            <pc:sldMk cId="3726273379" sldId="289"/>
            <ac:spMk id="2" creationId="{00000000-0000-0000-0000-000000000000}"/>
          </ac:spMkLst>
        </pc:spChg>
        <pc:graphicFrameChg chg="mod">
          <ac:chgData name="" userId="c9281beaa2f0dd87" providerId="LiveId" clId="{A6648487-220D-4FBF-A11C-E4DB8945E408}" dt="2022-11-30T14:40:42.061" v="241" actId="20577"/>
          <ac:graphicFrameMkLst>
            <pc:docMk/>
            <pc:sldMk cId="3726273379" sldId="289"/>
            <ac:graphicFrameMk id="3" creationId="{00000000-0000-0000-0000-000000000000}"/>
          </ac:graphicFrameMkLst>
        </pc:graphicFrameChg>
      </pc:sldChg>
      <pc:sldChg chg="modSp">
        <pc:chgData name="" userId="c9281beaa2f0dd87" providerId="LiveId" clId="{A6648487-220D-4FBF-A11C-E4DB8945E408}" dt="2022-11-30T14:54:57.229" v="403" actId="2711"/>
        <pc:sldMkLst>
          <pc:docMk/>
          <pc:sldMk cId="797503872" sldId="291"/>
        </pc:sldMkLst>
        <pc:spChg chg="mod">
          <ac:chgData name="" userId="c9281beaa2f0dd87" providerId="LiveId" clId="{A6648487-220D-4FBF-A11C-E4DB8945E408}" dt="2022-11-30T14:54:57.229" v="403" actId="2711"/>
          <ac:spMkLst>
            <pc:docMk/>
            <pc:sldMk cId="797503872" sldId="291"/>
            <ac:spMk id="3" creationId="{00000000-0000-0000-0000-000000000000}"/>
          </ac:spMkLst>
        </pc:spChg>
      </pc:sldChg>
      <pc:sldChg chg="modSp">
        <pc:chgData name="" userId="c9281beaa2f0dd87" providerId="LiveId" clId="{A6648487-220D-4FBF-A11C-E4DB8945E408}" dt="2022-11-30T14:53:24.988" v="389" actId="207"/>
        <pc:sldMkLst>
          <pc:docMk/>
          <pc:sldMk cId="2068283011" sldId="293"/>
        </pc:sldMkLst>
        <pc:spChg chg="mod">
          <ac:chgData name="" userId="c9281beaa2f0dd87" providerId="LiveId" clId="{A6648487-220D-4FBF-A11C-E4DB8945E408}" dt="2022-11-30T14:53:24.988" v="389" actId="207"/>
          <ac:spMkLst>
            <pc:docMk/>
            <pc:sldMk cId="2068283011" sldId="293"/>
            <ac:spMk id="3" creationId="{00000000-0000-0000-0000-000000000000}"/>
          </ac:spMkLst>
        </pc:spChg>
        <pc:graphicFrameChg chg="modGraphic">
          <ac:chgData name="" userId="c9281beaa2f0dd87" providerId="LiveId" clId="{A6648487-220D-4FBF-A11C-E4DB8945E408}" dt="2022-11-30T14:49:22.763" v="333" actId="2711"/>
          <ac:graphicFrameMkLst>
            <pc:docMk/>
            <pc:sldMk cId="2068283011" sldId="293"/>
            <ac:graphicFrameMk id="2" creationId="{00000000-0000-0000-0000-000000000000}"/>
          </ac:graphicFrameMkLst>
        </pc:graphicFrameChg>
      </pc:sldChg>
      <pc:sldChg chg="modSp">
        <pc:chgData name="" userId="c9281beaa2f0dd87" providerId="LiveId" clId="{A6648487-220D-4FBF-A11C-E4DB8945E408}" dt="2022-11-30T14:55:54.259" v="414" actId="207"/>
        <pc:sldMkLst>
          <pc:docMk/>
          <pc:sldMk cId="1670136213" sldId="294"/>
        </pc:sldMkLst>
        <pc:spChg chg="mod">
          <ac:chgData name="" userId="c9281beaa2f0dd87" providerId="LiveId" clId="{A6648487-220D-4FBF-A11C-E4DB8945E408}" dt="2022-11-30T14:55:54.259" v="414" actId="207"/>
          <ac:spMkLst>
            <pc:docMk/>
            <pc:sldMk cId="1670136213" sldId="294"/>
            <ac:spMk id="5" creationId="{00000000-0000-0000-0000-000000000000}"/>
          </ac:spMkLst>
        </pc:spChg>
        <pc:graphicFrameChg chg="modGraphic">
          <ac:chgData name="" userId="c9281beaa2f0dd87" providerId="LiveId" clId="{A6648487-220D-4FBF-A11C-E4DB8945E408}" dt="2022-11-30T14:53:34.878" v="390" actId="2711"/>
          <ac:graphicFrameMkLst>
            <pc:docMk/>
            <pc:sldMk cId="1670136213" sldId="294"/>
            <ac:graphicFrameMk id="2" creationId="{00000000-0000-0000-0000-000000000000}"/>
          </ac:graphicFrameMkLst>
        </pc:graphicFrameChg>
      </pc:sldChg>
      <pc:sldChg chg="modSp">
        <pc:chgData name="" userId="c9281beaa2f0dd87" providerId="LiveId" clId="{A6648487-220D-4FBF-A11C-E4DB8945E408}" dt="2022-11-30T14:57:58.557" v="436" actId="207"/>
        <pc:sldMkLst>
          <pc:docMk/>
          <pc:sldMk cId="1581386542" sldId="295"/>
        </pc:sldMkLst>
        <pc:spChg chg="mod">
          <ac:chgData name="" userId="c9281beaa2f0dd87" providerId="LiveId" clId="{A6648487-220D-4FBF-A11C-E4DB8945E408}" dt="2022-11-30T14:57:58.557" v="436" actId="207"/>
          <ac:spMkLst>
            <pc:docMk/>
            <pc:sldMk cId="1581386542" sldId="295"/>
            <ac:spMk id="4" creationId="{00000000-0000-0000-0000-000000000000}"/>
          </ac:spMkLst>
        </pc:spChg>
        <pc:graphicFrameChg chg="modGraphic">
          <ac:chgData name="" userId="c9281beaa2f0dd87" providerId="LiveId" clId="{A6648487-220D-4FBF-A11C-E4DB8945E408}" dt="2022-11-30T14:56:12.410" v="416" actId="2711"/>
          <ac:graphicFrameMkLst>
            <pc:docMk/>
            <pc:sldMk cId="1581386542" sldId="295"/>
            <ac:graphicFrameMk id="2" creationId="{00000000-0000-0000-0000-000000000000}"/>
          </ac:graphicFrameMkLst>
        </pc:graphicFrameChg>
      </pc:sldChg>
      <pc:sldChg chg="modSp">
        <pc:chgData name="" userId="c9281beaa2f0dd87" providerId="LiveId" clId="{A6648487-220D-4FBF-A11C-E4DB8945E408}" dt="2022-11-30T14:59:31.482" v="454" actId="1076"/>
        <pc:sldMkLst>
          <pc:docMk/>
          <pc:sldMk cId="237285800" sldId="296"/>
        </pc:sldMkLst>
        <pc:spChg chg="mod">
          <ac:chgData name="" userId="c9281beaa2f0dd87" providerId="LiveId" clId="{A6648487-220D-4FBF-A11C-E4DB8945E408}" dt="2022-11-30T14:59:31.482" v="454" actId="1076"/>
          <ac:spMkLst>
            <pc:docMk/>
            <pc:sldMk cId="237285800" sldId="296"/>
            <ac:spMk id="4" creationId="{00000000-0000-0000-0000-000000000000}"/>
          </ac:spMkLst>
        </pc:spChg>
        <pc:graphicFrameChg chg="modGraphic">
          <ac:chgData name="" userId="c9281beaa2f0dd87" providerId="LiveId" clId="{A6648487-220D-4FBF-A11C-E4DB8945E408}" dt="2022-11-30T14:58:04.423" v="437" actId="2711"/>
          <ac:graphicFrameMkLst>
            <pc:docMk/>
            <pc:sldMk cId="237285800" sldId="296"/>
            <ac:graphicFrameMk id="2" creationId="{00000000-0000-0000-0000-000000000000}"/>
          </ac:graphicFrameMkLst>
        </pc:graphicFrameChg>
      </pc:sldChg>
      <pc:sldChg chg="modSp">
        <pc:chgData name="" userId="c9281beaa2f0dd87" providerId="LiveId" clId="{A6648487-220D-4FBF-A11C-E4DB8945E408}" dt="2022-11-30T14:59:45.386" v="457" actId="207"/>
        <pc:sldMkLst>
          <pc:docMk/>
          <pc:sldMk cId="1289319682" sldId="297"/>
        </pc:sldMkLst>
        <pc:spChg chg="mod">
          <ac:chgData name="" userId="c9281beaa2f0dd87" providerId="LiveId" clId="{A6648487-220D-4FBF-A11C-E4DB8945E408}" dt="2022-11-30T14:59:45.386" v="457" actId="207"/>
          <ac:spMkLst>
            <pc:docMk/>
            <pc:sldMk cId="1289319682" sldId="297"/>
            <ac:spMk id="3" creationId="{00000000-0000-0000-0000-000000000000}"/>
          </ac:spMkLst>
        </pc:spChg>
        <pc:graphicFrameChg chg="modGraphic">
          <ac:chgData name="" userId="c9281beaa2f0dd87" providerId="LiveId" clId="{A6648487-220D-4FBF-A11C-E4DB8945E408}" dt="2022-11-30T14:59:35.233" v="455" actId="2711"/>
          <ac:graphicFrameMkLst>
            <pc:docMk/>
            <pc:sldMk cId="1289319682" sldId="297"/>
            <ac:graphicFrameMk id="2" creationId="{00000000-0000-0000-0000-000000000000}"/>
          </ac:graphicFrameMkLst>
        </pc:graphicFrameChg>
      </pc:sldChg>
      <pc:sldChg chg="modSp">
        <pc:chgData name="" userId="c9281beaa2f0dd87" providerId="LiveId" clId="{A6648487-220D-4FBF-A11C-E4DB8945E408}" dt="2022-11-30T15:01:06.500" v="461" actId="207"/>
        <pc:sldMkLst>
          <pc:docMk/>
          <pc:sldMk cId="2236474738" sldId="298"/>
        </pc:sldMkLst>
        <pc:spChg chg="mod">
          <ac:chgData name="" userId="c9281beaa2f0dd87" providerId="LiveId" clId="{A6648487-220D-4FBF-A11C-E4DB8945E408}" dt="2022-11-30T15:01:06.500" v="461" actId="207"/>
          <ac:spMkLst>
            <pc:docMk/>
            <pc:sldMk cId="2236474738" sldId="298"/>
            <ac:spMk id="3" creationId="{00000000-0000-0000-0000-000000000000}"/>
          </ac:spMkLst>
        </pc:spChg>
        <pc:graphicFrameChg chg="modGraphic">
          <ac:chgData name="" userId="c9281beaa2f0dd87" providerId="LiveId" clId="{A6648487-220D-4FBF-A11C-E4DB8945E408}" dt="2022-11-30T15:00:56.342" v="459" actId="2711"/>
          <ac:graphicFrameMkLst>
            <pc:docMk/>
            <pc:sldMk cId="2236474738" sldId="298"/>
            <ac:graphicFrameMk id="2" creationId="{00000000-0000-0000-0000-000000000000}"/>
          </ac:graphicFrameMkLst>
        </pc:graphicFrameChg>
      </pc:sldChg>
      <pc:sldChg chg="modSp">
        <pc:chgData name="" userId="c9281beaa2f0dd87" providerId="LiveId" clId="{A6648487-220D-4FBF-A11C-E4DB8945E408}" dt="2022-11-30T15:01:33.120" v="464" actId="1076"/>
        <pc:sldMkLst>
          <pc:docMk/>
          <pc:sldMk cId="52422727" sldId="299"/>
        </pc:sldMkLst>
        <pc:spChg chg="mod">
          <ac:chgData name="" userId="c9281beaa2f0dd87" providerId="LiveId" clId="{A6648487-220D-4FBF-A11C-E4DB8945E408}" dt="2022-11-30T15:01:33.120" v="464" actId="1076"/>
          <ac:spMkLst>
            <pc:docMk/>
            <pc:sldMk cId="52422727" sldId="299"/>
            <ac:spMk id="3" creationId="{00000000-0000-0000-0000-000000000000}"/>
          </ac:spMkLst>
        </pc:spChg>
        <pc:picChg chg="mod">
          <ac:chgData name="" userId="c9281beaa2f0dd87" providerId="LiveId" clId="{A6648487-220D-4FBF-A11C-E4DB8945E408}" dt="2022-11-30T15:01:30.817" v="463" actId="1076"/>
          <ac:picMkLst>
            <pc:docMk/>
            <pc:sldMk cId="52422727" sldId="299"/>
            <ac:picMk id="2" creationId="{00000000-0000-0000-0000-000000000000}"/>
          </ac:picMkLst>
        </pc:picChg>
      </pc:sldChg>
      <pc:sldChg chg="modSp">
        <pc:chgData name="" userId="c9281beaa2f0dd87" providerId="LiveId" clId="{A6648487-220D-4FBF-A11C-E4DB8945E408}" dt="2022-11-30T15:03:27.581" v="502" actId="2711"/>
        <pc:sldMkLst>
          <pc:docMk/>
          <pc:sldMk cId="2911765621" sldId="300"/>
        </pc:sldMkLst>
        <pc:spChg chg="mod">
          <ac:chgData name="" userId="c9281beaa2f0dd87" providerId="LiveId" clId="{A6648487-220D-4FBF-A11C-E4DB8945E408}" dt="2022-11-30T15:03:27.581" v="502" actId="2711"/>
          <ac:spMkLst>
            <pc:docMk/>
            <pc:sldMk cId="2911765621" sldId="300"/>
            <ac:spMk id="3" creationId="{00000000-0000-0000-0000-000000000000}"/>
          </ac:spMkLst>
        </pc:spChg>
      </pc:sldChg>
      <pc:sldChg chg="modSp">
        <pc:chgData name="" userId="c9281beaa2f0dd87" providerId="LiveId" clId="{A6648487-220D-4FBF-A11C-E4DB8945E408}" dt="2022-11-30T15:07:28.027" v="539" actId="1076"/>
        <pc:sldMkLst>
          <pc:docMk/>
          <pc:sldMk cId="4140532081" sldId="301"/>
        </pc:sldMkLst>
        <pc:spChg chg="mod">
          <ac:chgData name="" userId="c9281beaa2f0dd87" providerId="LiveId" clId="{A6648487-220D-4FBF-A11C-E4DB8945E408}" dt="2022-11-30T15:07:25.637" v="538" actId="1076"/>
          <ac:spMkLst>
            <pc:docMk/>
            <pc:sldMk cId="4140532081" sldId="301"/>
            <ac:spMk id="2" creationId="{00000000-0000-0000-0000-000000000000}"/>
          </ac:spMkLst>
        </pc:spChg>
        <pc:spChg chg="mod">
          <ac:chgData name="" userId="c9281beaa2f0dd87" providerId="LiveId" clId="{A6648487-220D-4FBF-A11C-E4DB8945E408}" dt="2022-11-30T15:07:28.027" v="539" actId="1076"/>
          <ac:spMkLst>
            <pc:docMk/>
            <pc:sldMk cId="4140532081" sldId="301"/>
            <ac:spMk id="4" creationId="{00000000-0000-0000-0000-000000000000}"/>
          </ac:spMkLst>
        </pc:spChg>
      </pc:sldChg>
      <pc:sldChg chg="modSp">
        <pc:chgData name="" userId="c9281beaa2f0dd87" providerId="LiveId" clId="{A6648487-220D-4FBF-A11C-E4DB8945E408}" dt="2022-11-30T15:12:10.432" v="574" actId="2711"/>
        <pc:sldMkLst>
          <pc:docMk/>
          <pc:sldMk cId="799390111" sldId="307"/>
        </pc:sldMkLst>
        <pc:spChg chg="mod">
          <ac:chgData name="" userId="c9281beaa2f0dd87" providerId="LiveId" clId="{A6648487-220D-4FBF-A11C-E4DB8945E408}" dt="2022-11-30T15:12:10.432" v="574" actId="2711"/>
          <ac:spMkLst>
            <pc:docMk/>
            <pc:sldMk cId="799390111" sldId="307"/>
            <ac:spMk id="3" creationId="{00000000-0000-0000-0000-000000000000}"/>
          </ac:spMkLst>
        </pc:spChg>
      </pc:sldChg>
      <pc:sldChg chg="modSp">
        <pc:chgData name="" userId="c9281beaa2f0dd87" providerId="LiveId" clId="{A6648487-220D-4FBF-A11C-E4DB8945E408}" dt="2022-11-30T14:26:10.695" v="95" actId="20577"/>
        <pc:sldMkLst>
          <pc:docMk/>
          <pc:sldMk cId="2187205576" sldId="314"/>
        </pc:sldMkLst>
        <pc:graphicFrameChg chg="mod">
          <ac:chgData name="" userId="c9281beaa2f0dd87" providerId="LiveId" clId="{A6648487-220D-4FBF-A11C-E4DB8945E408}" dt="2022-11-30T14:26:10.695" v="95" actId="20577"/>
          <ac:graphicFrameMkLst>
            <pc:docMk/>
            <pc:sldMk cId="2187205576" sldId="314"/>
            <ac:graphicFrameMk id="24" creationId="{00000000-0000-0000-0000-000000000000}"/>
          </ac:graphicFrameMkLst>
        </pc:graphicFrameChg>
      </pc:sldChg>
      <pc:sldChg chg="modSp">
        <pc:chgData name="" userId="c9281beaa2f0dd87" providerId="LiveId" clId="{A6648487-220D-4FBF-A11C-E4DB8945E408}" dt="2022-11-30T15:08:54.760" v="548" actId="2711"/>
        <pc:sldMkLst>
          <pc:docMk/>
          <pc:sldMk cId="2203537776" sldId="321"/>
        </pc:sldMkLst>
        <pc:spChg chg="mod">
          <ac:chgData name="" userId="c9281beaa2f0dd87" providerId="LiveId" clId="{A6648487-220D-4FBF-A11C-E4DB8945E408}" dt="2022-11-30T15:08:54.760" v="548" actId="2711"/>
          <ac:spMkLst>
            <pc:docMk/>
            <pc:sldMk cId="2203537776" sldId="321"/>
            <ac:spMk id="3" creationId="{00000000-0000-0000-0000-000000000000}"/>
          </ac:spMkLst>
        </pc:spChg>
      </pc:sldChg>
      <pc:sldChg chg="modSp">
        <pc:chgData name="" userId="c9281beaa2f0dd87" providerId="LiveId" clId="{A6648487-220D-4FBF-A11C-E4DB8945E408}" dt="2022-11-30T15:10:10.915" v="562" actId="2711"/>
        <pc:sldMkLst>
          <pc:docMk/>
          <pc:sldMk cId="767955065" sldId="322"/>
        </pc:sldMkLst>
        <pc:spChg chg="mod">
          <ac:chgData name="" userId="c9281beaa2f0dd87" providerId="LiveId" clId="{A6648487-220D-4FBF-A11C-E4DB8945E408}" dt="2022-11-30T15:09:56.681" v="559" actId="2711"/>
          <ac:spMkLst>
            <pc:docMk/>
            <pc:sldMk cId="767955065" sldId="322"/>
            <ac:spMk id="4" creationId="{00000000-0000-0000-0000-000000000000}"/>
          </ac:spMkLst>
        </pc:spChg>
        <pc:spChg chg="mod">
          <ac:chgData name="" userId="c9281beaa2f0dd87" providerId="LiveId" clId="{A6648487-220D-4FBF-A11C-E4DB8945E408}" dt="2022-11-30T15:10:01.060" v="560" actId="2711"/>
          <ac:spMkLst>
            <pc:docMk/>
            <pc:sldMk cId="767955065" sldId="322"/>
            <ac:spMk id="5" creationId="{00000000-0000-0000-0000-000000000000}"/>
          </ac:spMkLst>
        </pc:spChg>
        <pc:spChg chg="mod">
          <ac:chgData name="" userId="c9281beaa2f0dd87" providerId="LiveId" clId="{A6648487-220D-4FBF-A11C-E4DB8945E408}" dt="2022-11-30T15:10:07.870" v="561" actId="2711"/>
          <ac:spMkLst>
            <pc:docMk/>
            <pc:sldMk cId="767955065" sldId="322"/>
            <ac:spMk id="6" creationId="{00000000-0000-0000-0000-000000000000}"/>
          </ac:spMkLst>
        </pc:spChg>
        <pc:spChg chg="mod">
          <ac:chgData name="" userId="c9281beaa2f0dd87" providerId="LiveId" clId="{A6648487-220D-4FBF-A11C-E4DB8945E408}" dt="2022-11-30T15:10:10.915" v="562" actId="2711"/>
          <ac:spMkLst>
            <pc:docMk/>
            <pc:sldMk cId="767955065" sldId="322"/>
            <ac:spMk id="7" creationId="{00000000-0000-0000-0000-000000000000}"/>
          </ac:spMkLst>
        </pc:spChg>
        <pc:spChg chg="mod">
          <ac:chgData name="" userId="c9281beaa2f0dd87" providerId="LiveId" clId="{A6648487-220D-4FBF-A11C-E4DB8945E408}" dt="2022-11-30T15:09:53.678" v="558" actId="2711"/>
          <ac:spMkLst>
            <pc:docMk/>
            <pc:sldMk cId="767955065" sldId="322"/>
            <ac:spMk id="9" creationId="{00000000-0000-0000-0000-000000000000}"/>
          </ac:spMkLst>
        </pc:spChg>
      </pc:sldChg>
      <pc:sldChg chg="add">
        <pc:chgData name="" userId="c9281beaa2f0dd87" providerId="LiveId" clId="{A6648487-220D-4FBF-A11C-E4DB8945E408}" dt="2022-11-30T14:46:49.819" v="300"/>
        <pc:sldMkLst>
          <pc:docMk/>
          <pc:sldMk cId="2006820486" sldId="323"/>
        </pc:sldMkLst>
      </pc:sldChg>
      <pc:sldChg chg="addSp modSp add">
        <pc:chgData name="" userId="c9281beaa2f0dd87" providerId="LiveId" clId="{A6648487-220D-4FBF-A11C-E4DB8945E408}" dt="2022-11-30T15:08:12.860" v="544" actId="207"/>
        <pc:sldMkLst>
          <pc:docMk/>
          <pc:sldMk cId="1164724186" sldId="324"/>
        </pc:sldMkLst>
        <pc:spChg chg="add mod">
          <ac:chgData name="" userId="c9281beaa2f0dd87" providerId="LiveId" clId="{A6648487-220D-4FBF-A11C-E4DB8945E408}" dt="2022-11-30T15:08:12.860" v="544" actId="207"/>
          <ac:spMkLst>
            <pc:docMk/>
            <pc:sldMk cId="1164724186" sldId="324"/>
            <ac:spMk id="3" creationId="{96BBC7C6-553A-4977-8740-EED2D8690B7C}"/>
          </ac:spMkLst>
        </pc:spChg>
        <pc:spChg chg="add mod">
          <ac:chgData name="" userId="c9281beaa2f0dd87" providerId="LiveId" clId="{A6648487-220D-4FBF-A11C-E4DB8945E408}" dt="2022-11-30T15:06:56.402" v="530" actId="1076"/>
          <ac:spMkLst>
            <pc:docMk/>
            <pc:sldMk cId="1164724186" sldId="324"/>
            <ac:spMk id="4" creationId="{16E9E3E0-DC8D-406F-B48A-41859927C22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60746C-66C2-4222-8AC2-3C7501F916A4}" type="doc">
      <dgm:prSet loTypeId="urn:microsoft.com/office/officeart/2005/8/layout/process2" loCatId="process" qsTypeId="urn:microsoft.com/office/officeart/2005/8/quickstyle/simple1" qsCatId="simple" csTypeId="urn:microsoft.com/office/officeart/2005/8/colors/colorful2" csCatId="colorful" phldr="1"/>
      <dgm:spPr/>
    </dgm:pt>
    <dgm:pt modelId="{D28A2BCE-22B5-4860-AB6D-675F4A71E411}">
      <dgm:prSet phldrT="[文字]"/>
      <dgm:spPr/>
      <dgm:t>
        <a:bodyPr/>
        <a:lstStyle/>
        <a:p>
          <a:r>
            <a:rPr lang="en-US" dirty="0">
              <a:latin typeface="標楷體" panose="03000509000000000000" pitchFamily="65" charset="-120"/>
              <a:ea typeface="標楷體" panose="03000509000000000000" pitchFamily="65" charset="-120"/>
            </a:rPr>
            <a:t>1950</a:t>
          </a:r>
          <a:r>
            <a:rPr lang="zh-TW" dirty="0">
              <a:latin typeface="標楷體" panose="03000509000000000000" pitchFamily="65" charset="-120"/>
              <a:ea typeface="標楷體" panose="03000509000000000000" pitchFamily="65" charset="-120"/>
            </a:rPr>
            <a:t>年代</a:t>
          </a:r>
          <a:endParaRPr lang="zh-TW" altLang="en-US" dirty="0">
            <a:latin typeface="標楷體" panose="03000509000000000000" pitchFamily="65" charset="-120"/>
            <a:ea typeface="標楷體" panose="03000509000000000000" pitchFamily="65" charset="-120"/>
          </a:endParaRPr>
        </a:p>
      </dgm:t>
    </dgm:pt>
    <dgm:pt modelId="{415EE649-833B-4E24-AC2C-D4F860450FBE}" type="parTrans" cxnId="{D16CA048-C877-4F6B-B6F9-28B16E4ADD77}">
      <dgm:prSet/>
      <dgm:spPr/>
      <dgm:t>
        <a:bodyPr/>
        <a:lstStyle/>
        <a:p>
          <a:endParaRPr lang="zh-TW" altLang="en-US">
            <a:latin typeface="標楷體" panose="03000509000000000000" pitchFamily="65" charset="-120"/>
            <a:ea typeface="標楷體" panose="03000509000000000000" pitchFamily="65" charset="-120"/>
          </a:endParaRPr>
        </a:p>
      </dgm:t>
    </dgm:pt>
    <dgm:pt modelId="{FF2C0BF8-F170-40EC-8B8E-AE880D834044}" type="sibTrans" cxnId="{D16CA048-C877-4F6B-B6F9-28B16E4ADD77}">
      <dgm:prSet/>
      <dgm:spPr/>
      <dgm:t>
        <a:bodyPr/>
        <a:lstStyle/>
        <a:p>
          <a:endParaRPr lang="zh-TW" altLang="en-US">
            <a:latin typeface="標楷體" panose="03000509000000000000" pitchFamily="65" charset="-120"/>
            <a:ea typeface="標楷體" panose="03000509000000000000" pitchFamily="65" charset="-120"/>
          </a:endParaRPr>
        </a:p>
      </dgm:t>
    </dgm:pt>
    <dgm:pt modelId="{EA8E7586-45F2-4282-88B4-1DB72C281DC8}">
      <dgm:prSet phldrT="[文字]"/>
      <dgm:spPr/>
      <dgm:t>
        <a:bodyPr/>
        <a:lstStyle/>
        <a:p>
          <a:r>
            <a:rPr lang="en-US" dirty="0">
              <a:latin typeface="標楷體" panose="03000509000000000000" pitchFamily="65" charset="-120"/>
              <a:ea typeface="標楷體" panose="03000509000000000000" pitchFamily="65" charset="-120"/>
            </a:rPr>
            <a:t>1957</a:t>
          </a:r>
          <a:r>
            <a:rPr lang="zh-TW" dirty="0">
              <a:latin typeface="標楷體" panose="03000509000000000000" pitchFamily="65" charset="-120"/>
              <a:ea typeface="標楷體" panose="03000509000000000000" pitchFamily="65" charset="-120"/>
            </a:rPr>
            <a:t>年</a:t>
          </a:r>
          <a:endParaRPr lang="zh-TW" altLang="en-US" dirty="0">
            <a:latin typeface="標楷體" panose="03000509000000000000" pitchFamily="65" charset="-120"/>
            <a:ea typeface="標楷體" panose="03000509000000000000" pitchFamily="65" charset="-120"/>
          </a:endParaRPr>
        </a:p>
      </dgm:t>
    </dgm:pt>
    <dgm:pt modelId="{856BDCF5-52A2-472F-83CA-4D7451FF85D5}" type="parTrans" cxnId="{E279E271-AED1-45C4-8B97-36226308B172}">
      <dgm:prSet/>
      <dgm:spPr/>
      <dgm:t>
        <a:bodyPr/>
        <a:lstStyle/>
        <a:p>
          <a:endParaRPr lang="zh-TW" altLang="en-US">
            <a:latin typeface="標楷體" panose="03000509000000000000" pitchFamily="65" charset="-120"/>
            <a:ea typeface="標楷體" panose="03000509000000000000" pitchFamily="65" charset="-120"/>
          </a:endParaRPr>
        </a:p>
      </dgm:t>
    </dgm:pt>
    <dgm:pt modelId="{9B85DF02-4BD1-4815-9F41-37DDD6AF403B}" type="sibTrans" cxnId="{E279E271-AED1-45C4-8B97-36226308B172}">
      <dgm:prSet/>
      <dgm:spPr/>
      <dgm:t>
        <a:bodyPr/>
        <a:lstStyle/>
        <a:p>
          <a:endParaRPr lang="zh-TW" altLang="en-US">
            <a:latin typeface="標楷體" panose="03000509000000000000" pitchFamily="65" charset="-120"/>
            <a:ea typeface="標楷體" panose="03000509000000000000" pitchFamily="65" charset="-120"/>
          </a:endParaRPr>
        </a:p>
      </dgm:t>
    </dgm:pt>
    <dgm:pt modelId="{87BA8246-1770-4936-BE0A-5C3A282500B4}">
      <dgm:prSet phldrT="[文字]"/>
      <dgm:spPr/>
      <dgm:t>
        <a:bodyPr/>
        <a:lstStyle/>
        <a:p>
          <a:r>
            <a:rPr lang="zh-TW" altLang="en-US" dirty="0">
              <a:latin typeface="標楷體" panose="03000509000000000000" pitchFamily="65" charset="-120"/>
              <a:ea typeface="標楷體" panose="03000509000000000000" pitchFamily="65" charset="-120"/>
            </a:rPr>
            <a:t>現今</a:t>
          </a:r>
        </a:p>
      </dgm:t>
    </dgm:pt>
    <dgm:pt modelId="{351EBD30-C0D7-46BF-BA64-9DC0B9EEAE3F}" type="parTrans" cxnId="{4061E150-76C1-4AFC-A692-7722842537F8}">
      <dgm:prSet/>
      <dgm:spPr/>
      <dgm:t>
        <a:bodyPr/>
        <a:lstStyle/>
        <a:p>
          <a:endParaRPr lang="zh-TW" altLang="en-US">
            <a:latin typeface="標楷體" panose="03000509000000000000" pitchFamily="65" charset="-120"/>
            <a:ea typeface="標楷體" panose="03000509000000000000" pitchFamily="65" charset="-120"/>
          </a:endParaRPr>
        </a:p>
      </dgm:t>
    </dgm:pt>
    <dgm:pt modelId="{9FCEC954-6FAD-4114-BD1E-EE52B63AED26}" type="sibTrans" cxnId="{4061E150-76C1-4AFC-A692-7722842537F8}">
      <dgm:prSet/>
      <dgm:spPr/>
      <dgm:t>
        <a:bodyPr/>
        <a:lstStyle/>
        <a:p>
          <a:endParaRPr lang="zh-TW" altLang="en-US">
            <a:latin typeface="標楷體" panose="03000509000000000000" pitchFamily="65" charset="-120"/>
            <a:ea typeface="標楷體" panose="03000509000000000000" pitchFamily="65" charset="-120"/>
          </a:endParaRPr>
        </a:p>
      </dgm:t>
    </dgm:pt>
    <dgm:pt modelId="{12A625F7-4E94-45A2-953B-89B3ED44EEDE}" type="pres">
      <dgm:prSet presAssocID="{EC60746C-66C2-4222-8AC2-3C7501F916A4}" presName="linearFlow" presStyleCnt="0">
        <dgm:presLayoutVars>
          <dgm:resizeHandles val="exact"/>
        </dgm:presLayoutVars>
      </dgm:prSet>
      <dgm:spPr/>
    </dgm:pt>
    <dgm:pt modelId="{5791F700-6DB9-4935-B490-5F0F9F546162}" type="pres">
      <dgm:prSet presAssocID="{D28A2BCE-22B5-4860-AB6D-675F4A71E411}" presName="node" presStyleLbl="node1" presStyleIdx="0" presStyleCnt="3">
        <dgm:presLayoutVars>
          <dgm:bulletEnabled val="1"/>
        </dgm:presLayoutVars>
      </dgm:prSet>
      <dgm:spPr/>
      <dgm:t>
        <a:bodyPr/>
        <a:lstStyle/>
        <a:p>
          <a:endParaRPr lang="zh-TW" altLang="en-US"/>
        </a:p>
      </dgm:t>
    </dgm:pt>
    <dgm:pt modelId="{FE725259-AB7F-4BD1-8B05-BC199A228D44}" type="pres">
      <dgm:prSet presAssocID="{FF2C0BF8-F170-40EC-8B8E-AE880D834044}" presName="sibTrans" presStyleLbl="sibTrans2D1" presStyleIdx="0" presStyleCnt="2"/>
      <dgm:spPr/>
      <dgm:t>
        <a:bodyPr/>
        <a:lstStyle/>
        <a:p>
          <a:endParaRPr lang="zh-TW" altLang="en-US"/>
        </a:p>
      </dgm:t>
    </dgm:pt>
    <dgm:pt modelId="{B99B02C5-387F-42DF-8A55-9709C5558C5D}" type="pres">
      <dgm:prSet presAssocID="{FF2C0BF8-F170-40EC-8B8E-AE880D834044}" presName="connectorText" presStyleLbl="sibTrans2D1" presStyleIdx="0" presStyleCnt="2"/>
      <dgm:spPr/>
      <dgm:t>
        <a:bodyPr/>
        <a:lstStyle/>
        <a:p>
          <a:endParaRPr lang="zh-TW" altLang="en-US"/>
        </a:p>
      </dgm:t>
    </dgm:pt>
    <dgm:pt modelId="{40D176A4-E3F1-420F-A95F-B5E3184FFB2A}" type="pres">
      <dgm:prSet presAssocID="{EA8E7586-45F2-4282-88B4-1DB72C281DC8}" presName="node" presStyleLbl="node1" presStyleIdx="1" presStyleCnt="3">
        <dgm:presLayoutVars>
          <dgm:bulletEnabled val="1"/>
        </dgm:presLayoutVars>
      </dgm:prSet>
      <dgm:spPr/>
      <dgm:t>
        <a:bodyPr/>
        <a:lstStyle/>
        <a:p>
          <a:endParaRPr lang="zh-TW" altLang="en-US"/>
        </a:p>
      </dgm:t>
    </dgm:pt>
    <dgm:pt modelId="{FAD33C03-9731-4EFC-9F94-7C4AE55317DC}" type="pres">
      <dgm:prSet presAssocID="{9B85DF02-4BD1-4815-9F41-37DDD6AF403B}" presName="sibTrans" presStyleLbl="sibTrans2D1" presStyleIdx="1" presStyleCnt="2"/>
      <dgm:spPr/>
      <dgm:t>
        <a:bodyPr/>
        <a:lstStyle/>
        <a:p>
          <a:endParaRPr lang="zh-TW" altLang="en-US"/>
        </a:p>
      </dgm:t>
    </dgm:pt>
    <dgm:pt modelId="{773CA458-5912-4C27-B3AE-15F838B2D66F}" type="pres">
      <dgm:prSet presAssocID="{9B85DF02-4BD1-4815-9F41-37DDD6AF403B}" presName="connectorText" presStyleLbl="sibTrans2D1" presStyleIdx="1" presStyleCnt="2"/>
      <dgm:spPr/>
      <dgm:t>
        <a:bodyPr/>
        <a:lstStyle/>
        <a:p>
          <a:endParaRPr lang="zh-TW" altLang="en-US"/>
        </a:p>
      </dgm:t>
    </dgm:pt>
    <dgm:pt modelId="{6285B119-EDE7-4E38-8B6A-54EA02ABCF7F}" type="pres">
      <dgm:prSet presAssocID="{87BA8246-1770-4936-BE0A-5C3A282500B4}" presName="node" presStyleLbl="node1" presStyleIdx="2" presStyleCnt="3">
        <dgm:presLayoutVars>
          <dgm:bulletEnabled val="1"/>
        </dgm:presLayoutVars>
      </dgm:prSet>
      <dgm:spPr/>
      <dgm:t>
        <a:bodyPr/>
        <a:lstStyle/>
        <a:p>
          <a:endParaRPr lang="zh-TW" altLang="en-US"/>
        </a:p>
      </dgm:t>
    </dgm:pt>
  </dgm:ptLst>
  <dgm:cxnLst>
    <dgm:cxn modelId="{C9731D07-0FAC-49C5-AA27-C18939EF4C42}" type="presOf" srcId="{EC60746C-66C2-4222-8AC2-3C7501F916A4}" destId="{12A625F7-4E94-45A2-953B-89B3ED44EEDE}" srcOrd="0" destOrd="0" presId="urn:microsoft.com/office/officeart/2005/8/layout/process2"/>
    <dgm:cxn modelId="{DC2982BB-DA5B-4671-BB23-8B1E3954523A}" type="presOf" srcId="{9B85DF02-4BD1-4815-9F41-37DDD6AF403B}" destId="{FAD33C03-9731-4EFC-9F94-7C4AE55317DC}" srcOrd="0" destOrd="0" presId="urn:microsoft.com/office/officeart/2005/8/layout/process2"/>
    <dgm:cxn modelId="{092F9DA7-31BB-47DC-8F86-0B0D09E2EA2C}" type="presOf" srcId="{9B85DF02-4BD1-4815-9F41-37DDD6AF403B}" destId="{773CA458-5912-4C27-B3AE-15F838B2D66F}" srcOrd="1" destOrd="0" presId="urn:microsoft.com/office/officeart/2005/8/layout/process2"/>
    <dgm:cxn modelId="{40B49842-6CC1-4F1F-9E8D-C79D56290BCA}" type="presOf" srcId="{D28A2BCE-22B5-4860-AB6D-675F4A71E411}" destId="{5791F700-6DB9-4935-B490-5F0F9F546162}" srcOrd="0" destOrd="0" presId="urn:microsoft.com/office/officeart/2005/8/layout/process2"/>
    <dgm:cxn modelId="{49A51F80-5912-44CA-AAEF-97C9327C7DCB}" type="presOf" srcId="{FF2C0BF8-F170-40EC-8B8E-AE880D834044}" destId="{FE725259-AB7F-4BD1-8B05-BC199A228D44}" srcOrd="0" destOrd="0" presId="urn:microsoft.com/office/officeart/2005/8/layout/process2"/>
    <dgm:cxn modelId="{E279E271-AED1-45C4-8B97-36226308B172}" srcId="{EC60746C-66C2-4222-8AC2-3C7501F916A4}" destId="{EA8E7586-45F2-4282-88B4-1DB72C281DC8}" srcOrd="1" destOrd="0" parTransId="{856BDCF5-52A2-472F-83CA-4D7451FF85D5}" sibTransId="{9B85DF02-4BD1-4815-9F41-37DDD6AF403B}"/>
    <dgm:cxn modelId="{614647B3-8A8E-4807-9000-E8D66EF8DED8}" type="presOf" srcId="{87BA8246-1770-4936-BE0A-5C3A282500B4}" destId="{6285B119-EDE7-4E38-8B6A-54EA02ABCF7F}" srcOrd="0" destOrd="0" presId="urn:microsoft.com/office/officeart/2005/8/layout/process2"/>
    <dgm:cxn modelId="{D16CA048-C877-4F6B-B6F9-28B16E4ADD77}" srcId="{EC60746C-66C2-4222-8AC2-3C7501F916A4}" destId="{D28A2BCE-22B5-4860-AB6D-675F4A71E411}" srcOrd="0" destOrd="0" parTransId="{415EE649-833B-4E24-AC2C-D4F860450FBE}" sibTransId="{FF2C0BF8-F170-40EC-8B8E-AE880D834044}"/>
    <dgm:cxn modelId="{14423742-F2F3-4095-9D06-1DA3ECF696E5}" type="presOf" srcId="{FF2C0BF8-F170-40EC-8B8E-AE880D834044}" destId="{B99B02C5-387F-42DF-8A55-9709C5558C5D}" srcOrd="1" destOrd="0" presId="urn:microsoft.com/office/officeart/2005/8/layout/process2"/>
    <dgm:cxn modelId="{90DAE196-DC7D-48AC-B5F7-682A527681E1}" type="presOf" srcId="{EA8E7586-45F2-4282-88B4-1DB72C281DC8}" destId="{40D176A4-E3F1-420F-A95F-B5E3184FFB2A}" srcOrd="0" destOrd="0" presId="urn:microsoft.com/office/officeart/2005/8/layout/process2"/>
    <dgm:cxn modelId="{4061E150-76C1-4AFC-A692-7722842537F8}" srcId="{EC60746C-66C2-4222-8AC2-3C7501F916A4}" destId="{87BA8246-1770-4936-BE0A-5C3A282500B4}" srcOrd="2" destOrd="0" parTransId="{351EBD30-C0D7-46BF-BA64-9DC0B9EEAE3F}" sibTransId="{9FCEC954-6FAD-4114-BD1E-EE52B63AED26}"/>
    <dgm:cxn modelId="{47B4F9FF-BC78-4D50-B048-75CE26A4067C}" type="presParOf" srcId="{12A625F7-4E94-45A2-953B-89B3ED44EEDE}" destId="{5791F700-6DB9-4935-B490-5F0F9F546162}" srcOrd="0" destOrd="0" presId="urn:microsoft.com/office/officeart/2005/8/layout/process2"/>
    <dgm:cxn modelId="{254CD196-CE03-435A-981B-CC5E50D95099}" type="presParOf" srcId="{12A625F7-4E94-45A2-953B-89B3ED44EEDE}" destId="{FE725259-AB7F-4BD1-8B05-BC199A228D44}" srcOrd="1" destOrd="0" presId="urn:microsoft.com/office/officeart/2005/8/layout/process2"/>
    <dgm:cxn modelId="{58208EFA-BBB0-44E0-AE9A-735E4FE7BD3E}" type="presParOf" srcId="{FE725259-AB7F-4BD1-8B05-BC199A228D44}" destId="{B99B02C5-387F-42DF-8A55-9709C5558C5D}" srcOrd="0" destOrd="0" presId="urn:microsoft.com/office/officeart/2005/8/layout/process2"/>
    <dgm:cxn modelId="{D86D11E4-BEDC-46E6-9250-EC9ABC3650AA}" type="presParOf" srcId="{12A625F7-4E94-45A2-953B-89B3ED44EEDE}" destId="{40D176A4-E3F1-420F-A95F-B5E3184FFB2A}" srcOrd="2" destOrd="0" presId="urn:microsoft.com/office/officeart/2005/8/layout/process2"/>
    <dgm:cxn modelId="{1021766B-4E0D-46F7-9785-AF9131467E67}" type="presParOf" srcId="{12A625F7-4E94-45A2-953B-89B3ED44EEDE}" destId="{FAD33C03-9731-4EFC-9F94-7C4AE55317DC}" srcOrd="3" destOrd="0" presId="urn:microsoft.com/office/officeart/2005/8/layout/process2"/>
    <dgm:cxn modelId="{78BDA98D-7B20-44F2-8306-A578206247C0}" type="presParOf" srcId="{FAD33C03-9731-4EFC-9F94-7C4AE55317DC}" destId="{773CA458-5912-4C27-B3AE-15F838B2D66F}" srcOrd="0" destOrd="0" presId="urn:microsoft.com/office/officeart/2005/8/layout/process2"/>
    <dgm:cxn modelId="{C3073ED1-A413-4384-9ED5-5D21C1E9B182}" type="presParOf" srcId="{12A625F7-4E94-45A2-953B-89B3ED44EEDE}" destId="{6285B119-EDE7-4E38-8B6A-54EA02ABCF7F}"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9690475-6C62-42FC-A05F-6B705B8E279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66ADBC0B-46D7-4EFE-8FCD-0E694EB0FB72}">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學習者</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899E0914-1800-4274-B29B-0B00E772F052}" type="parTrans" cxnId="{94D414F8-242C-4696-AA36-BE246CBA4FC1}">
      <dgm:prSet/>
      <dgm:spPr/>
      <dgm:t>
        <a:bodyPr/>
        <a:lstStyle/>
        <a:p>
          <a:endParaRPr lang="zh-TW" altLang="en-US"/>
        </a:p>
      </dgm:t>
    </dgm:pt>
    <dgm:pt modelId="{8A44C165-C6D5-458E-84BF-6138738F56E7}" type="sibTrans" cxnId="{94D414F8-242C-4696-AA36-BE246CBA4FC1}">
      <dgm:prSet/>
      <dgm:spPr/>
      <dgm:t>
        <a:bodyPr/>
        <a:lstStyle/>
        <a:p>
          <a:endParaRPr lang="zh-TW" altLang="en-US"/>
        </a:p>
      </dgm:t>
    </dgm:pt>
    <dgm:pt modelId="{CCF29798-C9A8-4EC2-A221-02A91A673BFC}">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學習團體</a:t>
          </a:r>
          <a:endParaRPr lang="zh-TW" altLang="en-US" dirty="0">
            <a:latin typeface="標楷體" panose="03000509000000000000" pitchFamily="65" charset="-120"/>
            <a:ea typeface="標楷體" panose="03000509000000000000" pitchFamily="65" charset="-120"/>
          </a:endParaRPr>
        </a:p>
      </dgm:t>
    </dgm:pt>
    <dgm:pt modelId="{1F8EF074-40FD-4031-9C5B-10C35B8C2F8D}" type="parTrans" cxnId="{FED743B1-2D36-48BC-8B8F-2ADCA7BC3B19}">
      <dgm:prSet/>
      <dgm:spPr/>
      <dgm:t>
        <a:bodyPr/>
        <a:lstStyle/>
        <a:p>
          <a:endParaRPr lang="zh-TW" altLang="en-US"/>
        </a:p>
      </dgm:t>
    </dgm:pt>
    <dgm:pt modelId="{60C0BBA8-8E11-4F9E-BE14-16B4EFE61DB1}" type="sibTrans" cxnId="{FED743B1-2D36-48BC-8B8F-2ADCA7BC3B19}">
      <dgm:prSet/>
      <dgm:spPr/>
      <dgm:t>
        <a:bodyPr/>
        <a:lstStyle/>
        <a:p>
          <a:endParaRPr lang="zh-TW" altLang="en-US"/>
        </a:p>
      </dgm:t>
    </dgm:pt>
    <dgm:pt modelId="{39EC55B6-1DC2-409D-8DE0-1735711281C6}">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教學團體</a:t>
          </a:r>
          <a:endParaRPr lang="zh-TW" altLang="en-US" dirty="0">
            <a:latin typeface="標楷體" panose="03000509000000000000" pitchFamily="65" charset="-120"/>
            <a:ea typeface="標楷體" panose="03000509000000000000" pitchFamily="65" charset="-120"/>
          </a:endParaRPr>
        </a:p>
      </dgm:t>
    </dgm:pt>
    <dgm:pt modelId="{A061B4EF-B7C5-48E5-AC78-4BCD15DD75A3}" type="parTrans" cxnId="{F5AC044E-2F8C-46EF-9B38-AC7C9E50E02B}">
      <dgm:prSet/>
      <dgm:spPr/>
      <dgm:t>
        <a:bodyPr/>
        <a:lstStyle/>
        <a:p>
          <a:endParaRPr lang="zh-TW" altLang="en-US"/>
        </a:p>
      </dgm:t>
    </dgm:pt>
    <dgm:pt modelId="{73F58852-8DFF-4EBF-A178-8987A3A4CDB8}" type="sibTrans" cxnId="{F5AC044E-2F8C-46EF-9B38-AC7C9E50E02B}">
      <dgm:prSet/>
      <dgm:spPr/>
      <dgm:t>
        <a:bodyPr/>
        <a:lstStyle/>
        <a:p>
          <a:endParaRPr lang="zh-TW" altLang="en-US"/>
        </a:p>
      </dgm:t>
    </dgm:pt>
    <dgm:pt modelId="{1BD7FAA6-2504-4A00-B627-4C9FAF6FE59F}">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教學歷程</a:t>
          </a:r>
          <a:endParaRPr lang="zh-TW" altLang="en-US" dirty="0">
            <a:latin typeface="標楷體" panose="03000509000000000000" pitchFamily="65" charset="-120"/>
            <a:ea typeface="標楷體" panose="03000509000000000000" pitchFamily="65" charset="-120"/>
          </a:endParaRPr>
        </a:p>
      </dgm:t>
    </dgm:pt>
    <dgm:pt modelId="{C9C7613C-9670-44A7-A7A8-0D02BE54484E}" type="parTrans" cxnId="{E561D766-7654-4524-BC67-FDFB3B538F6B}">
      <dgm:prSet/>
      <dgm:spPr/>
      <dgm:t>
        <a:bodyPr/>
        <a:lstStyle/>
        <a:p>
          <a:endParaRPr lang="zh-TW" altLang="en-US"/>
        </a:p>
      </dgm:t>
    </dgm:pt>
    <dgm:pt modelId="{E627831D-411E-428C-A07F-9C2C2477F014}" type="sibTrans" cxnId="{E561D766-7654-4524-BC67-FDFB3B538F6B}">
      <dgm:prSet/>
      <dgm:spPr/>
      <dgm:t>
        <a:bodyPr/>
        <a:lstStyle/>
        <a:p>
          <a:endParaRPr lang="zh-TW" altLang="en-US"/>
        </a:p>
      </dgm:t>
    </dgm:pt>
    <dgm:pt modelId="{87200F47-8989-4EF2-ADFA-DCC316B0731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教學型態</a:t>
          </a:r>
          <a:endParaRPr lang="zh-TW" altLang="en-US" dirty="0">
            <a:latin typeface="標楷體" panose="03000509000000000000" pitchFamily="65" charset="-120"/>
            <a:ea typeface="標楷體" panose="03000509000000000000" pitchFamily="65" charset="-120"/>
          </a:endParaRPr>
        </a:p>
      </dgm:t>
    </dgm:pt>
    <dgm:pt modelId="{8055172F-4162-443E-A43F-8B71F43DBECF}" type="parTrans" cxnId="{E99FCE32-8502-456B-9242-FE9FFE63A81D}">
      <dgm:prSet/>
      <dgm:spPr/>
      <dgm:t>
        <a:bodyPr/>
        <a:lstStyle/>
        <a:p>
          <a:endParaRPr lang="zh-TW" altLang="en-US"/>
        </a:p>
      </dgm:t>
    </dgm:pt>
    <dgm:pt modelId="{E9B7AD7B-3775-4FFD-B29F-AD583A18A2FF}" type="sibTrans" cxnId="{E99FCE32-8502-456B-9242-FE9FFE63A81D}">
      <dgm:prSet/>
      <dgm:spPr/>
      <dgm:t>
        <a:bodyPr/>
        <a:lstStyle/>
        <a:p>
          <a:endParaRPr lang="zh-TW" altLang="en-US"/>
        </a:p>
      </dgm:t>
    </dgm:pt>
    <dgm:pt modelId="{E5D6FBCD-8E45-4135-899E-DD62012931A0}">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課程教材</a:t>
          </a:r>
          <a:endParaRPr lang="zh-TW" altLang="en-US" dirty="0">
            <a:latin typeface="標楷體" panose="03000509000000000000" pitchFamily="65" charset="-120"/>
            <a:ea typeface="標楷體" panose="03000509000000000000" pitchFamily="65" charset="-120"/>
          </a:endParaRPr>
        </a:p>
      </dgm:t>
    </dgm:pt>
    <dgm:pt modelId="{9960436F-F495-4615-BADD-CEEEF5E9B6C0}" type="parTrans" cxnId="{0D25BB29-0474-4AA0-B4CF-4161EEBE9F99}">
      <dgm:prSet/>
      <dgm:spPr/>
      <dgm:t>
        <a:bodyPr/>
        <a:lstStyle/>
        <a:p>
          <a:endParaRPr lang="zh-TW" altLang="en-US"/>
        </a:p>
      </dgm:t>
    </dgm:pt>
    <dgm:pt modelId="{F2E129DB-A887-4084-A381-CEFEA576C434}" type="sibTrans" cxnId="{0D25BB29-0474-4AA0-B4CF-4161EEBE9F99}">
      <dgm:prSet/>
      <dgm:spPr/>
      <dgm:t>
        <a:bodyPr/>
        <a:lstStyle/>
        <a:p>
          <a:endParaRPr lang="zh-TW" altLang="en-US"/>
        </a:p>
      </dgm:t>
    </dgm:pt>
    <dgm:pt modelId="{5CC0A8FA-6923-4BB9-9841-EC46E9F684C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教學場所</a:t>
          </a:r>
          <a:endParaRPr lang="zh-TW" altLang="en-US" dirty="0">
            <a:latin typeface="標楷體" panose="03000509000000000000" pitchFamily="65" charset="-120"/>
            <a:ea typeface="標楷體" panose="03000509000000000000" pitchFamily="65" charset="-120"/>
          </a:endParaRPr>
        </a:p>
      </dgm:t>
    </dgm:pt>
    <dgm:pt modelId="{9426C08D-36F3-483E-A1BA-9EA191219A1A}" type="parTrans" cxnId="{6D14EE31-AAFB-4082-89AF-CED2A48183AB}">
      <dgm:prSet/>
      <dgm:spPr/>
      <dgm:t>
        <a:bodyPr/>
        <a:lstStyle/>
        <a:p>
          <a:endParaRPr lang="zh-TW" altLang="en-US"/>
        </a:p>
      </dgm:t>
    </dgm:pt>
    <dgm:pt modelId="{5CAAF02C-2F9E-4CFD-BA6C-5B50DC282088}" type="sibTrans" cxnId="{6D14EE31-AAFB-4082-89AF-CED2A48183AB}">
      <dgm:prSet/>
      <dgm:spPr/>
      <dgm:t>
        <a:bodyPr/>
        <a:lstStyle/>
        <a:p>
          <a:endParaRPr lang="zh-TW" altLang="en-US"/>
        </a:p>
      </dgm:t>
    </dgm:pt>
    <dgm:pt modelId="{8A4B5D29-4249-4CAC-8CC5-47D9FB4ADD2B}">
      <dgm:prSet/>
      <dgm:spPr>
        <a:solidFill>
          <a:schemeClr val="accent5">
            <a:lumMod val="75000"/>
          </a:schemeClr>
        </a:solidFill>
      </dgm:spPr>
      <dgm:t>
        <a:bodyPr/>
        <a:lstStyle/>
        <a:p>
          <a:r>
            <a:rPr lang="zh-TW" b="1" dirty="0">
              <a:latin typeface="標楷體" panose="03000509000000000000" pitchFamily="65" charset="-120"/>
              <a:ea typeface="標楷體" panose="03000509000000000000" pitchFamily="65" charset="-120"/>
            </a:rPr>
            <a:t>教學時間</a:t>
          </a:r>
          <a:endParaRPr lang="zh-TW" altLang="en-US" dirty="0">
            <a:latin typeface="標楷體" panose="03000509000000000000" pitchFamily="65" charset="-120"/>
            <a:ea typeface="標楷體" panose="03000509000000000000" pitchFamily="65" charset="-120"/>
          </a:endParaRPr>
        </a:p>
      </dgm:t>
    </dgm:pt>
    <dgm:pt modelId="{4E02D218-D23B-484E-A74A-88635548F3AA}" type="parTrans" cxnId="{C2E2A5C6-2EAF-4529-B2C5-A3D4765B205E}">
      <dgm:prSet/>
      <dgm:spPr/>
      <dgm:t>
        <a:bodyPr/>
        <a:lstStyle/>
        <a:p>
          <a:endParaRPr lang="zh-TW" altLang="en-US"/>
        </a:p>
      </dgm:t>
    </dgm:pt>
    <dgm:pt modelId="{AC385F65-424B-4322-8DD4-CFAEDF9957EC}" type="sibTrans" cxnId="{C2E2A5C6-2EAF-4529-B2C5-A3D4765B205E}">
      <dgm:prSet/>
      <dgm:spPr/>
      <dgm:t>
        <a:bodyPr/>
        <a:lstStyle/>
        <a:p>
          <a:endParaRPr lang="zh-TW" altLang="en-US"/>
        </a:p>
      </dgm:t>
    </dgm:pt>
    <dgm:pt modelId="{B619105D-2759-48CB-958F-ED5B0ABDF436}" type="pres">
      <dgm:prSet presAssocID="{59690475-6C62-42FC-A05F-6B705B8E2793}" presName="Name0" presStyleCnt="0">
        <dgm:presLayoutVars>
          <dgm:dir/>
          <dgm:resizeHandles val="exact"/>
        </dgm:presLayoutVars>
      </dgm:prSet>
      <dgm:spPr/>
      <dgm:t>
        <a:bodyPr/>
        <a:lstStyle/>
        <a:p>
          <a:endParaRPr lang="zh-TW" altLang="en-US"/>
        </a:p>
      </dgm:t>
    </dgm:pt>
    <dgm:pt modelId="{AAF5EE02-3961-4F47-9157-5138EC7815A6}" type="pres">
      <dgm:prSet presAssocID="{66ADBC0B-46D7-4EFE-8FCD-0E694EB0FB72}" presName="parTxOnly" presStyleLbl="node1" presStyleIdx="0" presStyleCnt="8">
        <dgm:presLayoutVars>
          <dgm:bulletEnabled val="1"/>
        </dgm:presLayoutVars>
      </dgm:prSet>
      <dgm:spPr/>
      <dgm:t>
        <a:bodyPr/>
        <a:lstStyle/>
        <a:p>
          <a:endParaRPr lang="zh-TW" altLang="en-US"/>
        </a:p>
      </dgm:t>
    </dgm:pt>
    <dgm:pt modelId="{8538D587-AAEC-4927-8C95-B21A428765E6}" type="pres">
      <dgm:prSet presAssocID="{8A44C165-C6D5-458E-84BF-6138738F56E7}" presName="parSpace" presStyleCnt="0"/>
      <dgm:spPr/>
    </dgm:pt>
    <dgm:pt modelId="{01088175-1F6B-4F4C-BFB8-8F65DD5F40F3}" type="pres">
      <dgm:prSet presAssocID="{CCF29798-C9A8-4EC2-A221-02A91A673BFC}" presName="parTxOnly" presStyleLbl="node1" presStyleIdx="1" presStyleCnt="8">
        <dgm:presLayoutVars>
          <dgm:bulletEnabled val="1"/>
        </dgm:presLayoutVars>
      </dgm:prSet>
      <dgm:spPr/>
      <dgm:t>
        <a:bodyPr/>
        <a:lstStyle/>
        <a:p>
          <a:endParaRPr lang="zh-TW" altLang="en-US"/>
        </a:p>
      </dgm:t>
    </dgm:pt>
    <dgm:pt modelId="{382BE55E-D390-461A-AD8D-229D5CC5244E}" type="pres">
      <dgm:prSet presAssocID="{60C0BBA8-8E11-4F9E-BE14-16B4EFE61DB1}" presName="parSpace" presStyleCnt="0"/>
      <dgm:spPr/>
    </dgm:pt>
    <dgm:pt modelId="{2499A35F-42D6-48EA-A38B-10C3CD953B01}" type="pres">
      <dgm:prSet presAssocID="{39EC55B6-1DC2-409D-8DE0-1735711281C6}" presName="parTxOnly" presStyleLbl="node1" presStyleIdx="2" presStyleCnt="8">
        <dgm:presLayoutVars>
          <dgm:bulletEnabled val="1"/>
        </dgm:presLayoutVars>
      </dgm:prSet>
      <dgm:spPr/>
      <dgm:t>
        <a:bodyPr/>
        <a:lstStyle/>
        <a:p>
          <a:endParaRPr lang="zh-TW" altLang="en-US"/>
        </a:p>
      </dgm:t>
    </dgm:pt>
    <dgm:pt modelId="{E63D2CD7-C2B9-4D23-9BB1-D595358BCFF9}" type="pres">
      <dgm:prSet presAssocID="{73F58852-8DFF-4EBF-A178-8987A3A4CDB8}" presName="parSpace" presStyleCnt="0"/>
      <dgm:spPr/>
    </dgm:pt>
    <dgm:pt modelId="{2A7D0774-64A1-4592-A708-5F067F4493E5}" type="pres">
      <dgm:prSet presAssocID="{1BD7FAA6-2504-4A00-B627-4C9FAF6FE59F}" presName="parTxOnly" presStyleLbl="node1" presStyleIdx="3" presStyleCnt="8">
        <dgm:presLayoutVars>
          <dgm:bulletEnabled val="1"/>
        </dgm:presLayoutVars>
      </dgm:prSet>
      <dgm:spPr/>
      <dgm:t>
        <a:bodyPr/>
        <a:lstStyle/>
        <a:p>
          <a:endParaRPr lang="zh-TW" altLang="en-US"/>
        </a:p>
      </dgm:t>
    </dgm:pt>
    <dgm:pt modelId="{A3FCA60F-4853-4383-AEE0-9E0D688FE644}" type="pres">
      <dgm:prSet presAssocID="{E627831D-411E-428C-A07F-9C2C2477F014}" presName="parSpace" presStyleCnt="0"/>
      <dgm:spPr/>
    </dgm:pt>
    <dgm:pt modelId="{C460E3CD-16C6-4F88-9B74-6EEF96BDAE2B}" type="pres">
      <dgm:prSet presAssocID="{87200F47-8989-4EF2-ADFA-DCC316B0731D}" presName="parTxOnly" presStyleLbl="node1" presStyleIdx="4" presStyleCnt="8">
        <dgm:presLayoutVars>
          <dgm:bulletEnabled val="1"/>
        </dgm:presLayoutVars>
      </dgm:prSet>
      <dgm:spPr/>
      <dgm:t>
        <a:bodyPr/>
        <a:lstStyle/>
        <a:p>
          <a:endParaRPr lang="zh-TW" altLang="en-US"/>
        </a:p>
      </dgm:t>
    </dgm:pt>
    <dgm:pt modelId="{A1532EA9-BB5C-4F88-A641-BD3EA58D3EB2}" type="pres">
      <dgm:prSet presAssocID="{E9B7AD7B-3775-4FFD-B29F-AD583A18A2FF}" presName="parSpace" presStyleCnt="0"/>
      <dgm:spPr/>
    </dgm:pt>
    <dgm:pt modelId="{65F3DA90-B6CA-4D7C-B650-9B9DFFD1F030}" type="pres">
      <dgm:prSet presAssocID="{E5D6FBCD-8E45-4135-899E-DD62012931A0}" presName="parTxOnly" presStyleLbl="node1" presStyleIdx="5" presStyleCnt="8">
        <dgm:presLayoutVars>
          <dgm:bulletEnabled val="1"/>
        </dgm:presLayoutVars>
      </dgm:prSet>
      <dgm:spPr/>
      <dgm:t>
        <a:bodyPr/>
        <a:lstStyle/>
        <a:p>
          <a:endParaRPr lang="zh-TW" altLang="en-US"/>
        </a:p>
      </dgm:t>
    </dgm:pt>
    <dgm:pt modelId="{BCC4DE87-2392-4750-AFE6-2F3070583DD4}" type="pres">
      <dgm:prSet presAssocID="{F2E129DB-A887-4084-A381-CEFEA576C434}" presName="parSpace" presStyleCnt="0"/>
      <dgm:spPr/>
    </dgm:pt>
    <dgm:pt modelId="{23E84269-4C4F-4A4F-B6E3-9F97F8A7B1BE}" type="pres">
      <dgm:prSet presAssocID="{5CC0A8FA-6923-4BB9-9841-EC46E9F684CD}" presName="parTxOnly" presStyleLbl="node1" presStyleIdx="6" presStyleCnt="8">
        <dgm:presLayoutVars>
          <dgm:bulletEnabled val="1"/>
        </dgm:presLayoutVars>
      </dgm:prSet>
      <dgm:spPr/>
      <dgm:t>
        <a:bodyPr/>
        <a:lstStyle/>
        <a:p>
          <a:endParaRPr lang="zh-TW" altLang="en-US"/>
        </a:p>
      </dgm:t>
    </dgm:pt>
    <dgm:pt modelId="{516185F2-A760-454C-B1E5-0BA7F9C60885}" type="pres">
      <dgm:prSet presAssocID="{5CAAF02C-2F9E-4CFD-BA6C-5B50DC282088}" presName="parSpace" presStyleCnt="0"/>
      <dgm:spPr/>
    </dgm:pt>
    <dgm:pt modelId="{81B56D1F-CFD8-4E12-A7F5-0F8D80C3EAF2}" type="pres">
      <dgm:prSet presAssocID="{8A4B5D29-4249-4CAC-8CC5-47D9FB4ADD2B}" presName="parTxOnly" presStyleLbl="node1" presStyleIdx="7" presStyleCnt="8">
        <dgm:presLayoutVars>
          <dgm:bulletEnabled val="1"/>
        </dgm:presLayoutVars>
      </dgm:prSet>
      <dgm:spPr/>
      <dgm:t>
        <a:bodyPr/>
        <a:lstStyle/>
        <a:p>
          <a:endParaRPr lang="zh-TW" altLang="en-US"/>
        </a:p>
      </dgm:t>
    </dgm:pt>
  </dgm:ptLst>
  <dgm:cxnLst>
    <dgm:cxn modelId="{4FBB8C23-B859-4367-9AC3-3A0A581D29F4}" type="presOf" srcId="{59690475-6C62-42FC-A05F-6B705B8E2793}" destId="{B619105D-2759-48CB-958F-ED5B0ABDF436}" srcOrd="0" destOrd="0" presId="urn:microsoft.com/office/officeart/2005/8/layout/hChevron3"/>
    <dgm:cxn modelId="{E99FCE32-8502-456B-9242-FE9FFE63A81D}" srcId="{59690475-6C62-42FC-A05F-6B705B8E2793}" destId="{87200F47-8989-4EF2-ADFA-DCC316B0731D}" srcOrd="4" destOrd="0" parTransId="{8055172F-4162-443E-A43F-8B71F43DBECF}" sibTransId="{E9B7AD7B-3775-4FFD-B29F-AD583A18A2FF}"/>
    <dgm:cxn modelId="{94D414F8-242C-4696-AA36-BE246CBA4FC1}" srcId="{59690475-6C62-42FC-A05F-6B705B8E2793}" destId="{66ADBC0B-46D7-4EFE-8FCD-0E694EB0FB72}" srcOrd="0" destOrd="0" parTransId="{899E0914-1800-4274-B29B-0B00E772F052}" sibTransId="{8A44C165-C6D5-458E-84BF-6138738F56E7}"/>
    <dgm:cxn modelId="{F5AC044E-2F8C-46EF-9B38-AC7C9E50E02B}" srcId="{59690475-6C62-42FC-A05F-6B705B8E2793}" destId="{39EC55B6-1DC2-409D-8DE0-1735711281C6}" srcOrd="2" destOrd="0" parTransId="{A061B4EF-B7C5-48E5-AC78-4BCD15DD75A3}" sibTransId="{73F58852-8DFF-4EBF-A178-8987A3A4CDB8}"/>
    <dgm:cxn modelId="{671057A6-EAF1-41AD-B3C8-714DA0FBC6B2}" type="presOf" srcId="{E5D6FBCD-8E45-4135-899E-DD62012931A0}" destId="{65F3DA90-B6CA-4D7C-B650-9B9DFFD1F030}" srcOrd="0" destOrd="0" presId="urn:microsoft.com/office/officeart/2005/8/layout/hChevron3"/>
    <dgm:cxn modelId="{856D83A5-4800-4F50-BCFB-3E10A8C03D62}" type="presOf" srcId="{8A4B5D29-4249-4CAC-8CC5-47D9FB4ADD2B}" destId="{81B56D1F-CFD8-4E12-A7F5-0F8D80C3EAF2}" srcOrd="0" destOrd="0" presId="urn:microsoft.com/office/officeart/2005/8/layout/hChevron3"/>
    <dgm:cxn modelId="{AC9DAA6A-1AEA-4E56-B444-CF760B952E33}" type="presOf" srcId="{1BD7FAA6-2504-4A00-B627-4C9FAF6FE59F}" destId="{2A7D0774-64A1-4592-A708-5F067F4493E5}" srcOrd="0" destOrd="0" presId="urn:microsoft.com/office/officeart/2005/8/layout/hChevron3"/>
    <dgm:cxn modelId="{0D25BB29-0474-4AA0-B4CF-4161EEBE9F99}" srcId="{59690475-6C62-42FC-A05F-6B705B8E2793}" destId="{E5D6FBCD-8E45-4135-899E-DD62012931A0}" srcOrd="5" destOrd="0" parTransId="{9960436F-F495-4615-BADD-CEEEF5E9B6C0}" sibTransId="{F2E129DB-A887-4084-A381-CEFEA576C434}"/>
    <dgm:cxn modelId="{E53C2582-33A3-4769-9224-460251440F00}" type="presOf" srcId="{87200F47-8989-4EF2-ADFA-DCC316B0731D}" destId="{C460E3CD-16C6-4F88-9B74-6EEF96BDAE2B}" srcOrd="0" destOrd="0" presId="urn:microsoft.com/office/officeart/2005/8/layout/hChevron3"/>
    <dgm:cxn modelId="{E3D48126-E430-46D4-9437-4C3A6C672847}" type="presOf" srcId="{CCF29798-C9A8-4EC2-A221-02A91A673BFC}" destId="{01088175-1F6B-4F4C-BFB8-8F65DD5F40F3}" srcOrd="0" destOrd="0" presId="urn:microsoft.com/office/officeart/2005/8/layout/hChevron3"/>
    <dgm:cxn modelId="{5423F1AC-ECF6-4F3D-8D4E-D34656DDC833}" type="presOf" srcId="{39EC55B6-1DC2-409D-8DE0-1735711281C6}" destId="{2499A35F-42D6-48EA-A38B-10C3CD953B01}" srcOrd="0" destOrd="0" presId="urn:microsoft.com/office/officeart/2005/8/layout/hChevron3"/>
    <dgm:cxn modelId="{6D14EE31-AAFB-4082-89AF-CED2A48183AB}" srcId="{59690475-6C62-42FC-A05F-6B705B8E2793}" destId="{5CC0A8FA-6923-4BB9-9841-EC46E9F684CD}" srcOrd="6" destOrd="0" parTransId="{9426C08D-36F3-483E-A1BA-9EA191219A1A}" sibTransId="{5CAAF02C-2F9E-4CFD-BA6C-5B50DC282088}"/>
    <dgm:cxn modelId="{3AE5BD81-D63B-48B6-A165-758E9ECE8958}" type="presOf" srcId="{66ADBC0B-46D7-4EFE-8FCD-0E694EB0FB72}" destId="{AAF5EE02-3961-4F47-9157-5138EC7815A6}" srcOrd="0" destOrd="0" presId="urn:microsoft.com/office/officeart/2005/8/layout/hChevron3"/>
    <dgm:cxn modelId="{FED743B1-2D36-48BC-8B8F-2ADCA7BC3B19}" srcId="{59690475-6C62-42FC-A05F-6B705B8E2793}" destId="{CCF29798-C9A8-4EC2-A221-02A91A673BFC}" srcOrd="1" destOrd="0" parTransId="{1F8EF074-40FD-4031-9C5B-10C35B8C2F8D}" sibTransId="{60C0BBA8-8E11-4F9E-BE14-16B4EFE61DB1}"/>
    <dgm:cxn modelId="{F48EC836-DB9C-4BAC-AE1F-9981F3AA9A56}" type="presOf" srcId="{5CC0A8FA-6923-4BB9-9841-EC46E9F684CD}" destId="{23E84269-4C4F-4A4F-B6E3-9F97F8A7B1BE}" srcOrd="0" destOrd="0" presId="urn:microsoft.com/office/officeart/2005/8/layout/hChevron3"/>
    <dgm:cxn modelId="{E561D766-7654-4524-BC67-FDFB3B538F6B}" srcId="{59690475-6C62-42FC-A05F-6B705B8E2793}" destId="{1BD7FAA6-2504-4A00-B627-4C9FAF6FE59F}" srcOrd="3" destOrd="0" parTransId="{C9C7613C-9670-44A7-A7A8-0D02BE54484E}" sibTransId="{E627831D-411E-428C-A07F-9C2C2477F014}"/>
    <dgm:cxn modelId="{C2E2A5C6-2EAF-4529-B2C5-A3D4765B205E}" srcId="{59690475-6C62-42FC-A05F-6B705B8E2793}" destId="{8A4B5D29-4249-4CAC-8CC5-47D9FB4ADD2B}" srcOrd="7" destOrd="0" parTransId="{4E02D218-D23B-484E-A74A-88635548F3AA}" sibTransId="{AC385F65-424B-4322-8DD4-CFAEDF9957EC}"/>
    <dgm:cxn modelId="{0297411E-3756-4781-954B-F20C464A7130}" type="presParOf" srcId="{B619105D-2759-48CB-958F-ED5B0ABDF436}" destId="{AAF5EE02-3961-4F47-9157-5138EC7815A6}" srcOrd="0" destOrd="0" presId="urn:microsoft.com/office/officeart/2005/8/layout/hChevron3"/>
    <dgm:cxn modelId="{9CC87702-43DE-4506-A5C4-3FBA2C41B895}" type="presParOf" srcId="{B619105D-2759-48CB-958F-ED5B0ABDF436}" destId="{8538D587-AAEC-4927-8C95-B21A428765E6}" srcOrd="1" destOrd="0" presId="urn:microsoft.com/office/officeart/2005/8/layout/hChevron3"/>
    <dgm:cxn modelId="{76ADDA4C-024B-42B6-B634-176D4FEEADCD}" type="presParOf" srcId="{B619105D-2759-48CB-958F-ED5B0ABDF436}" destId="{01088175-1F6B-4F4C-BFB8-8F65DD5F40F3}" srcOrd="2" destOrd="0" presId="urn:microsoft.com/office/officeart/2005/8/layout/hChevron3"/>
    <dgm:cxn modelId="{3136B255-7823-4632-A452-21AB035CD9CD}" type="presParOf" srcId="{B619105D-2759-48CB-958F-ED5B0ABDF436}" destId="{382BE55E-D390-461A-AD8D-229D5CC5244E}" srcOrd="3" destOrd="0" presId="urn:microsoft.com/office/officeart/2005/8/layout/hChevron3"/>
    <dgm:cxn modelId="{04AABC57-EB55-452B-87E7-A89A40DCBB1B}" type="presParOf" srcId="{B619105D-2759-48CB-958F-ED5B0ABDF436}" destId="{2499A35F-42D6-48EA-A38B-10C3CD953B01}" srcOrd="4" destOrd="0" presId="urn:microsoft.com/office/officeart/2005/8/layout/hChevron3"/>
    <dgm:cxn modelId="{EB22CFAF-1F2D-4BC5-87E3-F299AFFFBA0B}" type="presParOf" srcId="{B619105D-2759-48CB-958F-ED5B0ABDF436}" destId="{E63D2CD7-C2B9-4D23-9BB1-D595358BCFF9}" srcOrd="5" destOrd="0" presId="urn:microsoft.com/office/officeart/2005/8/layout/hChevron3"/>
    <dgm:cxn modelId="{A70D16E5-505F-45D3-99D7-7215FCC35A57}" type="presParOf" srcId="{B619105D-2759-48CB-958F-ED5B0ABDF436}" destId="{2A7D0774-64A1-4592-A708-5F067F4493E5}" srcOrd="6" destOrd="0" presId="urn:microsoft.com/office/officeart/2005/8/layout/hChevron3"/>
    <dgm:cxn modelId="{CCD0C2C4-E07A-4F83-95E6-A015E0C1CFD3}" type="presParOf" srcId="{B619105D-2759-48CB-958F-ED5B0ABDF436}" destId="{A3FCA60F-4853-4383-AEE0-9E0D688FE644}" srcOrd="7" destOrd="0" presId="urn:microsoft.com/office/officeart/2005/8/layout/hChevron3"/>
    <dgm:cxn modelId="{5E89503D-46F3-4A6D-9AE7-C31F328A95E7}" type="presParOf" srcId="{B619105D-2759-48CB-958F-ED5B0ABDF436}" destId="{C460E3CD-16C6-4F88-9B74-6EEF96BDAE2B}" srcOrd="8" destOrd="0" presId="urn:microsoft.com/office/officeart/2005/8/layout/hChevron3"/>
    <dgm:cxn modelId="{24C5C926-78F9-45B5-A4B5-26A26DE3D8B6}" type="presParOf" srcId="{B619105D-2759-48CB-958F-ED5B0ABDF436}" destId="{A1532EA9-BB5C-4F88-A641-BD3EA58D3EB2}" srcOrd="9" destOrd="0" presId="urn:microsoft.com/office/officeart/2005/8/layout/hChevron3"/>
    <dgm:cxn modelId="{540E1B3E-2574-4167-9DAF-9448476599E6}" type="presParOf" srcId="{B619105D-2759-48CB-958F-ED5B0ABDF436}" destId="{65F3DA90-B6CA-4D7C-B650-9B9DFFD1F030}" srcOrd="10" destOrd="0" presId="urn:microsoft.com/office/officeart/2005/8/layout/hChevron3"/>
    <dgm:cxn modelId="{A43BC5DD-9BA1-4A7A-9690-76576059FEDD}" type="presParOf" srcId="{B619105D-2759-48CB-958F-ED5B0ABDF436}" destId="{BCC4DE87-2392-4750-AFE6-2F3070583DD4}" srcOrd="11" destOrd="0" presId="urn:microsoft.com/office/officeart/2005/8/layout/hChevron3"/>
    <dgm:cxn modelId="{CE0779FD-E76E-4DD5-B0A8-44DCD67F368B}" type="presParOf" srcId="{B619105D-2759-48CB-958F-ED5B0ABDF436}" destId="{23E84269-4C4F-4A4F-B6E3-9F97F8A7B1BE}" srcOrd="12" destOrd="0" presId="urn:microsoft.com/office/officeart/2005/8/layout/hChevron3"/>
    <dgm:cxn modelId="{18C79862-3C8C-4C90-80DF-DA32ADEA7249}" type="presParOf" srcId="{B619105D-2759-48CB-958F-ED5B0ABDF436}" destId="{516185F2-A760-454C-B1E5-0BA7F9C60885}" srcOrd="13" destOrd="0" presId="urn:microsoft.com/office/officeart/2005/8/layout/hChevron3"/>
    <dgm:cxn modelId="{1BEE2E75-5E10-4854-AB78-1B0A252E33A4}" type="presParOf" srcId="{B619105D-2759-48CB-958F-ED5B0ABDF436}" destId="{81B56D1F-CFD8-4E12-A7F5-0F8D80C3EAF2}"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3B49038-A2E7-4AF5-B62D-5883AF503BD2}"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TW" altLang="en-US"/>
        </a:p>
      </dgm:t>
    </dgm:pt>
    <dgm:pt modelId="{C0070309-0C1A-4542-B32A-18C3F5242B05}">
      <dgm:prSet phldrT="[文字]"/>
      <dgm:spPr/>
      <dgm:t>
        <a:bodyPr/>
        <a:lstStyle/>
        <a:p>
          <a:r>
            <a:rPr lang="zh-TW" b="1" dirty="0">
              <a:latin typeface="標楷體" panose="03000509000000000000" pitchFamily="65" charset="-120"/>
              <a:ea typeface="標楷體" panose="03000509000000000000" pitchFamily="65" charset="-120"/>
            </a:rPr>
            <a:t>確定教學目標</a:t>
          </a:r>
          <a:endParaRPr lang="zh-TW" altLang="en-US" dirty="0">
            <a:latin typeface="標楷體" panose="03000509000000000000" pitchFamily="65" charset="-120"/>
            <a:ea typeface="標楷體" panose="03000509000000000000" pitchFamily="65" charset="-120"/>
          </a:endParaRPr>
        </a:p>
      </dgm:t>
    </dgm:pt>
    <dgm:pt modelId="{0BBA9F4C-D5D4-4218-B2E1-DAEEF216198F}" type="parTrans" cxnId="{D795E4A5-4503-4D1E-B661-C199D310DBD9}">
      <dgm:prSet/>
      <dgm:spPr/>
      <dgm:t>
        <a:bodyPr/>
        <a:lstStyle/>
        <a:p>
          <a:endParaRPr lang="zh-TW" altLang="en-US">
            <a:latin typeface="標楷體" panose="03000509000000000000" pitchFamily="65" charset="-120"/>
            <a:ea typeface="標楷體" panose="03000509000000000000" pitchFamily="65" charset="-120"/>
          </a:endParaRPr>
        </a:p>
      </dgm:t>
    </dgm:pt>
    <dgm:pt modelId="{ECA1E943-B8BC-4C89-B3BB-6F23B43CEE7D}" type="sibTrans" cxnId="{D795E4A5-4503-4D1E-B661-C199D310DBD9}">
      <dgm:prSet/>
      <dgm:spPr/>
      <dgm:t>
        <a:bodyPr/>
        <a:lstStyle/>
        <a:p>
          <a:endParaRPr lang="zh-TW" altLang="en-US">
            <a:latin typeface="標楷體" panose="03000509000000000000" pitchFamily="65" charset="-120"/>
            <a:ea typeface="標楷體" panose="03000509000000000000" pitchFamily="65" charset="-120"/>
          </a:endParaRPr>
        </a:p>
      </dgm:t>
    </dgm:pt>
    <dgm:pt modelId="{10591A83-4E9D-4769-A693-711498EC6355}">
      <dgm:prSet phldrT="[文字]"/>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96792925-9F9B-44EB-9C43-59188D171D3E}" type="parTrans" cxnId="{736762A3-9A44-4B09-B2AC-3145853585FE}">
      <dgm:prSet/>
      <dgm:spPr/>
      <dgm:t>
        <a:bodyPr/>
        <a:lstStyle/>
        <a:p>
          <a:endParaRPr lang="zh-TW" altLang="en-US">
            <a:latin typeface="標楷體" panose="03000509000000000000" pitchFamily="65" charset="-120"/>
            <a:ea typeface="標楷體" panose="03000509000000000000" pitchFamily="65" charset="-120"/>
          </a:endParaRPr>
        </a:p>
      </dgm:t>
    </dgm:pt>
    <dgm:pt modelId="{586137EE-5EAE-4656-A1E7-C5F6B041EA52}" type="sibTrans" cxnId="{736762A3-9A44-4B09-B2AC-3145853585FE}">
      <dgm:prSet/>
      <dgm:spPr/>
      <dgm:t>
        <a:bodyPr/>
        <a:lstStyle/>
        <a:p>
          <a:endParaRPr lang="zh-TW" altLang="en-US">
            <a:latin typeface="標楷體" panose="03000509000000000000" pitchFamily="65" charset="-120"/>
            <a:ea typeface="標楷體" panose="03000509000000000000" pitchFamily="65" charset="-120"/>
          </a:endParaRPr>
        </a:p>
      </dgm:t>
    </dgm:pt>
    <dgm:pt modelId="{F507AA5C-2B9C-496F-86A9-8F01E55B93CA}">
      <dgm:prSet phldrT="[文字]"/>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7F0D4CEB-CB6B-4C53-929B-C3F089CED745}" type="parTrans" cxnId="{8781D50C-4428-45F4-811D-9779244C75F3}">
      <dgm:prSet/>
      <dgm:spPr/>
      <dgm:t>
        <a:bodyPr/>
        <a:lstStyle/>
        <a:p>
          <a:endParaRPr lang="zh-TW" altLang="en-US">
            <a:latin typeface="標楷體" panose="03000509000000000000" pitchFamily="65" charset="-120"/>
            <a:ea typeface="標楷體" panose="03000509000000000000" pitchFamily="65" charset="-120"/>
          </a:endParaRPr>
        </a:p>
      </dgm:t>
    </dgm:pt>
    <dgm:pt modelId="{741D16BF-D51A-4D64-BC85-30746B972D6D}" type="sibTrans" cxnId="{8781D50C-4428-45F4-811D-9779244C75F3}">
      <dgm:prSet/>
      <dgm:spPr/>
      <dgm:t>
        <a:bodyPr/>
        <a:lstStyle/>
        <a:p>
          <a:endParaRPr lang="zh-TW" altLang="en-US">
            <a:latin typeface="標楷體" panose="03000509000000000000" pitchFamily="65" charset="-120"/>
            <a:ea typeface="標楷體" panose="03000509000000000000" pitchFamily="65" charset="-120"/>
          </a:endParaRPr>
        </a:p>
      </dgm:t>
    </dgm:pt>
    <dgm:pt modelId="{10CB2B37-E03A-4DF1-9CD2-98238FE950AA}">
      <dgm:prSet/>
      <dgm:spPr/>
      <dgm:t>
        <a:bodyPr/>
        <a:lstStyle/>
        <a:p>
          <a:r>
            <a:rPr lang="zh-TW" b="1">
              <a:latin typeface="標楷體" panose="03000509000000000000" pitchFamily="65" charset="-120"/>
              <a:ea typeface="標楷體" panose="03000509000000000000" pitchFamily="65" charset="-120"/>
            </a:rPr>
            <a:t>學習評量</a:t>
          </a:r>
          <a:endParaRPr lang="zh-TW" altLang="en-US">
            <a:latin typeface="標楷體" panose="03000509000000000000" pitchFamily="65" charset="-120"/>
            <a:ea typeface="標楷體" panose="03000509000000000000" pitchFamily="65" charset="-120"/>
          </a:endParaRPr>
        </a:p>
      </dgm:t>
    </dgm:pt>
    <dgm:pt modelId="{4A5F4DB6-2D74-4AF7-BB9A-9A3D5CF5FBE2}" type="parTrans" cxnId="{1EDC8C12-848D-4832-9A73-04A1332CC8E0}">
      <dgm:prSet/>
      <dgm:spPr/>
      <dgm:t>
        <a:bodyPr/>
        <a:lstStyle/>
        <a:p>
          <a:endParaRPr lang="zh-TW" altLang="en-US">
            <a:latin typeface="標楷體" panose="03000509000000000000" pitchFamily="65" charset="-120"/>
            <a:ea typeface="標楷體" panose="03000509000000000000" pitchFamily="65" charset="-120"/>
          </a:endParaRPr>
        </a:p>
      </dgm:t>
    </dgm:pt>
    <dgm:pt modelId="{175B97EA-3328-4F05-88CF-E5E445C3376F}" type="sibTrans" cxnId="{1EDC8C12-848D-4832-9A73-04A1332CC8E0}">
      <dgm:prSet/>
      <dgm:spPr/>
      <dgm:t>
        <a:bodyPr/>
        <a:lstStyle/>
        <a:p>
          <a:endParaRPr lang="zh-TW" altLang="en-US">
            <a:latin typeface="標楷體" panose="03000509000000000000" pitchFamily="65" charset="-120"/>
            <a:ea typeface="標楷體" panose="03000509000000000000" pitchFamily="65" charset="-120"/>
          </a:endParaRPr>
        </a:p>
      </dgm:t>
    </dgm:pt>
    <dgm:pt modelId="{8E8CEC32-3004-4BE7-B74B-592CD2C3EA01}">
      <dgm:prSet/>
      <dgm:spPr/>
      <dgm:t>
        <a:bodyPr/>
        <a:lstStyle/>
        <a:p>
          <a:r>
            <a:rPr lang="zh-TW" b="1">
              <a:latin typeface="標楷體" panose="03000509000000000000" pitchFamily="65" charset="-120"/>
              <a:ea typeface="標楷體" panose="03000509000000000000" pitchFamily="65" charset="-120"/>
            </a:rPr>
            <a:t>評鑑檢討</a:t>
          </a:r>
          <a:endParaRPr lang="zh-TW" altLang="en-US">
            <a:latin typeface="標楷體" panose="03000509000000000000" pitchFamily="65" charset="-120"/>
            <a:ea typeface="標楷體" panose="03000509000000000000" pitchFamily="65" charset="-120"/>
          </a:endParaRPr>
        </a:p>
      </dgm:t>
    </dgm:pt>
    <dgm:pt modelId="{9F9014FC-FB57-409B-9503-C789429201D5}" type="parTrans" cxnId="{B762B865-5A19-482D-8F7E-9B66C9472B4E}">
      <dgm:prSet/>
      <dgm:spPr/>
      <dgm:t>
        <a:bodyPr/>
        <a:lstStyle/>
        <a:p>
          <a:endParaRPr lang="zh-TW" altLang="en-US">
            <a:latin typeface="標楷體" panose="03000509000000000000" pitchFamily="65" charset="-120"/>
            <a:ea typeface="標楷體" panose="03000509000000000000" pitchFamily="65" charset="-120"/>
          </a:endParaRPr>
        </a:p>
      </dgm:t>
    </dgm:pt>
    <dgm:pt modelId="{11FB063D-107B-49A0-A5C4-68DD3FE0F583}" type="sibTrans" cxnId="{B762B865-5A19-482D-8F7E-9B66C9472B4E}">
      <dgm:prSet/>
      <dgm:spPr/>
      <dgm:t>
        <a:bodyPr/>
        <a:lstStyle/>
        <a:p>
          <a:endParaRPr lang="zh-TW" altLang="en-US">
            <a:latin typeface="標楷體" panose="03000509000000000000" pitchFamily="65" charset="-120"/>
            <a:ea typeface="標楷體" panose="03000509000000000000" pitchFamily="65" charset="-120"/>
          </a:endParaRPr>
        </a:p>
      </dgm:t>
    </dgm:pt>
    <dgm:pt modelId="{2F88FA48-FCAF-4252-B158-B2B604084DF5}" type="pres">
      <dgm:prSet presAssocID="{23B49038-A2E7-4AF5-B62D-5883AF503BD2}" presName="outerComposite" presStyleCnt="0">
        <dgm:presLayoutVars>
          <dgm:chMax val="5"/>
          <dgm:dir/>
          <dgm:resizeHandles val="exact"/>
        </dgm:presLayoutVars>
      </dgm:prSet>
      <dgm:spPr/>
      <dgm:t>
        <a:bodyPr/>
        <a:lstStyle/>
        <a:p>
          <a:endParaRPr lang="zh-TW" altLang="en-US"/>
        </a:p>
      </dgm:t>
    </dgm:pt>
    <dgm:pt modelId="{B2C84953-F067-40FE-8EE6-7A628991C838}" type="pres">
      <dgm:prSet presAssocID="{23B49038-A2E7-4AF5-B62D-5883AF503BD2}" presName="dummyMaxCanvas" presStyleCnt="0">
        <dgm:presLayoutVars/>
      </dgm:prSet>
      <dgm:spPr/>
    </dgm:pt>
    <dgm:pt modelId="{C87FAD89-CF80-4BC2-9A84-2226FD31E72D}" type="pres">
      <dgm:prSet presAssocID="{23B49038-A2E7-4AF5-B62D-5883AF503BD2}" presName="FiveNodes_1" presStyleLbl="node1" presStyleIdx="0" presStyleCnt="5">
        <dgm:presLayoutVars>
          <dgm:bulletEnabled val="1"/>
        </dgm:presLayoutVars>
      </dgm:prSet>
      <dgm:spPr/>
      <dgm:t>
        <a:bodyPr/>
        <a:lstStyle/>
        <a:p>
          <a:endParaRPr lang="zh-TW" altLang="en-US"/>
        </a:p>
      </dgm:t>
    </dgm:pt>
    <dgm:pt modelId="{7E6D35EE-1D9F-49B6-8E7A-C60BE93F1672}" type="pres">
      <dgm:prSet presAssocID="{23B49038-A2E7-4AF5-B62D-5883AF503BD2}" presName="FiveNodes_2" presStyleLbl="node1" presStyleIdx="1" presStyleCnt="5">
        <dgm:presLayoutVars>
          <dgm:bulletEnabled val="1"/>
        </dgm:presLayoutVars>
      </dgm:prSet>
      <dgm:spPr/>
      <dgm:t>
        <a:bodyPr/>
        <a:lstStyle/>
        <a:p>
          <a:endParaRPr lang="zh-TW" altLang="en-US"/>
        </a:p>
      </dgm:t>
    </dgm:pt>
    <dgm:pt modelId="{98B2DEAE-F9B8-46E4-82D1-ACA1F2953D01}" type="pres">
      <dgm:prSet presAssocID="{23B49038-A2E7-4AF5-B62D-5883AF503BD2}" presName="FiveNodes_3" presStyleLbl="node1" presStyleIdx="2" presStyleCnt="5">
        <dgm:presLayoutVars>
          <dgm:bulletEnabled val="1"/>
        </dgm:presLayoutVars>
      </dgm:prSet>
      <dgm:spPr/>
      <dgm:t>
        <a:bodyPr/>
        <a:lstStyle/>
        <a:p>
          <a:endParaRPr lang="zh-TW" altLang="en-US"/>
        </a:p>
      </dgm:t>
    </dgm:pt>
    <dgm:pt modelId="{F45A1290-407A-467B-9B2A-A00EE5D1AD65}" type="pres">
      <dgm:prSet presAssocID="{23B49038-A2E7-4AF5-B62D-5883AF503BD2}" presName="FiveNodes_4" presStyleLbl="node1" presStyleIdx="3" presStyleCnt="5">
        <dgm:presLayoutVars>
          <dgm:bulletEnabled val="1"/>
        </dgm:presLayoutVars>
      </dgm:prSet>
      <dgm:spPr/>
      <dgm:t>
        <a:bodyPr/>
        <a:lstStyle/>
        <a:p>
          <a:endParaRPr lang="zh-TW" altLang="en-US"/>
        </a:p>
      </dgm:t>
    </dgm:pt>
    <dgm:pt modelId="{EFCCAA41-27A8-419D-90DD-452B9227220A}" type="pres">
      <dgm:prSet presAssocID="{23B49038-A2E7-4AF5-B62D-5883AF503BD2}" presName="FiveNodes_5" presStyleLbl="node1" presStyleIdx="4" presStyleCnt="5">
        <dgm:presLayoutVars>
          <dgm:bulletEnabled val="1"/>
        </dgm:presLayoutVars>
      </dgm:prSet>
      <dgm:spPr/>
      <dgm:t>
        <a:bodyPr/>
        <a:lstStyle/>
        <a:p>
          <a:endParaRPr lang="zh-TW" altLang="en-US"/>
        </a:p>
      </dgm:t>
    </dgm:pt>
    <dgm:pt modelId="{57084075-51EA-46A4-9BDB-4C65DD27FF21}" type="pres">
      <dgm:prSet presAssocID="{23B49038-A2E7-4AF5-B62D-5883AF503BD2}" presName="FiveConn_1-2" presStyleLbl="fgAccFollowNode1" presStyleIdx="0" presStyleCnt="4">
        <dgm:presLayoutVars>
          <dgm:bulletEnabled val="1"/>
        </dgm:presLayoutVars>
      </dgm:prSet>
      <dgm:spPr/>
      <dgm:t>
        <a:bodyPr/>
        <a:lstStyle/>
        <a:p>
          <a:endParaRPr lang="zh-TW" altLang="en-US"/>
        </a:p>
      </dgm:t>
    </dgm:pt>
    <dgm:pt modelId="{98DE07F8-25BF-42DC-9C41-C051766A147B}" type="pres">
      <dgm:prSet presAssocID="{23B49038-A2E7-4AF5-B62D-5883AF503BD2}" presName="FiveConn_2-3" presStyleLbl="fgAccFollowNode1" presStyleIdx="1" presStyleCnt="4">
        <dgm:presLayoutVars>
          <dgm:bulletEnabled val="1"/>
        </dgm:presLayoutVars>
      </dgm:prSet>
      <dgm:spPr/>
      <dgm:t>
        <a:bodyPr/>
        <a:lstStyle/>
        <a:p>
          <a:endParaRPr lang="zh-TW" altLang="en-US"/>
        </a:p>
      </dgm:t>
    </dgm:pt>
    <dgm:pt modelId="{195B895D-B7A2-406B-AD78-4770781A9C52}" type="pres">
      <dgm:prSet presAssocID="{23B49038-A2E7-4AF5-B62D-5883AF503BD2}" presName="FiveConn_3-4" presStyleLbl="fgAccFollowNode1" presStyleIdx="2" presStyleCnt="4">
        <dgm:presLayoutVars>
          <dgm:bulletEnabled val="1"/>
        </dgm:presLayoutVars>
      </dgm:prSet>
      <dgm:spPr/>
      <dgm:t>
        <a:bodyPr/>
        <a:lstStyle/>
        <a:p>
          <a:endParaRPr lang="zh-TW" altLang="en-US"/>
        </a:p>
      </dgm:t>
    </dgm:pt>
    <dgm:pt modelId="{8324BD04-038C-4D6A-BB95-6F7CF4376048}" type="pres">
      <dgm:prSet presAssocID="{23B49038-A2E7-4AF5-B62D-5883AF503BD2}" presName="FiveConn_4-5" presStyleLbl="fgAccFollowNode1" presStyleIdx="3" presStyleCnt="4">
        <dgm:presLayoutVars>
          <dgm:bulletEnabled val="1"/>
        </dgm:presLayoutVars>
      </dgm:prSet>
      <dgm:spPr/>
      <dgm:t>
        <a:bodyPr/>
        <a:lstStyle/>
        <a:p>
          <a:endParaRPr lang="zh-TW" altLang="en-US"/>
        </a:p>
      </dgm:t>
    </dgm:pt>
    <dgm:pt modelId="{584106F1-06CD-4C5A-B083-57000FE6CEC9}" type="pres">
      <dgm:prSet presAssocID="{23B49038-A2E7-4AF5-B62D-5883AF503BD2}" presName="FiveNodes_1_text" presStyleLbl="node1" presStyleIdx="4" presStyleCnt="5">
        <dgm:presLayoutVars>
          <dgm:bulletEnabled val="1"/>
        </dgm:presLayoutVars>
      </dgm:prSet>
      <dgm:spPr/>
      <dgm:t>
        <a:bodyPr/>
        <a:lstStyle/>
        <a:p>
          <a:endParaRPr lang="zh-TW" altLang="en-US"/>
        </a:p>
      </dgm:t>
    </dgm:pt>
    <dgm:pt modelId="{43455E15-6DBE-47DF-9149-41DE23688B40}" type="pres">
      <dgm:prSet presAssocID="{23B49038-A2E7-4AF5-B62D-5883AF503BD2}" presName="FiveNodes_2_text" presStyleLbl="node1" presStyleIdx="4" presStyleCnt="5">
        <dgm:presLayoutVars>
          <dgm:bulletEnabled val="1"/>
        </dgm:presLayoutVars>
      </dgm:prSet>
      <dgm:spPr/>
      <dgm:t>
        <a:bodyPr/>
        <a:lstStyle/>
        <a:p>
          <a:endParaRPr lang="zh-TW" altLang="en-US"/>
        </a:p>
      </dgm:t>
    </dgm:pt>
    <dgm:pt modelId="{5E0B91C4-15CB-4532-AC22-187598ACA18B}" type="pres">
      <dgm:prSet presAssocID="{23B49038-A2E7-4AF5-B62D-5883AF503BD2}" presName="FiveNodes_3_text" presStyleLbl="node1" presStyleIdx="4" presStyleCnt="5">
        <dgm:presLayoutVars>
          <dgm:bulletEnabled val="1"/>
        </dgm:presLayoutVars>
      </dgm:prSet>
      <dgm:spPr/>
      <dgm:t>
        <a:bodyPr/>
        <a:lstStyle/>
        <a:p>
          <a:endParaRPr lang="zh-TW" altLang="en-US"/>
        </a:p>
      </dgm:t>
    </dgm:pt>
    <dgm:pt modelId="{C8EFE68F-EA79-436B-A215-F46757554A19}" type="pres">
      <dgm:prSet presAssocID="{23B49038-A2E7-4AF5-B62D-5883AF503BD2}" presName="FiveNodes_4_text" presStyleLbl="node1" presStyleIdx="4" presStyleCnt="5">
        <dgm:presLayoutVars>
          <dgm:bulletEnabled val="1"/>
        </dgm:presLayoutVars>
      </dgm:prSet>
      <dgm:spPr/>
      <dgm:t>
        <a:bodyPr/>
        <a:lstStyle/>
        <a:p>
          <a:endParaRPr lang="zh-TW" altLang="en-US"/>
        </a:p>
      </dgm:t>
    </dgm:pt>
    <dgm:pt modelId="{9C2A080B-18E6-493F-9011-4CBFE06498E6}" type="pres">
      <dgm:prSet presAssocID="{23B49038-A2E7-4AF5-B62D-5883AF503BD2}" presName="FiveNodes_5_text" presStyleLbl="node1" presStyleIdx="4" presStyleCnt="5">
        <dgm:presLayoutVars>
          <dgm:bulletEnabled val="1"/>
        </dgm:presLayoutVars>
      </dgm:prSet>
      <dgm:spPr/>
      <dgm:t>
        <a:bodyPr/>
        <a:lstStyle/>
        <a:p>
          <a:endParaRPr lang="zh-TW" altLang="en-US"/>
        </a:p>
      </dgm:t>
    </dgm:pt>
  </dgm:ptLst>
  <dgm:cxnLst>
    <dgm:cxn modelId="{89819BA0-BD8B-403F-9ADF-0F8197514B0B}" type="presOf" srcId="{23B49038-A2E7-4AF5-B62D-5883AF503BD2}" destId="{2F88FA48-FCAF-4252-B158-B2B604084DF5}" srcOrd="0" destOrd="0" presId="urn:microsoft.com/office/officeart/2005/8/layout/vProcess5"/>
    <dgm:cxn modelId="{D795E4A5-4503-4D1E-B661-C199D310DBD9}" srcId="{23B49038-A2E7-4AF5-B62D-5883AF503BD2}" destId="{C0070309-0C1A-4542-B32A-18C3F5242B05}" srcOrd="0" destOrd="0" parTransId="{0BBA9F4C-D5D4-4218-B2E1-DAEEF216198F}" sibTransId="{ECA1E943-B8BC-4C89-B3BB-6F23B43CEE7D}"/>
    <dgm:cxn modelId="{105D051D-BAA1-4487-B71F-56E8369046C4}" type="presOf" srcId="{10CB2B37-E03A-4DF1-9CD2-98238FE950AA}" destId="{C8EFE68F-EA79-436B-A215-F46757554A19}" srcOrd="1" destOrd="0" presId="urn:microsoft.com/office/officeart/2005/8/layout/vProcess5"/>
    <dgm:cxn modelId="{E37160BB-4EE1-49DB-A3D9-F464B5034625}" type="presOf" srcId="{10591A83-4E9D-4769-A693-711498EC6355}" destId="{43455E15-6DBE-47DF-9149-41DE23688B40}" srcOrd="1" destOrd="0" presId="urn:microsoft.com/office/officeart/2005/8/layout/vProcess5"/>
    <dgm:cxn modelId="{8781D50C-4428-45F4-811D-9779244C75F3}" srcId="{23B49038-A2E7-4AF5-B62D-5883AF503BD2}" destId="{F507AA5C-2B9C-496F-86A9-8F01E55B93CA}" srcOrd="2" destOrd="0" parTransId="{7F0D4CEB-CB6B-4C53-929B-C3F089CED745}" sibTransId="{741D16BF-D51A-4D64-BC85-30746B972D6D}"/>
    <dgm:cxn modelId="{ABE51D07-CA96-4455-B537-C62A179E6257}" type="presOf" srcId="{F507AA5C-2B9C-496F-86A9-8F01E55B93CA}" destId="{98B2DEAE-F9B8-46E4-82D1-ACA1F2953D01}" srcOrd="0" destOrd="0" presId="urn:microsoft.com/office/officeart/2005/8/layout/vProcess5"/>
    <dgm:cxn modelId="{65EE4DC5-1F73-4947-9BBB-701B5AA66A71}" type="presOf" srcId="{10CB2B37-E03A-4DF1-9CD2-98238FE950AA}" destId="{F45A1290-407A-467B-9B2A-A00EE5D1AD65}" srcOrd="0" destOrd="0" presId="urn:microsoft.com/office/officeart/2005/8/layout/vProcess5"/>
    <dgm:cxn modelId="{5D0177DE-4D78-4268-AC9F-C34ABF129035}" type="presOf" srcId="{741D16BF-D51A-4D64-BC85-30746B972D6D}" destId="{195B895D-B7A2-406B-AD78-4770781A9C52}" srcOrd="0" destOrd="0" presId="urn:microsoft.com/office/officeart/2005/8/layout/vProcess5"/>
    <dgm:cxn modelId="{736762A3-9A44-4B09-B2AC-3145853585FE}" srcId="{23B49038-A2E7-4AF5-B62D-5883AF503BD2}" destId="{10591A83-4E9D-4769-A693-711498EC6355}" srcOrd="1" destOrd="0" parTransId="{96792925-9F9B-44EB-9C43-59188D171D3E}" sibTransId="{586137EE-5EAE-4656-A1E7-C5F6B041EA52}"/>
    <dgm:cxn modelId="{9EC6724D-1153-4916-816C-C131C90110F4}" type="presOf" srcId="{175B97EA-3328-4F05-88CF-E5E445C3376F}" destId="{8324BD04-038C-4D6A-BB95-6F7CF4376048}" srcOrd="0" destOrd="0" presId="urn:microsoft.com/office/officeart/2005/8/layout/vProcess5"/>
    <dgm:cxn modelId="{60ADB243-A02C-41D1-9DEA-685B439C7AD8}" type="presOf" srcId="{C0070309-0C1A-4542-B32A-18C3F5242B05}" destId="{C87FAD89-CF80-4BC2-9A84-2226FD31E72D}" srcOrd="0" destOrd="0" presId="urn:microsoft.com/office/officeart/2005/8/layout/vProcess5"/>
    <dgm:cxn modelId="{79547926-44D9-4DF1-9F9E-50E9E65E9025}" type="presOf" srcId="{8E8CEC32-3004-4BE7-B74B-592CD2C3EA01}" destId="{EFCCAA41-27A8-419D-90DD-452B9227220A}" srcOrd="0" destOrd="0" presId="urn:microsoft.com/office/officeart/2005/8/layout/vProcess5"/>
    <dgm:cxn modelId="{DD2AD1EF-D82E-41DD-88BA-1CEEA7610583}" type="presOf" srcId="{C0070309-0C1A-4542-B32A-18C3F5242B05}" destId="{584106F1-06CD-4C5A-B083-57000FE6CEC9}" srcOrd="1" destOrd="0" presId="urn:microsoft.com/office/officeart/2005/8/layout/vProcess5"/>
    <dgm:cxn modelId="{F93E64FF-775B-4368-972D-861E69812513}" type="presOf" srcId="{ECA1E943-B8BC-4C89-B3BB-6F23B43CEE7D}" destId="{57084075-51EA-46A4-9BDB-4C65DD27FF21}" srcOrd="0" destOrd="0" presId="urn:microsoft.com/office/officeart/2005/8/layout/vProcess5"/>
    <dgm:cxn modelId="{1EDC8C12-848D-4832-9A73-04A1332CC8E0}" srcId="{23B49038-A2E7-4AF5-B62D-5883AF503BD2}" destId="{10CB2B37-E03A-4DF1-9CD2-98238FE950AA}" srcOrd="3" destOrd="0" parTransId="{4A5F4DB6-2D74-4AF7-BB9A-9A3D5CF5FBE2}" sibTransId="{175B97EA-3328-4F05-88CF-E5E445C3376F}"/>
    <dgm:cxn modelId="{6309A1FD-0490-4150-93C6-C19C03F469A9}" type="presOf" srcId="{F507AA5C-2B9C-496F-86A9-8F01E55B93CA}" destId="{5E0B91C4-15CB-4532-AC22-187598ACA18B}" srcOrd="1" destOrd="0" presId="urn:microsoft.com/office/officeart/2005/8/layout/vProcess5"/>
    <dgm:cxn modelId="{B762B865-5A19-482D-8F7E-9B66C9472B4E}" srcId="{23B49038-A2E7-4AF5-B62D-5883AF503BD2}" destId="{8E8CEC32-3004-4BE7-B74B-592CD2C3EA01}" srcOrd="4" destOrd="0" parTransId="{9F9014FC-FB57-409B-9503-C789429201D5}" sibTransId="{11FB063D-107B-49A0-A5C4-68DD3FE0F583}"/>
    <dgm:cxn modelId="{176E4D40-54D3-4A46-B23A-11CCD7FE2819}" type="presOf" srcId="{586137EE-5EAE-4656-A1E7-C5F6B041EA52}" destId="{98DE07F8-25BF-42DC-9C41-C051766A147B}" srcOrd="0" destOrd="0" presId="urn:microsoft.com/office/officeart/2005/8/layout/vProcess5"/>
    <dgm:cxn modelId="{0CCAF2F1-C9C7-467A-B4D5-E92888785247}" type="presOf" srcId="{10591A83-4E9D-4769-A693-711498EC6355}" destId="{7E6D35EE-1D9F-49B6-8E7A-C60BE93F1672}" srcOrd="0" destOrd="0" presId="urn:microsoft.com/office/officeart/2005/8/layout/vProcess5"/>
    <dgm:cxn modelId="{46977EF7-76A6-434F-B803-9105BEAF5A14}" type="presOf" srcId="{8E8CEC32-3004-4BE7-B74B-592CD2C3EA01}" destId="{9C2A080B-18E6-493F-9011-4CBFE06498E6}" srcOrd="1" destOrd="0" presId="urn:microsoft.com/office/officeart/2005/8/layout/vProcess5"/>
    <dgm:cxn modelId="{A612E644-53E3-41F7-90FE-6ABB79E6BF06}" type="presParOf" srcId="{2F88FA48-FCAF-4252-B158-B2B604084DF5}" destId="{B2C84953-F067-40FE-8EE6-7A628991C838}" srcOrd="0" destOrd="0" presId="urn:microsoft.com/office/officeart/2005/8/layout/vProcess5"/>
    <dgm:cxn modelId="{C4230A88-BF91-4767-AD4E-7AD73E35ABE5}" type="presParOf" srcId="{2F88FA48-FCAF-4252-B158-B2B604084DF5}" destId="{C87FAD89-CF80-4BC2-9A84-2226FD31E72D}" srcOrd="1" destOrd="0" presId="urn:microsoft.com/office/officeart/2005/8/layout/vProcess5"/>
    <dgm:cxn modelId="{2D16DAEA-884F-4C31-97D8-BF6E1C3B7081}" type="presParOf" srcId="{2F88FA48-FCAF-4252-B158-B2B604084DF5}" destId="{7E6D35EE-1D9F-49B6-8E7A-C60BE93F1672}" srcOrd="2" destOrd="0" presId="urn:microsoft.com/office/officeart/2005/8/layout/vProcess5"/>
    <dgm:cxn modelId="{E19221A1-9C8E-496F-AB6A-2A947BB52EA1}" type="presParOf" srcId="{2F88FA48-FCAF-4252-B158-B2B604084DF5}" destId="{98B2DEAE-F9B8-46E4-82D1-ACA1F2953D01}" srcOrd="3" destOrd="0" presId="urn:microsoft.com/office/officeart/2005/8/layout/vProcess5"/>
    <dgm:cxn modelId="{31CFFFA9-DF28-439E-94F7-F116C710FFCC}" type="presParOf" srcId="{2F88FA48-FCAF-4252-B158-B2B604084DF5}" destId="{F45A1290-407A-467B-9B2A-A00EE5D1AD65}" srcOrd="4" destOrd="0" presId="urn:microsoft.com/office/officeart/2005/8/layout/vProcess5"/>
    <dgm:cxn modelId="{02B7C573-A562-4CD8-A121-407E27B70B82}" type="presParOf" srcId="{2F88FA48-FCAF-4252-B158-B2B604084DF5}" destId="{EFCCAA41-27A8-419D-90DD-452B9227220A}" srcOrd="5" destOrd="0" presId="urn:microsoft.com/office/officeart/2005/8/layout/vProcess5"/>
    <dgm:cxn modelId="{91AF37E3-46EB-4B9F-A324-AB9A3BEC2E90}" type="presParOf" srcId="{2F88FA48-FCAF-4252-B158-B2B604084DF5}" destId="{57084075-51EA-46A4-9BDB-4C65DD27FF21}" srcOrd="6" destOrd="0" presId="urn:microsoft.com/office/officeart/2005/8/layout/vProcess5"/>
    <dgm:cxn modelId="{CF002959-3069-4D5C-9C0C-5D720A778B2B}" type="presParOf" srcId="{2F88FA48-FCAF-4252-B158-B2B604084DF5}" destId="{98DE07F8-25BF-42DC-9C41-C051766A147B}" srcOrd="7" destOrd="0" presId="urn:microsoft.com/office/officeart/2005/8/layout/vProcess5"/>
    <dgm:cxn modelId="{BAD67779-90C4-4D58-A79B-B6212A162A88}" type="presParOf" srcId="{2F88FA48-FCAF-4252-B158-B2B604084DF5}" destId="{195B895D-B7A2-406B-AD78-4770781A9C52}" srcOrd="8" destOrd="0" presId="urn:microsoft.com/office/officeart/2005/8/layout/vProcess5"/>
    <dgm:cxn modelId="{1F623162-50B7-4E44-8E61-75EDFF6CBCC4}" type="presParOf" srcId="{2F88FA48-FCAF-4252-B158-B2B604084DF5}" destId="{8324BD04-038C-4D6A-BB95-6F7CF4376048}" srcOrd="9" destOrd="0" presId="urn:microsoft.com/office/officeart/2005/8/layout/vProcess5"/>
    <dgm:cxn modelId="{A8FB19F5-D9D6-4514-985D-21DA7E71AE97}" type="presParOf" srcId="{2F88FA48-FCAF-4252-B158-B2B604084DF5}" destId="{584106F1-06CD-4C5A-B083-57000FE6CEC9}" srcOrd="10" destOrd="0" presId="urn:microsoft.com/office/officeart/2005/8/layout/vProcess5"/>
    <dgm:cxn modelId="{00351AB9-1628-4BC2-AC3A-2CEDEE8AB3F5}" type="presParOf" srcId="{2F88FA48-FCAF-4252-B158-B2B604084DF5}" destId="{43455E15-6DBE-47DF-9149-41DE23688B40}" srcOrd="11" destOrd="0" presId="urn:microsoft.com/office/officeart/2005/8/layout/vProcess5"/>
    <dgm:cxn modelId="{D22A1FD9-8FC4-4745-A33D-311C0CE97338}" type="presParOf" srcId="{2F88FA48-FCAF-4252-B158-B2B604084DF5}" destId="{5E0B91C4-15CB-4532-AC22-187598ACA18B}" srcOrd="12" destOrd="0" presId="urn:microsoft.com/office/officeart/2005/8/layout/vProcess5"/>
    <dgm:cxn modelId="{1F9DE339-663A-4947-B2A1-7B68FFEB1B8D}" type="presParOf" srcId="{2F88FA48-FCAF-4252-B158-B2B604084DF5}" destId="{C8EFE68F-EA79-436B-A215-F46757554A19}" srcOrd="13" destOrd="0" presId="urn:microsoft.com/office/officeart/2005/8/layout/vProcess5"/>
    <dgm:cxn modelId="{5BE977C0-247A-4ECD-B664-9101D5B38D37}" type="presParOf" srcId="{2F88FA48-FCAF-4252-B158-B2B604084DF5}" destId="{9C2A080B-18E6-493F-9011-4CBFE06498E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5EA322C8-37EE-411F-84E9-88BD3AE54EC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CCE06ECF-0FD6-4ACE-852C-A6F9214D03CF}">
      <dgm:prSet phldrT="[文字]"/>
      <dgm:spPr>
        <a:solidFill>
          <a:srgbClr val="E6D600"/>
        </a:solidFill>
      </dgm:spPr>
      <dgm:t>
        <a:bodyPr/>
        <a:lstStyle/>
        <a:p>
          <a:r>
            <a:rPr lang="zh-TW" b="1" dirty="0">
              <a:latin typeface="標楷體" panose="03000509000000000000" pitchFamily="65" charset="-120"/>
              <a:ea typeface="標楷體" panose="03000509000000000000" pitchFamily="65" charset="-120"/>
            </a:rPr>
            <a:t>確定教學</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目標</a:t>
          </a:r>
          <a:endParaRPr lang="zh-TW" altLang="en-US" dirty="0">
            <a:latin typeface="標楷體" panose="03000509000000000000" pitchFamily="65" charset="-120"/>
            <a:ea typeface="標楷體" panose="03000509000000000000" pitchFamily="65" charset="-120"/>
          </a:endParaRPr>
        </a:p>
      </dgm:t>
    </dgm:pt>
    <dgm:pt modelId="{51535480-FD23-4306-A1F8-8FF1B95A4A46}" type="par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1D63637F-603E-4687-A369-39330B82AF0C}" type="sib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A31E7C7E-A894-43B8-8E5B-4B3C67AB22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54EF0D07-E7C8-474B-A814-DB2DA7A892E9}" type="par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594E2EAB-9DC5-4E5F-A3DE-A84945CD9857}" type="sib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2DA55351-2258-460B-BDB5-9ED59372417A}">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E65DFB17-8CB0-47CF-8099-13DCE79E6948}" type="par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9BEDCA8E-59D7-4009-B27B-238BF1FDC853}" type="sib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7474F7BF-16A5-4AB8-BD43-083E1FA3DA4D}">
      <dgm:prSet/>
      <dgm:spPr>
        <a:solidFill>
          <a:srgbClr val="EDF9A3"/>
        </a:solidFill>
      </dgm:spPr>
      <dgm:t>
        <a:bodyPr/>
        <a:lstStyle/>
        <a:p>
          <a:r>
            <a:rPr lang="zh-TW" b="1" dirty="0">
              <a:latin typeface="標楷體" panose="03000509000000000000" pitchFamily="65" charset="-120"/>
              <a:ea typeface="標楷體" panose="03000509000000000000" pitchFamily="65" charset="-120"/>
            </a:rPr>
            <a:t>學習評量</a:t>
          </a:r>
          <a:endParaRPr lang="zh-TW" altLang="en-US" dirty="0">
            <a:latin typeface="標楷體" panose="03000509000000000000" pitchFamily="65" charset="-120"/>
            <a:ea typeface="標楷體" panose="03000509000000000000" pitchFamily="65" charset="-120"/>
          </a:endParaRPr>
        </a:p>
      </dgm:t>
    </dgm:pt>
    <dgm:pt modelId="{E9F6D9C6-3556-4614-B900-5E6DC4390CAD}" type="par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80DAB879-1F64-4F9A-A8A8-3D31A975AD44}" type="sib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FA935645-C9FF-4784-9987-71840C005E2C}">
      <dgm:prSet/>
      <dgm:spPr>
        <a:solidFill>
          <a:srgbClr val="EDF9A3"/>
        </a:solidFill>
      </dgm:spPr>
      <dgm:t>
        <a:bodyPr/>
        <a:lstStyle/>
        <a:p>
          <a:r>
            <a:rPr lang="zh-TW" b="1" dirty="0">
              <a:latin typeface="標楷體" panose="03000509000000000000" pitchFamily="65" charset="-120"/>
              <a:ea typeface="標楷體" panose="03000509000000000000" pitchFamily="65" charset="-120"/>
            </a:rPr>
            <a:t>評鑑檢討</a:t>
          </a:r>
          <a:endParaRPr lang="zh-TW" altLang="en-US" dirty="0">
            <a:latin typeface="標楷體" panose="03000509000000000000" pitchFamily="65" charset="-120"/>
            <a:ea typeface="標楷體" panose="03000509000000000000" pitchFamily="65" charset="-120"/>
          </a:endParaRPr>
        </a:p>
      </dgm:t>
    </dgm:pt>
    <dgm:pt modelId="{D9E3FDAB-EEF7-483B-B84C-E27FF8A31611}" type="par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8562323A-CFAC-400D-AFA4-D2CA00C56109}" type="sib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0C814260-F256-4036-B498-6ED27E80608A}" type="pres">
      <dgm:prSet presAssocID="{5EA322C8-37EE-411F-84E9-88BD3AE54EC4}" presName="Name0" presStyleCnt="0">
        <dgm:presLayoutVars>
          <dgm:dir/>
          <dgm:resizeHandles val="exact"/>
        </dgm:presLayoutVars>
      </dgm:prSet>
      <dgm:spPr/>
      <dgm:t>
        <a:bodyPr/>
        <a:lstStyle/>
        <a:p>
          <a:endParaRPr lang="zh-TW" altLang="en-US"/>
        </a:p>
      </dgm:t>
    </dgm:pt>
    <dgm:pt modelId="{76FBA010-21AE-4C89-98C5-C98AE8C2C404}" type="pres">
      <dgm:prSet presAssocID="{CCE06ECF-0FD6-4ACE-852C-A6F9214D03CF}" presName="parTxOnly" presStyleLbl="node1" presStyleIdx="0" presStyleCnt="5">
        <dgm:presLayoutVars>
          <dgm:bulletEnabled val="1"/>
        </dgm:presLayoutVars>
      </dgm:prSet>
      <dgm:spPr/>
      <dgm:t>
        <a:bodyPr/>
        <a:lstStyle/>
        <a:p>
          <a:endParaRPr lang="zh-TW" altLang="en-US"/>
        </a:p>
      </dgm:t>
    </dgm:pt>
    <dgm:pt modelId="{7FC254A9-9C4F-49C4-BCA4-51483FF6003A}" type="pres">
      <dgm:prSet presAssocID="{1D63637F-603E-4687-A369-39330B82AF0C}" presName="parSpace" presStyleCnt="0"/>
      <dgm:spPr/>
    </dgm:pt>
    <dgm:pt modelId="{AFF594AC-9966-4C82-90F8-3E4A5E542EBE}" type="pres">
      <dgm:prSet presAssocID="{A31E7C7E-A894-43B8-8E5B-4B3C67AB22CF}" presName="parTxOnly" presStyleLbl="node1" presStyleIdx="1" presStyleCnt="5">
        <dgm:presLayoutVars>
          <dgm:bulletEnabled val="1"/>
        </dgm:presLayoutVars>
      </dgm:prSet>
      <dgm:spPr/>
      <dgm:t>
        <a:bodyPr/>
        <a:lstStyle/>
        <a:p>
          <a:endParaRPr lang="zh-TW" altLang="en-US"/>
        </a:p>
      </dgm:t>
    </dgm:pt>
    <dgm:pt modelId="{3DAE73EA-89B2-4871-88E4-8A8D22B79E04}" type="pres">
      <dgm:prSet presAssocID="{594E2EAB-9DC5-4E5F-A3DE-A84945CD9857}" presName="parSpace" presStyleCnt="0"/>
      <dgm:spPr/>
    </dgm:pt>
    <dgm:pt modelId="{7745DCFD-DACC-4586-9334-3752A204960D}" type="pres">
      <dgm:prSet presAssocID="{2DA55351-2258-460B-BDB5-9ED59372417A}" presName="parTxOnly" presStyleLbl="node1" presStyleIdx="2" presStyleCnt="5">
        <dgm:presLayoutVars>
          <dgm:bulletEnabled val="1"/>
        </dgm:presLayoutVars>
      </dgm:prSet>
      <dgm:spPr/>
      <dgm:t>
        <a:bodyPr/>
        <a:lstStyle/>
        <a:p>
          <a:endParaRPr lang="zh-TW" altLang="en-US"/>
        </a:p>
      </dgm:t>
    </dgm:pt>
    <dgm:pt modelId="{3B2AE993-2F8A-4EE2-919F-E1BE4330CD31}" type="pres">
      <dgm:prSet presAssocID="{9BEDCA8E-59D7-4009-B27B-238BF1FDC853}" presName="parSpace" presStyleCnt="0"/>
      <dgm:spPr/>
    </dgm:pt>
    <dgm:pt modelId="{025E2F77-EE0D-4C8B-B82E-D1D8C78722FA}" type="pres">
      <dgm:prSet presAssocID="{7474F7BF-16A5-4AB8-BD43-083E1FA3DA4D}" presName="parTxOnly" presStyleLbl="node1" presStyleIdx="3" presStyleCnt="5">
        <dgm:presLayoutVars>
          <dgm:bulletEnabled val="1"/>
        </dgm:presLayoutVars>
      </dgm:prSet>
      <dgm:spPr/>
      <dgm:t>
        <a:bodyPr/>
        <a:lstStyle/>
        <a:p>
          <a:endParaRPr lang="zh-TW" altLang="en-US"/>
        </a:p>
      </dgm:t>
    </dgm:pt>
    <dgm:pt modelId="{1EA30537-2469-44B8-BA41-236DF7BC3DF3}" type="pres">
      <dgm:prSet presAssocID="{80DAB879-1F64-4F9A-A8A8-3D31A975AD44}" presName="parSpace" presStyleCnt="0"/>
      <dgm:spPr/>
    </dgm:pt>
    <dgm:pt modelId="{487B5C1E-06F6-4E62-9F12-9350DEBBEDC0}" type="pres">
      <dgm:prSet presAssocID="{FA935645-C9FF-4784-9987-71840C005E2C}" presName="parTxOnly" presStyleLbl="node1" presStyleIdx="4" presStyleCnt="5">
        <dgm:presLayoutVars>
          <dgm:bulletEnabled val="1"/>
        </dgm:presLayoutVars>
      </dgm:prSet>
      <dgm:spPr/>
      <dgm:t>
        <a:bodyPr/>
        <a:lstStyle/>
        <a:p>
          <a:endParaRPr lang="zh-TW" altLang="en-US"/>
        </a:p>
      </dgm:t>
    </dgm:pt>
  </dgm:ptLst>
  <dgm:cxnLst>
    <dgm:cxn modelId="{A64BCE19-8D24-48A2-830E-1D5D1FD13740}" srcId="{5EA322C8-37EE-411F-84E9-88BD3AE54EC4}" destId="{7474F7BF-16A5-4AB8-BD43-083E1FA3DA4D}" srcOrd="3" destOrd="0" parTransId="{E9F6D9C6-3556-4614-B900-5E6DC4390CAD}" sibTransId="{80DAB879-1F64-4F9A-A8A8-3D31A975AD44}"/>
    <dgm:cxn modelId="{7C2050D4-C8D1-4296-B6A4-456879BFE7E1}" srcId="{5EA322C8-37EE-411F-84E9-88BD3AE54EC4}" destId="{2DA55351-2258-460B-BDB5-9ED59372417A}" srcOrd="2" destOrd="0" parTransId="{E65DFB17-8CB0-47CF-8099-13DCE79E6948}" sibTransId="{9BEDCA8E-59D7-4009-B27B-238BF1FDC853}"/>
    <dgm:cxn modelId="{A46892D5-D0BB-4B30-8F5E-E0A0D6F3F921}" srcId="{5EA322C8-37EE-411F-84E9-88BD3AE54EC4}" destId="{FA935645-C9FF-4784-9987-71840C005E2C}" srcOrd="4" destOrd="0" parTransId="{D9E3FDAB-EEF7-483B-B84C-E27FF8A31611}" sibTransId="{8562323A-CFAC-400D-AFA4-D2CA00C56109}"/>
    <dgm:cxn modelId="{3662B984-F6E2-4FB1-9F42-4947169832F9}" srcId="{5EA322C8-37EE-411F-84E9-88BD3AE54EC4}" destId="{A31E7C7E-A894-43B8-8E5B-4B3C67AB22CF}" srcOrd="1" destOrd="0" parTransId="{54EF0D07-E7C8-474B-A814-DB2DA7A892E9}" sibTransId="{594E2EAB-9DC5-4E5F-A3DE-A84945CD9857}"/>
    <dgm:cxn modelId="{4B5EA593-FDFC-4455-9EE1-3CD6D85EFAB7}" type="presOf" srcId="{CCE06ECF-0FD6-4ACE-852C-A6F9214D03CF}" destId="{76FBA010-21AE-4C89-98C5-C98AE8C2C404}" srcOrd="0" destOrd="0" presId="urn:microsoft.com/office/officeart/2005/8/layout/hChevron3"/>
    <dgm:cxn modelId="{BB5344FB-AC9A-4591-9A20-9BF8D00179F3}" type="presOf" srcId="{5EA322C8-37EE-411F-84E9-88BD3AE54EC4}" destId="{0C814260-F256-4036-B498-6ED27E80608A}" srcOrd="0" destOrd="0" presId="urn:microsoft.com/office/officeart/2005/8/layout/hChevron3"/>
    <dgm:cxn modelId="{257DE3BF-FC99-4767-9926-AE0A3FB33507}" srcId="{5EA322C8-37EE-411F-84E9-88BD3AE54EC4}" destId="{CCE06ECF-0FD6-4ACE-852C-A6F9214D03CF}" srcOrd="0" destOrd="0" parTransId="{51535480-FD23-4306-A1F8-8FF1B95A4A46}" sibTransId="{1D63637F-603E-4687-A369-39330B82AF0C}"/>
    <dgm:cxn modelId="{AB811799-DDD5-4FC0-9E14-1A6BEC703227}" type="presOf" srcId="{A31E7C7E-A894-43B8-8E5B-4B3C67AB22CF}" destId="{AFF594AC-9966-4C82-90F8-3E4A5E542EBE}" srcOrd="0" destOrd="0" presId="urn:microsoft.com/office/officeart/2005/8/layout/hChevron3"/>
    <dgm:cxn modelId="{1C0A60EC-8F9E-4380-9CB1-24BDE7A557A0}" type="presOf" srcId="{2DA55351-2258-460B-BDB5-9ED59372417A}" destId="{7745DCFD-DACC-4586-9334-3752A204960D}" srcOrd="0" destOrd="0" presId="urn:microsoft.com/office/officeart/2005/8/layout/hChevron3"/>
    <dgm:cxn modelId="{EBFABCAF-9233-43A9-8737-2884860E2AA0}" type="presOf" srcId="{7474F7BF-16A5-4AB8-BD43-083E1FA3DA4D}" destId="{025E2F77-EE0D-4C8B-B82E-D1D8C78722FA}" srcOrd="0" destOrd="0" presId="urn:microsoft.com/office/officeart/2005/8/layout/hChevron3"/>
    <dgm:cxn modelId="{73DCDA56-82C1-401D-A274-EEC94412B951}" type="presOf" srcId="{FA935645-C9FF-4784-9987-71840C005E2C}" destId="{487B5C1E-06F6-4E62-9F12-9350DEBBEDC0}" srcOrd="0" destOrd="0" presId="urn:microsoft.com/office/officeart/2005/8/layout/hChevron3"/>
    <dgm:cxn modelId="{746BF9FA-76C4-4C06-BE44-B9668404DAFC}" type="presParOf" srcId="{0C814260-F256-4036-B498-6ED27E80608A}" destId="{76FBA010-21AE-4C89-98C5-C98AE8C2C404}" srcOrd="0" destOrd="0" presId="urn:microsoft.com/office/officeart/2005/8/layout/hChevron3"/>
    <dgm:cxn modelId="{F7905F30-C6C5-4358-96B2-CBD1E3F21547}" type="presParOf" srcId="{0C814260-F256-4036-B498-6ED27E80608A}" destId="{7FC254A9-9C4F-49C4-BCA4-51483FF6003A}" srcOrd="1" destOrd="0" presId="urn:microsoft.com/office/officeart/2005/8/layout/hChevron3"/>
    <dgm:cxn modelId="{6E53698A-0A4A-4A16-A5F1-43C6B043F6BC}" type="presParOf" srcId="{0C814260-F256-4036-B498-6ED27E80608A}" destId="{AFF594AC-9966-4C82-90F8-3E4A5E542EBE}" srcOrd="2" destOrd="0" presId="urn:microsoft.com/office/officeart/2005/8/layout/hChevron3"/>
    <dgm:cxn modelId="{EE240F9E-F288-4751-AC53-D06F4F192D52}" type="presParOf" srcId="{0C814260-F256-4036-B498-6ED27E80608A}" destId="{3DAE73EA-89B2-4871-88E4-8A8D22B79E04}" srcOrd="3" destOrd="0" presId="urn:microsoft.com/office/officeart/2005/8/layout/hChevron3"/>
    <dgm:cxn modelId="{C74CE6A5-21B9-4D1A-823D-54E1C0D397E1}" type="presParOf" srcId="{0C814260-F256-4036-B498-6ED27E80608A}" destId="{7745DCFD-DACC-4586-9334-3752A204960D}" srcOrd="4" destOrd="0" presId="urn:microsoft.com/office/officeart/2005/8/layout/hChevron3"/>
    <dgm:cxn modelId="{B044B101-A57A-4D5B-B81A-0A009DFD8F4E}" type="presParOf" srcId="{0C814260-F256-4036-B498-6ED27E80608A}" destId="{3B2AE993-2F8A-4EE2-919F-E1BE4330CD31}" srcOrd="5" destOrd="0" presId="urn:microsoft.com/office/officeart/2005/8/layout/hChevron3"/>
    <dgm:cxn modelId="{1408D561-722A-4180-9AEB-22B0BD3227F7}" type="presParOf" srcId="{0C814260-F256-4036-B498-6ED27E80608A}" destId="{025E2F77-EE0D-4C8B-B82E-D1D8C78722FA}" srcOrd="6" destOrd="0" presId="urn:microsoft.com/office/officeart/2005/8/layout/hChevron3"/>
    <dgm:cxn modelId="{8C5EC723-C164-4D3A-AEA7-C5DB06E61F0F}" type="presParOf" srcId="{0C814260-F256-4036-B498-6ED27E80608A}" destId="{1EA30537-2469-44B8-BA41-236DF7BC3DF3}" srcOrd="7" destOrd="0" presId="urn:microsoft.com/office/officeart/2005/8/layout/hChevron3"/>
    <dgm:cxn modelId="{293BA600-9D58-4700-B42B-EF15627D2052}" type="presParOf" srcId="{0C814260-F256-4036-B498-6ED27E80608A}" destId="{487B5C1E-06F6-4E62-9F12-9350DEBBEDC0}"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EA322C8-37EE-411F-84E9-88BD3AE54EC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CCE06ECF-0FD6-4ACE-852C-A6F9214D03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確定教學</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目標</a:t>
          </a:r>
          <a:endParaRPr lang="zh-TW" altLang="en-US" dirty="0">
            <a:latin typeface="標楷體" panose="03000509000000000000" pitchFamily="65" charset="-120"/>
            <a:ea typeface="標楷體" panose="03000509000000000000" pitchFamily="65" charset="-120"/>
          </a:endParaRPr>
        </a:p>
      </dgm:t>
    </dgm:pt>
    <dgm:pt modelId="{51535480-FD23-4306-A1F8-8FF1B95A4A46}" type="par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1D63637F-603E-4687-A369-39330B82AF0C}" type="sib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A31E7C7E-A894-43B8-8E5B-4B3C67AB22CF}">
      <dgm:prSet phldrT="[文字]"/>
      <dgm:spPr>
        <a:solidFill>
          <a:srgbClr val="E6D600"/>
        </a:solidFill>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54EF0D07-E7C8-474B-A814-DB2DA7A892E9}" type="par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594E2EAB-9DC5-4E5F-A3DE-A84945CD9857}" type="sib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2DA55351-2258-460B-BDB5-9ED59372417A}">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E65DFB17-8CB0-47CF-8099-13DCE79E6948}" type="par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9BEDCA8E-59D7-4009-B27B-238BF1FDC853}" type="sib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7474F7BF-16A5-4AB8-BD43-083E1FA3DA4D}">
      <dgm:prSet/>
      <dgm:spPr>
        <a:solidFill>
          <a:srgbClr val="EDF9A3"/>
        </a:solidFill>
      </dgm:spPr>
      <dgm:t>
        <a:bodyPr/>
        <a:lstStyle/>
        <a:p>
          <a:r>
            <a:rPr lang="zh-TW" b="1" dirty="0">
              <a:latin typeface="標楷體" panose="03000509000000000000" pitchFamily="65" charset="-120"/>
              <a:ea typeface="標楷體" panose="03000509000000000000" pitchFamily="65" charset="-120"/>
            </a:rPr>
            <a:t>學習評量</a:t>
          </a:r>
          <a:endParaRPr lang="zh-TW" altLang="en-US" dirty="0">
            <a:latin typeface="標楷體" panose="03000509000000000000" pitchFamily="65" charset="-120"/>
            <a:ea typeface="標楷體" panose="03000509000000000000" pitchFamily="65" charset="-120"/>
          </a:endParaRPr>
        </a:p>
      </dgm:t>
    </dgm:pt>
    <dgm:pt modelId="{E9F6D9C6-3556-4614-B900-5E6DC4390CAD}" type="par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80DAB879-1F64-4F9A-A8A8-3D31A975AD44}" type="sib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FA935645-C9FF-4784-9987-71840C005E2C}">
      <dgm:prSet/>
      <dgm:spPr>
        <a:solidFill>
          <a:srgbClr val="EDF9A3"/>
        </a:solidFill>
      </dgm:spPr>
      <dgm:t>
        <a:bodyPr/>
        <a:lstStyle/>
        <a:p>
          <a:r>
            <a:rPr lang="zh-TW" b="1" dirty="0">
              <a:latin typeface="標楷體" panose="03000509000000000000" pitchFamily="65" charset="-120"/>
              <a:ea typeface="標楷體" panose="03000509000000000000" pitchFamily="65" charset="-120"/>
            </a:rPr>
            <a:t>評鑑檢討</a:t>
          </a:r>
          <a:endParaRPr lang="zh-TW" altLang="en-US" dirty="0">
            <a:latin typeface="標楷體" panose="03000509000000000000" pitchFamily="65" charset="-120"/>
            <a:ea typeface="標楷體" panose="03000509000000000000" pitchFamily="65" charset="-120"/>
          </a:endParaRPr>
        </a:p>
      </dgm:t>
    </dgm:pt>
    <dgm:pt modelId="{D9E3FDAB-EEF7-483B-B84C-E27FF8A31611}" type="par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8562323A-CFAC-400D-AFA4-D2CA00C56109}" type="sib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0C814260-F256-4036-B498-6ED27E80608A}" type="pres">
      <dgm:prSet presAssocID="{5EA322C8-37EE-411F-84E9-88BD3AE54EC4}" presName="Name0" presStyleCnt="0">
        <dgm:presLayoutVars>
          <dgm:dir/>
          <dgm:resizeHandles val="exact"/>
        </dgm:presLayoutVars>
      </dgm:prSet>
      <dgm:spPr/>
      <dgm:t>
        <a:bodyPr/>
        <a:lstStyle/>
        <a:p>
          <a:endParaRPr lang="zh-TW" altLang="en-US"/>
        </a:p>
      </dgm:t>
    </dgm:pt>
    <dgm:pt modelId="{76FBA010-21AE-4C89-98C5-C98AE8C2C404}" type="pres">
      <dgm:prSet presAssocID="{CCE06ECF-0FD6-4ACE-852C-A6F9214D03CF}" presName="parTxOnly" presStyleLbl="node1" presStyleIdx="0" presStyleCnt="5">
        <dgm:presLayoutVars>
          <dgm:bulletEnabled val="1"/>
        </dgm:presLayoutVars>
      </dgm:prSet>
      <dgm:spPr/>
      <dgm:t>
        <a:bodyPr/>
        <a:lstStyle/>
        <a:p>
          <a:endParaRPr lang="zh-TW" altLang="en-US"/>
        </a:p>
      </dgm:t>
    </dgm:pt>
    <dgm:pt modelId="{7FC254A9-9C4F-49C4-BCA4-51483FF6003A}" type="pres">
      <dgm:prSet presAssocID="{1D63637F-603E-4687-A369-39330B82AF0C}" presName="parSpace" presStyleCnt="0"/>
      <dgm:spPr/>
    </dgm:pt>
    <dgm:pt modelId="{AFF594AC-9966-4C82-90F8-3E4A5E542EBE}" type="pres">
      <dgm:prSet presAssocID="{A31E7C7E-A894-43B8-8E5B-4B3C67AB22CF}" presName="parTxOnly" presStyleLbl="node1" presStyleIdx="1" presStyleCnt="5">
        <dgm:presLayoutVars>
          <dgm:bulletEnabled val="1"/>
        </dgm:presLayoutVars>
      </dgm:prSet>
      <dgm:spPr/>
      <dgm:t>
        <a:bodyPr/>
        <a:lstStyle/>
        <a:p>
          <a:endParaRPr lang="zh-TW" altLang="en-US"/>
        </a:p>
      </dgm:t>
    </dgm:pt>
    <dgm:pt modelId="{3DAE73EA-89B2-4871-88E4-8A8D22B79E04}" type="pres">
      <dgm:prSet presAssocID="{594E2EAB-9DC5-4E5F-A3DE-A84945CD9857}" presName="parSpace" presStyleCnt="0"/>
      <dgm:spPr/>
    </dgm:pt>
    <dgm:pt modelId="{7745DCFD-DACC-4586-9334-3752A204960D}" type="pres">
      <dgm:prSet presAssocID="{2DA55351-2258-460B-BDB5-9ED59372417A}" presName="parTxOnly" presStyleLbl="node1" presStyleIdx="2" presStyleCnt="5">
        <dgm:presLayoutVars>
          <dgm:bulletEnabled val="1"/>
        </dgm:presLayoutVars>
      </dgm:prSet>
      <dgm:spPr/>
      <dgm:t>
        <a:bodyPr/>
        <a:lstStyle/>
        <a:p>
          <a:endParaRPr lang="zh-TW" altLang="en-US"/>
        </a:p>
      </dgm:t>
    </dgm:pt>
    <dgm:pt modelId="{3B2AE993-2F8A-4EE2-919F-E1BE4330CD31}" type="pres">
      <dgm:prSet presAssocID="{9BEDCA8E-59D7-4009-B27B-238BF1FDC853}" presName="parSpace" presStyleCnt="0"/>
      <dgm:spPr/>
    </dgm:pt>
    <dgm:pt modelId="{025E2F77-EE0D-4C8B-B82E-D1D8C78722FA}" type="pres">
      <dgm:prSet presAssocID="{7474F7BF-16A5-4AB8-BD43-083E1FA3DA4D}" presName="parTxOnly" presStyleLbl="node1" presStyleIdx="3" presStyleCnt="5">
        <dgm:presLayoutVars>
          <dgm:bulletEnabled val="1"/>
        </dgm:presLayoutVars>
      </dgm:prSet>
      <dgm:spPr/>
      <dgm:t>
        <a:bodyPr/>
        <a:lstStyle/>
        <a:p>
          <a:endParaRPr lang="zh-TW" altLang="en-US"/>
        </a:p>
      </dgm:t>
    </dgm:pt>
    <dgm:pt modelId="{1EA30537-2469-44B8-BA41-236DF7BC3DF3}" type="pres">
      <dgm:prSet presAssocID="{80DAB879-1F64-4F9A-A8A8-3D31A975AD44}" presName="parSpace" presStyleCnt="0"/>
      <dgm:spPr/>
    </dgm:pt>
    <dgm:pt modelId="{487B5C1E-06F6-4E62-9F12-9350DEBBEDC0}" type="pres">
      <dgm:prSet presAssocID="{FA935645-C9FF-4784-9987-71840C005E2C}" presName="parTxOnly" presStyleLbl="node1" presStyleIdx="4" presStyleCnt="5">
        <dgm:presLayoutVars>
          <dgm:bulletEnabled val="1"/>
        </dgm:presLayoutVars>
      </dgm:prSet>
      <dgm:spPr/>
      <dgm:t>
        <a:bodyPr/>
        <a:lstStyle/>
        <a:p>
          <a:endParaRPr lang="zh-TW" altLang="en-US"/>
        </a:p>
      </dgm:t>
    </dgm:pt>
  </dgm:ptLst>
  <dgm:cxnLst>
    <dgm:cxn modelId="{A64BCE19-8D24-48A2-830E-1D5D1FD13740}" srcId="{5EA322C8-37EE-411F-84E9-88BD3AE54EC4}" destId="{7474F7BF-16A5-4AB8-BD43-083E1FA3DA4D}" srcOrd="3" destOrd="0" parTransId="{E9F6D9C6-3556-4614-B900-5E6DC4390CAD}" sibTransId="{80DAB879-1F64-4F9A-A8A8-3D31A975AD44}"/>
    <dgm:cxn modelId="{7C2050D4-C8D1-4296-B6A4-456879BFE7E1}" srcId="{5EA322C8-37EE-411F-84E9-88BD3AE54EC4}" destId="{2DA55351-2258-460B-BDB5-9ED59372417A}" srcOrd="2" destOrd="0" parTransId="{E65DFB17-8CB0-47CF-8099-13DCE79E6948}" sibTransId="{9BEDCA8E-59D7-4009-B27B-238BF1FDC853}"/>
    <dgm:cxn modelId="{BBD97C97-DA33-487D-B0FE-01F31742418B}" type="presOf" srcId="{A31E7C7E-A894-43B8-8E5B-4B3C67AB22CF}" destId="{AFF594AC-9966-4C82-90F8-3E4A5E542EBE}" srcOrd="0" destOrd="0" presId="urn:microsoft.com/office/officeart/2005/8/layout/hChevron3"/>
    <dgm:cxn modelId="{A46892D5-D0BB-4B30-8F5E-E0A0D6F3F921}" srcId="{5EA322C8-37EE-411F-84E9-88BD3AE54EC4}" destId="{FA935645-C9FF-4784-9987-71840C005E2C}" srcOrd="4" destOrd="0" parTransId="{D9E3FDAB-EEF7-483B-B84C-E27FF8A31611}" sibTransId="{8562323A-CFAC-400D-AFA4-D2CA00C56109}"/>
    <dgm:cxn modelId="{0EE56970-2F00-4F27-AF35-AB53FD1A1CD6}" type="presOf" srcId="{2DA55351-2258-460B-BDB5-9ED59372417A}" destId="{7745DCFD-DACC-4586-9334-3752A204960D}" srcOrd="0" destOrd="0" presId="urn:microsoft.com/office/officeart/2005/8/layout/hChevron3"/>
    <dgm:cxn modelId="{EA89C161-6F92-4394-8641-A01171DB5BBB}" type="presOf" srcId="{FA935645-C9FF-4784-9987-71840C005E2C}" destId="{487B5C1E-06F6-4E62-9F12-9350DEBBEDC0}" srcOrd="0" destOrd="0" presId="urn:microsoft.com/office/officeart/2005/8/layout/hChevron3"/>
    <dgm:cxn modelId="{3662B984-F6E2-4FB1-9F42-4947169832F9}" srcId="{5EA322C8-37EE-411F-84E9-88BD3AE54EC4}" destId="{A31E7C7E-A894-43B8-8E5B-4B3C67AB22CF}" srcOrd="1" destOrd="0" parTransId="{54EF0D07-E7C8-474B-A814-DB2DA7A892E9}" sibTransId="{594E2EAB-9DC5-4E5F-A3DE-A84945CD9857}"/>
    <dgm:cxn modelId="{63A6BB8E-35DC-4296-84CE-4175D7552F3C}" type="presOf" srcId="{CCE06ECF-0FD6-4ACE-852C-A6F9214D03CF}" destId="{76FBA010-21AE-4C89-98C5-C98AE8C2C404}" srcOrd="0" destOrd="0" presId="urn:microsoft.com/office/officeart/2005/8/layout/hChevron3"/>
    <dgm:cxn modelId="{257DE3BF-FC99-4767-9926-AE0A3FB33507}" srcId="{5EA322C8-37EE-411F-84E9-88BD3AE54EC4}" destId="{CCE06ECF-0FD6-4ACE-852C-A6F9214D03CF}" srcOrd="0" destOrd="0" parTransId="{51535480-FD23-4306-A1F8-8FF1B95A4A46}" sibTransId="{1D63637F-603E-4687-A369-39330B82AF0C}"/>
    <dgm:cxn modelId="{5E2270DE-22B9-484F-9C9A-BAD663BC4D9B}" type="presOf" srcId="{7474F7BF-16A5-4AB8-BD43-083E1FA3DA4D}" destId="{025E2F77-EE0D-4C8B-B82E-D1D8C78722FA}" srcOrd="0" destOrd="0" presId="urn:microsoft.com/office/officeart/2005/8/layout/hChevron3"/>
    <dgm:cxn modelId="{0547B9F1-D3D2-4DBE-A325-AF1717CD9B58}" type="presOf" srcId="{5EA322C8-37EE-411F-84E9-88BD3AE54EC4}" destId="{0C814260-F256-4036-B498-6ED27E80608A}" srcOrd="0" destOrd="0" presId="urn:microsoft.com/office/officeart/2005/8/layout/hChevron3"/>
    <dgm:cxn modelId="{F2F5E5E1-0E74-4F8F-9E40-E55E194E9A80}" type="presParOf" srcId="{0C814260-F256-4036-B498-6ED27E80608A}" destId="{76FBA010-21AE-4C89-98C5-C98AE8C2C404}" srcOrd="0" destOrd="0" presId="urn:microsoft.com/office/officeart/2005/8/layout/hChevron3"/>
    <dgm:cxn modelId="{63DE33DD-063D-41D2-8563-5E2EFA4DFB94}" type="presParOf" srcId="{0C814260-F256-4036-B498-6ED27E80608A}" destId="{7FC254A9-9C4F-49C4-BCA4-51483FF6003A}" srcOrd="1" destOrd="0" presId="urn:microsoft.com/office/officeart/2005/8/layout/hChevron3"/>
    <dgm:cxn modelId="{F827F19A-2C98-4591-B3BC-375D86A9B714}" type="presParOf" srcId="{0C814260-F256-4036-B498-6ED27E80608A}" destId="{AFF594AC-9966-4C82-90F8-3E4A5E542EBE}" srcOrd="2" destOrd="0" presId="urn:microsoft.com/office/officeart/2005/8/layout/hChevron3"/>
    <dgm:cxn modelId="{CB1EC800-DE37-41F8-AB89-4ACECC969253}" type="presParOf" srcId="{0C814260-F256-4036-B498-6ED27E80608A}" destId="{3DAE73EA-89B2-4871-88E4-8A8D22B79E04}" srcOrd="3" destOrd="0" presId="urn:microsoft.com/office/officeart/2005/8/layout/hChevron3"/>
    <dgm:cxn modelId="{A6103DDB-3F91-4E9F-8233-ECE2FE468B29}" type="presParOf" srcId="{0C814260-F256-4036-B498-6ED27E80608A}" destId="{7745DCFD-DACC-4586-9334-3752A204960D}" srcOrd="4" destOrd="0" presId="urn:microsoft.com/office/officeart/2005/8/layout/hChevron3"/>
    <dgm:cxn modelId="{09761A7B-BC01-4782-B19F-1AF31CF72B58}" type="presParOf" srcId="{0C814260-F256-4036-B498-6ED27E80608A}" destId="{3B2AE993-2F8A-4EE2-919F-E1BE4330CD31}" srcOrd="5" destOrd="0" presId="urn:microsoft.com/office/officeart/2005/8/layout/hChevron3"/>
    <dgm:cxn modelId="{A35E9010-D5AB-4166-A0B9-3787CC56426D}" type="presParOf" srcId="{0C814260-F256-4036-B498-6ED27E80608A}" destId="{025E2F77-EE0D-4C8B-B82E-D1D8C78722FA}" srcOrd="6" destOrd="0" presId="urn:microsoft.com/office/officeart/2005/8/layout/hChevron3"/>
    <dgm:cxn modelId="{838E12F0-CD87-4FE5-AF59-A269C25BE2C8}" type="presParOf" srcId="{0C814260-F256-4036-B498-6ED27E80608A}" destId="{1EA30537-2469-44B8-BA41-236DF7BC3DF3}" srcOrd="7" destOrd="0" presId="urn:microsoft.com/office/officeart/2005/8/layout/hChevron3"/>
    <dgm:cxn modelId="{10A75CE9-CC13-4FD0-8DDB-8D877A9A4669}" type="presParOf" srcId="{0C814260-F256-4036-B498-6ED27E80608A}" destId="{487B5C1E-06F6-4E62-9F12-9350DEBBEDC0}"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EA322C8-37EE-411F-84E9-88BD3AE54EC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CCE06ECF-0FD6-4ACE-852C-A6F9214D03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確定教學</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目標</a:t>
          </a:r>
          <a:endParaRPr lang="zh-TW" altLang="en-US" dirty="0">
            <a:latin typeface="標楷體" panose="03000509000000000000" pitchFamily="65" charset="-120"/>
            <a:ea typeface="標楷體" panose="03000509000000000000" pitchFamily="65" charset="-120"/>
          </a:endParaRPr>
        </a:p>
      </dgm:t>
    </dgm:pt>
    <dgm:pt modelId="{51535480-FD23-4306-A1F8-8FF1B95A4A46}" type="par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1D63637F-603E-4687-A369-39330B82AF0C}" type="sib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A31E7C7E-A894-43B8-8E5B-4B3C67AB22CF}">
      <dgm:prSet phldrT="[文字]"/>
      <dgm:spPr>
        <a:solidFill>
          <a:srgbClr val="E6D600"/>
        </a:solidFill>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54EF0D07-E7C8-474B-A814-DB2DA7A892E9}" type="par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594E2EAB-9DC5-4E5F-A3DE-A84945CD9857}" type="sib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2DA55351-2258-460B-BDB5-9ED59372417A}">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E65DFB17-8CB0-47CF-8099-13DCE79E6948}" type="par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9BEDCA8E-59D7-4009-B27B-238BF1FDC853}" type="sib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7474F7BF-16A5-4AB8-BD43-083E1FA3DA4D}">
      <dgm:prSet/>
      <dgm:spPr>
        <a:solidFill>
          <a:srgbClr val="EDF9A3"/>
        </a:solidFill>
      </dgm:spPr>
      <dgm:t>
        <a:bodyPr/>
        <a:lstStyle/>
        <a:p>
          <a:r>
            <a:rPr lang="zh-TW" b="1" dirty="0">
              <a:latin typeface="標楷體" panose="03000509000000000000" pitchFamily="65" charset="-120"/>
              <a:ea typeface="標楷體" panose="03000509000000000000" pitchFamily="65" charset="-120"/>
            </a:rPr>
            <a:t>學習評量</a:t>
          </a:r>
          <a:endParaRPr lang="zh-TW" altLang="en-US" dirty="0">
            <a:latin typeface="標楷體" panose="03000509000000000000" pitchFamily="65" charset="-120"/>
            <a:ea typeface="標楷體" panose="03000509000000000000" pitchFamily="65" charset="-120"/>
          </a:endParaRPr>
        </a:p>
      </dgm:t>
    </dgm:pt>
    <dgm:pt modelId="{E9F6D9C6-3556-4614-B900-5E6DC4390CAD}" type="par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80DAB879-1F64-4F9A-A8A8-3D31A975AD44}" type="sib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FA935645-C9FF-4784-9987-71840C005E2C}">
      <dgm:prSet/>
      <dgm:spPr>
        <a:solidFill>
          <a:srgbClr val="EDF9A3"/>
        </a:solidFill>
      </dgm:spPr>
      <dgm:t>
        <a:bodyPr/>
        <a:lstStyle/>
        <a:p>
          <a:r>
            <a:rPr lang="zh-TW" b="1" dirty="0">
              <a:latin typeface="標楷體" panose="03000509000000000000" pitchFamily="65" charset="-120"/>
              <a:ea typeface="標楷體" panose="03000509000000000000" pitchFamily="65" charset="-120"/>
            </a:rPr>
            <a:t>評鑑檢討</a:t>
          </a:r>
          <a:endParaRPr lang="zh-TW" altLang="en-US" dirty="0">
            <a:latin typeface="標楷體" panose="03000509000000000000" pitchFamily="65" charset="-120"/>
            <a:ea typeface="標楷體" panose="03000509000000000000" pitchFamily="65" charset="-120"/>
          </a:endParaRPr>
        </a:p>
      </dgm:t>
    </dgm:pt>
    <dgm:pt modelId="{D9E3FDAB-EEF7-483B-B84C-E27FF8A31611}" type="par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8562323A-CFAC-400D-AFA4-D2CA00C56109}" type="sib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0C814260-F256-4036-B498-6ED27E80608A}" type="pres">
      <dgm:prSet presAssocID="{5EA322C8-37EE-411F-84E9-88BD3AE54EC4}" presName="Name0" presStyleCnt="0">
        <dgm:presLayoutVars>
          <dgm:dir/>
          <dgm:resizeHandles val="exact"/>
        </dgm:presLayoutVars>
      </dgm:prSet>
      <dgm:spPr/>
      <dgm:t>
        <a:bodyPr/>
        <a:lstStyle/>
        <a:p>
          <a:endParaRPr lang="zh-TW" altLang="en-US"/>
        </a:p>
      </dgm:t>
    </dgm:pt>
    <dgm:pt modelId="{76FBA010-21AE-4C89-98C5-C98AE8C2C404}" type="pres">
      <dgm:prSet presAssocID="{CCE06ECF-0FD6-4ACE-852C-A6F9214D03CF}" presName="parTxOnly" presStyleLbl="node1" presStyleIdx="0" presStyleCnt="5">
        <dgm:presLayoutVars>
          <dgm:bulletEnabled val="1"/>
        </dgm:presLayoutVars>
      </dgm:prSet>
      <dgm:spPr/>
      <dgm:t>
        <a:bodyPr/>
        <a:lstStyle/>
        <a:p>
          <a:endParaRPr lang="zh-TW" altLang="en-US"/>
        </a:p>
      </dgm:t>
    </dgm:pt>
    <dgm:pt modelId="{7FC254A9-9C4F-49C4-BCA4-51483FF6003A}" type="pres">
      <dgm:prSet presAssocID="{1D63637F-603E-4687-A369-39330B82AF0C}" presName="parSpace" presStyleCnt="0"/>
      <dgm:spPr/>
    </dgm:pt>
    <dgm:pt modelId="{AFF594AC-9966-4C82-90F8-3E4A5E542EBE}" type="pres">
      <dgm:prSet presAssocID="{A31E7C7E-A894-43B8-8E5B-4B3C67AB22CF}" presName="parTxOnly" presStyleLbl="node1" presStyleIdx="1" presStyleCnt="5">
        <dgm:presLayoutVars>
          <dgm:bulletEnabled val="1"/>
        </dgm:presLayoutVars>
      </dgm:prSet>
      <dgm:spPr/>
      <dgm:t>
        <a:bodyPr/>
        <a:lstStyle/>
        <a:p>
          <a:endParaRPr lang="zh-TW" altLang="en-US"/>
        </a:p>
      </dgm:t>
    </dgm:pt>
    <dgm:pt modelId="{3DAE73EA-89B2-4871-88E4-8A8D22B79E04}" type="pres">
      <dgm:prSet presAssocID="{594E2EAB-9DC5-4E5F-A3DE-A84945CD9857}" presName="parSpace" presStyleCnt="0"/>
      <dgm:spPr/>
    </dgm:pt>
    <dgm:pt modelId="{7745DCFD-DACC-4586-9334-3752A204960D}" type="pres">
      <dgm:prSet presAssocID="{2DA55351-2258-460B-BDB5-9ED59372417A}" presName="parTxOnly" presStyleLbl="node1" presStyleIdx="2" presStyleCnt="5">
        <dgm:presLayoutVars>
          <dgm:bulletEnabled val="1"/>
        </dgm:presLayoutVars>
      </dgm:prSet>
      <dgm:spPr/>
      <dgm:t>
        <a:bodyPr/>
        <a:lstStyle/>
        <a:p>
          <a:endParaRPr lang="zh-TW" altLang="en-US"/>
        </a:p>
      </dgm:t>
    </dgm:pt>
    <dgm:pt modelId="{3B2AE993-2F8A-4EE2-919F-E1BE4330CD31}" type="pres">
      <dgm:prSet presAssocID="{9BEDCA8E-59D7-4009-B27B-238BF1FDC853}" presName="parSpace" presStyleCnt="0"/>
      <dgm:spPr/>
    </dgm:pt>
    <dgm:pt modelId="{025E2F77-EE0D-4C8B-B82E-D1D8C78722FA}" type="pres">
      <dgm:prSet presAssocID="{7474F7BF-16A5-4AB8-BD43-083E1FA3DA4D}" presName="parTxOnly" presStyleLbl="node1" presStyleIdx="3" presStyleCnt="5">
        <dgm:presLayoutVars>
          <dgm:bulletEnabled val="1"/>
        </dgm:presLayoutVars>
      </dgm:prSet>
      <dgm:spPr/>
      <dgm:t>
        <a:bodyPr/>
        <a:lstStyle/>
        <a:p>
          <a:endParaRPr lang="zh-TW" altLang="en-US"/>
        </a:p>
      </dgm:t>
    </dgm:pt>
    <dgm:pt modelId="{1EA30537-2469-44B8-BA41-236DF7BC3DF3}" type="pres">
      <dgm:prSet presAssocID="{80DAB879-1F64-4F9A-A8A8-3D31A975AD44}" presName="parSpace" presStyleCnt="0"/>
      <dgm:spPr/>
    </dgm:pt>
    <dgm:pt modelId="{487B5C1E-06F6-4E62-9F12-9350DEBBEDC0}" type="pres">
      <dgm:prSet presAssocID="{FA935645-C9FF-4784-9987-71840C005E2C}" presName="parTxOnly" presStyleLbl="node1" presStyleIdx="4" presStyleCnt="5">
        <dgm:presLayoutVars>
          <dgm:bulletEnabled val="1"/>
        </dgm:presLayoutVars>
      </dgm:prSet>
      <dgm:spPr/>
      <dgm:t>
        <a:bodyPr/>
        <a:lstStyle/>
        <a:p>
          <a:endParaRPr lang="zh-TW" altLang="en-US"/>
        </a:p>
      </dgm:t>
    </dgm:pt>
  </dgm:ptLst>
  <dgm:cxnLst>
    <dgm:cxn modelId="{EC685E74-D778-4E47-86E3-E109BF77B488}" type="presOf" srcId="{FA935645-C9FF-4784-9987-71840C005E2C}" destId="{487B5C1E-06F6-4E62-9F12-9350DEBBEDC0}" srcOrd="0" destOrd="0" presId="urn:microsoft.com/office/officeart/2005/8/layout/hChevron3"/>
    <dgm:cxn modelId="{A64BCE19-8D24-48A2-830E-1D5D1FD13740}" srcId="{5EA322C8-37EE-411F-84E9-88BD3AE54EC4}" destId="{7474F7BF-16A5-4AB8-BD43-083E1FA3DA4D}" srcOrd="3" destOrd="0" parTransId="{E9F6D9C6-3556-4614-B900-5E6DC4390CAD}" sibTransId="{80DAB879-1F64-4F9A-A8A8-3D31A975AD44}"/>
    <dgm:cxn modelId="{7C2050D4-C8D1-4296-B6A4-456879BFE7E1}" srcId="{5EA322C8-37EE-411F-84E9-88BD3AE54EC4}" destId="{2DA55351-2258-460B-BDB5-9ED59372417A}" srcOrd="2" destOrd="0" parTransId="{E65DFB17-8CB0-47CF-8099-13DCE79E6948}" sibTransId="{9BEDCA8E-59D7-4009-B27B-238BF1FDC853}"/>
    <dgm:cxn modelId="{DF4E5360-FF2B-40E9-BA09-4F86E1BF12A4}" type="presOf" srcId="{5EA322C8-37EE-411F-84E9-88BD3AE54EC4}" destId="{0C814260-F256-4036-B498-6ED27E80608A}" srcOrd="0" destOrd="0" presId="urn:microsoft.com/office/officeart/2005/8/layout/hChevron3"/>
    <dgm:cxn modelId="{5CAF4737-4D0C-4C09-9E00-92517D8A60B3}" type="presOf" srcId="{A31E7C7E-A894-43B8-8E5B-4B3C67AB22CF}" destId="{AFF594AC-9966-4C82-90F8-3E4A5E542EBE}" srcOrd="0" destOrd="0" presId="urn:microsoft.com/office/officeart/2005/8/layout/hChevron3"/>
    <dgm:cxn modelId="{A46892D5-D0BB-4B30-8F5E-E0A0D6F3F921}" srcId="{5EA322C8-37EE-411F-84E9-88BD3AE54EC4}" destId="{FA935645-C9FF-4784-9987-71840C005E2C}" srcOrd="4" destOrd="0" parTransId="{D9E3FDAB-EEF7-483B-B84C-E27FF8A31611}" sibTransId="{8562323A-CFAC-400D-AFA4-D2CA00C56109}"/>
    <dgm:cxn modelId="{3662B984-F6E2-4FB1-9F42-4947169832F9}" srcId="{5EA322C8-37EE-411F-84E9-88BD3AE54EC4}" destId="{A31E7C7E-A894-43B8-8E5B-4B3C67AB22CF}" srcOrd="1" destOrd="0" parTransId="{54EF0D07-E7C8-474B-A814-DB2DA7A892E9}" sibTransId="{594E2EAB-9DC5-4E5F-A3DE-A84945CD9857}"/>
    <dgm:cxn modelId="{257DE3BF-FC99-4767-9926-AE0A3FB33507}" srcId="{5EA322C8-37EE-411F-84E9-88BD3AE54EC4}" destId="{CCE06ECF-0FD6-4ACE-852C-A6F9214D03CF}" srcOrd="0" destOrd="0" parTransId="{51535480-FD23-4306-A1F8-8FF1B95A4A46}" sibTransId="{1D63637F-603E-4687-A369-39330B82AF0C}"/>
    <dgm:cxn modelId="{3770BD61-F0E8-4FCF-81D3-B5D5C1CD6BC6}" type="presOf" srcId="{7474F7BF-16A5-4AB8-BD43-083E1FA3DA4D}" destId="{025E2F77-EE0D-4C8B-B82E-D1D8C78722FA}" srcOrd="0" destOrd="0" presId="urn:microsoft.com/office/officeart/2005/8/layout/hChevron3"/>
    <dgm:cxn modelId="{2A875CE5-40CD-4F68-80FF-F2B49697DF16}" type="presOf" srcId="{CCE06ECF-0FD6-4ACE-852C-A6F9214D03CF}" destId="{76FBA010-21AE-4C89-98C5-C98AE8C2C404}" srcOrd="0" destOrd="0" presId="urn:microsoft.com/office/officeart/2005/8/layout/hChevron3"/>
    <dgm:cxn modelId="{BCEC330A-09CE-4BD2-9F1B-A6821E2834BC}" type="presOf" srcId="{2DA55351-2258-460B-BDB5-9ED59372417A}" destId="{7745DCFD-DACC-4586-9334-3752A204960D}" srcOrd="0" destOrd="0" presId="urn:microsoft.com/office/officeart/2005/8/layout/hChevron3"/>
    <dgm:cxn modelId="{6B452BA3-9D8E-42B8-B07C-A8491E6CEA01}" type="presParOf" srcId="{0C814260-F256-4036-B498-6ED27E80608A}" destId="{76FBA010-21AE-4C89-98C5-C98AE8C2C404}" srcOrd="0" destOrd="0" presId="urn:microsoft.com/office/officeart/2005/8/layout/hChevron3"/>
    <dgm:cxn modelId="{B731457F-2332-4394-81E2-C8A84E8D2769}" type="presParOf" srcId="{0C814260-F256-4036-B498-6ED27E80608A}" destId="{7FC254A9-9C4F-49C4-BCA4-51483FF6003A}" srcOrd="1" destOrd="0" presId="urn:microsoft.com/office/officeart/2005/8/layout/hChevron3"/>
    <dgm:cxn modelId="{B7CF3105-F9D7-46E3-ADA9-A4C32CEE54D2}" type="presParOf" srcId="{0C814260-F256-4036-B498-6ED27E80608A}" destId="{AFF594AC-9966-4C82-90F8-3E4A5E542EBE}" srcOrd="2" destOrd="0" presId="urn:microsoft.com/office/officeart/2005/8/layout/hChevron3"/>
    <dgm:cxn modelId="{27E2D070-AD74-48DC-8106-B1A1498AC018}" type="presParOf" srcId="{0C814260-F256-4036-B498-6ED27E80608A}" destId="{3DAE73EA-89B2-4871-88E4-8A8D22B79E04}" srcOrd="3" destOrd="0" presId="urn:microsoft.com/office/officeart/2005/8/layout/hChevron3"/>
    <dgm:cxn modelId="{F4AEB36E-36CE-4095-BD61-14FD0DDC3BAD}" type="presParOf" srcId="{0C814260-F256-4036-B498-6ED27E80608A}" destId="{7745DCFD-DACC-4586-9334-3752A204960D}" srcOrd="4" destOrd="0" presId="urn:microsoft.com/office/officeart/2005/8/layout/hChevron3"/>
    <dgm:cxn modelId="{33E39BDD-ACF6-4546-840B-A4833A55DD30}" type="presParOf" srcId="{0C814260-F256-4036-B498-6ED27E80608A}" destId="{3B2AE993-2F8A-4EE2-919F-E1BE4330CD31}" srcOrd="5" destOrd="0" presId="urn:microsoft.com/office/officeart/2005/8/layout/hChevron3"/>
    <dgm:cxn modelId="{277C23AC-0133-4276-9994-5A39FFB9AEC4}" type="presParOf" srcId="{0C814260-F256-4036-B498-6ED27E80608A}" destId="{025E2F77-EE0D-4C8B-B82E-D1D8C78722FA}" srcOrd="6" destOrd="0" presId="urn:microsoft.com/office/officeart/2005/8/layout/hChevron3"/>
    <dgm:cxn modelId="{E3EDE901-175C-42B4-AAD4-6CD561C765F2}" type="presParOf" srcId="{0C814260-F256-4036-B498-6ED27E80608A}" destId="{1EA30537-2469-44B8-BA41-236DF7BC3DF3}" srcOrd="7" destOrd="0" presId="urn:microsoft.com/office/officeart/2005/8/layout/hChevron3"/>
    <dgm:cxn modelId="{0812D5D2-C6F3-4562-92E0-A15CE2430F92}" type="presParOf" srcId="{0C814260-F256-4036-B498-6ED27E80608A}" destId="{487B5C1E-06F6-4E62-9F12-9350DEBBEDC0}"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EA322C8-37EE-411F-84E9-88BD3AE54EC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CCE06ECF-0FD6-4ACE-852C-A6F9214D03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確定教學</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目標</a:t>
          </a:r>
          <a:endParaRPr lang="zh-TW" altLang="en-US" dirty="0">
            <a:latin typeface="標楷體" panose="03000509000000000000" pitchFamily="65" charset="-120"/>
            <a:ea typeface="標楷體" panose="03000509000000000000" pitchFamily="65" charset="-120"/>
          </a:endParaRPr>
        </a:p>
      </dgm:t>
    </dgm:pt>
    <dgm:pt modelId="{51535480-FD23-4306-A1F8-8FF1B95A4A46}" type="par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1D63637F-603E-4687-A369-39330B82AF0C}" type="sib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A31E7C7E-A894-43B8-8E5B-4B3C67AB22CF}">
      <dgm:prSet phldrT="[文字]"/>
      <dgm:spPr>
        <a:solidFill>
          <a:srgbClr val="E6D600"/>
        </a:solidFill>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54EF0D07-E7C8-474B-A814-DB2DA7A892E9}" type="par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594E2EAB-9DC5-4E5F-A3DE-A84945CD9857}" type="sib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2DA55351-2258-460B-BDB5-9ED59372417A}">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E65DFB17-8CB0-47CF-8099-13DCE79E6948}" type="par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9BEDCA8E-59D7-4009-B27B-238BF1FDC853}" type="sib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7474F7BF-16A5-4AB8-BD43-083E1FA3DA4D}">
      <dgm:prSet/>
      <dgm:spPr>
        <a:solidFill>
          <a:srgbClr val="EDF9A3"/>
        </a:solidFill>
      </dgm:spPr>
      <dgm:t>
        <a:bodyPr/>
        <a:lstStyle/>
        <a:p>
          <a:r>
            <a:rPr lang="zh-TW" b="1" dirty="0">
              <a:latin typeface="標楷體" panose="03000509000000000000" pitchFamily="65" charset="-120"/>
              <a:ea typeface="標楷體" panose="03000509000000000000" pitchFamily="65" charset="-120"/>
            </a:rPr>
            <a:t>學習評量</a:t>
          </a:r>
          <a:endParaRPr lang="zh-TW" altLang="en-US" dirty="0">
            <a:latin typeface="標楷體" panose="03000509000000000000" pitchFamily="65" charset="-120"/>
            <a:ea typeface="標楷體" panose="03000509000000000000" pitchFamily="65" charset="-120"/>
          </a:endParaRPr>
        </a:p>
      </dgm:t>
    </dgm:pt>
    <dgm:pt modelId="{E9F6D9C6-3556-4614-B900-5E6DC4390CAD}" type="par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80DAB879-1F64-4F9A-A8A8-3D31A975AD44}" type="sib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FA935645-C9FF-4784-9987-71840C005E2C}">
      <dgm:prSet/>
      <dgm:spPr>
        <a:solidFill>
          <a:srgbClr val="EDF9A3"/>
        </a:solidFill>
      </dgm:spPr>
      <dgm:t>
        <a:bodyPr/>
        <a:lstStyle/>
        <a:p>
          <a:r>
            <a:rPr lang="zh-TW" b="1" dirty="0">
              <a:latin typeface="標楷體" panose="03000509000000000000" pitchFamily="65" charset="-120"/>
              <a:ea typeface="標楷體" panose="03000509000000000000" pitchFamily="65" charset="-120"/>
            </a:rPr>
            <a:t>評鑑檢討</a:t>
          </a:r>
          <a:endParaRPr lang="zh-TW" altLang="en-US" dirty="0">
            <a:latin typeface="標楷體" panose="03000509000000000000" pitchFamily="65" charset="-120"/>
            <a:ea typeface="標楷體" panose="03000509000000000000" pitchFamily="65" charset="-120"/>
          </a:endParaRPr>
        </a:p>
      </dgm:t>
    </dgm:pt>
    <dgm:pt modelId="{D9E3FDAB-EEF7-483B-B84C-E27FF8A31611}" type="par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8562323A-CFAC-400D-AFA4-D2CA00C56109}" type="sib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0C814260-F256-4036-B498-6ED27E80608A}" type="pres">
      <dgm:prSet presAssocID="{5EA322C8-37EE-411F-84E9-88BD3AE54EC4}" presName="Name0" presStyleCnt="0">
        <dgm:presLayoutVars>
          <dgm:dir/>
          <dgm:resizeHandles val="exact"/>
        </dgm:presLayoutVars>
      </dgm:prSet>
      <dgm:spPr/>
      <dgm:t>
        <a:bodyPr/>
        <a:lstStyle/>
        <a:p>
          <a:endParaRPr lang="zh-TW" altLang="en-US"/>
        </a:p>
      </dgm:t>
    </dgm:pt>
    <dgm:pt modelId="{76FBA010-21AE-4C89-98C5-C98AE8C2C404}" type="pres">
      <dgm:prSet presAssocID="{CCE06ECF-0FD6-4ACE-852C-A6F9214D03CF}" presName="parTxOnly" presStyleLbl="node1" presStyleIdx="0" presStyleCnt="5">
        <dgm:presLayoutVars>
          <dgm:bulletEnabled val="1"/>
        </dgm:presLayoutVars>
      </dgm:prSet>
      <dgm:spPr/>
      <dgm:t>
        <a:bodyPr/>
        <a:lstStyle/>
        <a:p>
          <a:endParaRPr lang="zh-TW" altLang="en-US"/>
        </a:p>
      </dgm:t>
    </dgm:pt>
    <dgm:pt modelId="{7FC254A9-9C4F-49C4-BCA4-51483FF6003A}" type="pres">
      <dgm:prSet presAssocID="{1D63637F-603E-4687-A369-39330B82AF0C}" presName="parSpace" presStyleCnt="0"/>
      <dgm:spPr/>
    </dgm:pt>
    <dgm:pt modelId="{AFF594AC-9966-4C82-90F8-3E4A5E542EBE}" type="pres">
      <dgm:prSet presAssocID="{A31E7C7E-A894-43B8-8E5B-4B3C67AB22CF}" presName="parTxOnly" presStyleLbl="node1" presStyleIdx="1" presStyleCnt="5">
        <dgm:presLayoutVars>
          <dgm:bulletEnabled val="1"/>
        </dgm:presLayoutVars>
      </dgm:prSet>
      <dgm:spPr/>
      <dgm:t>
        <a:bodyPr/>
        <a:lstStyle/>
        <a:p>
          <a:endParaRPr lang="zh-TW" altLang="en-US"/>
        </a:p>
      </dgm:t>
    </dgm:pt>
    <dgm:pt modelId="{3DAE73EA-89B2-4871-88E4-8A8D22B79E04}" type="pres">
      <dgm:prSet presAssocID="{594E2EAB-9DC5-4E5F-A3DE-A84945CD9857}" presName="parSpace" presStyleCnt="0"/>
      <dgm:spPr/>
    </dgm:pt>
    <dgm:pt modelId="{7745DCFD-DACC-4586-9334-3752A204960D}" type="pres">
      <dgm:prSet presAssocID="{2DA55351-2258-460B-BDB5-9ED59372417A}" presName="parTxOnly" presStyleLbl="node1" presStyleIdx="2" presStyleCnt="5">
        <dgm:presLayoutVars>
          <dgm:bulletEnabled val="1"/>
        </dgm:presLayoutVars>
      </dgm:prSet>
      <dgm:spPr/>
      <dgm:t>
        <a:bodyPr/>
        <a:lstStyle/>
        <a:p>
          <a:endParaRPr lang="zh-TW" altLang="en-US"/>
        </a:p>
      </dgm:t>
    </dgm:pt>
    <dgm:pt modelId="{3B2AE993-2F8A-4EE2-919F-E1BE4330CD31}" type="pres">
      <dgm:prSet presAssocID="{9BEDCA8E-59D7-4009-B27B-238BF1FDC853}" presName="parSpace" presStyleCnt="0"/>
      <dgm:spPr/>
    </dgm:pt>
    <dgm:pt modelId="{025E2F77-EE0D-4C8B-B82E-D1D8C78722FA}" type="pres">
      <dgm:prSet presAssocID="{7474F7BF-16A5-4AB8-BD43-083E1FA3DA4D}" presName="parTxOnly" presStyleLbl="node1" presStyleIdx="3" presStyleCnt="5">
        <dgm:presLayoutVars>
          <dgm:bulletEnabled val="1"/>
        </dgm:presLayoutVars>
      </dgm:prSet>
      <dgm:spPr/>
      <dgm:t>
        <a:bodyPr/>
        <a:lstStyle/>
        <a:p>
          <a:endParaRPr lang="zh-TW" altLang="en-US"/>
        </a:p>
      </dgm:t>
    </dgm:pt>
    <dgm:pt modelId="{1EA30537-2469-44B8-BA41-236DF7BC3DF3}" type="pres">
      <dgm:prSet presAssocID="{80DAB879-1F64-4F9A-A8A8-3D31A975AD44}" presName="parSpace" presStyleCnt="0"/>
      <dgm:spPr/>
    </dgm:pt>
    <dgm:pt modelId="{487B5C1E-06F6-4E62-9F12-9350DEBBEDC0}" type="pres">
      <dgm:prSet presAssocID="{FA935645-C9FF-4784-9987-71840C005E2C}" presName="parTxOnly" presStyleLbl="node1" presStyleIdx="4" presStyleCnt="5">
        <dgm:presLayoutVars>
          <dgm:bulletEnabled val="1"/>
        </dgm:presLayoutVars>
      </dgm:prSet>
      <dgm:spPr/>
      <dgm:t>
        <a:bodyPr/>
        <a:lstStyle/>
        <a:p>
          <a:endParaRPr lang="zh-TW" altLang="en-US"/>
        </a:p>
      </dgm:t>
    </dgm:pt>
  </dgm:ptLst>
  <dgm:cxnLst>
    <dgm:cxn modelId="{B4431285-C277-4111-818D-F5043651B3B5}" type="presOf" srcId="{FA935645-C9FF-4784-9987-71840C005E2C}" destId="{487B5C1E-06F6-4E62-9F12-9350DEBBEDC0}" srcOrd="0" destOrd="0" presId="urn:microsoft.com/office/officeart/2005/8/layout/hChevron3"/>
    <dgm:cxn modelId="{A0FBE254-39BA-4FE2-970A-7F54368095C3}" type="presOf" srcId="{7474F7BF-16A5-4AB8-BD43-083E1FA3DA4D}" destId="{025E2F77-EE0D-4C8B-B82E-D1D8C78722FA}" srcOrd="0" destOrd="0" presId="urn:microsoft.com/office/officeart/2005/8/layout/hChevron3"/>
    <dgm:cxn modelId="{4CF38F60-41FB-4701-8B3C-AEE4E585D633}" type="presOf" srcId="{2DA55351-2258-460B-BDB5-9ED59372417A}" destId="{7745DCFD-DACC-4586-9334-3752A204960D}" srcOrd="0" destOrd="0" presId="urn:microsoft.com/office/officeart/2005/8/layout/hChevron3"/>
    <dgm:cxn modelId="{A64BCE19-8D24-48A2-830E-1D5D1FD13740}" srcId="{5EA322C8-37EE-411F-84E9-88BD3AE54EC4}" destId="{7474F7BF-16A5-4AB8-BD43-083E1FA3DA4D}" srcOrd="3" destOrd="0" parTransId="{E9F6D9C6-3556-4614-B900-5E6DC4390CAD}" sibTransId="{80DAB879-1F64-4F9A-A8A8-3D31A975AD44}"/>
    <dgm:cxn modelId="{7C2050D4-C8D1-4296-B6A4-456879BFE7E1}" srcId="{5EA322C8-37EE-411F-84E9-88BD3AE54EC4}" destId="{2DA55351-2258-460B-BDB5-9ED59372417A}" srcOrd="2" destOrd="0" parTransId="{E65DFB17-8CB0-47CF-8099-13DCE79E6948}" sibTransId="{9BEDCA8E-59D7-4009-B27B-238BF1FDC853}"/>
    <dgm:cxn modelId="{BA5F0301-1528-4C61-89DD-89418475FCD0}" type="presOf" srcId="{A31E7C7E-A894-43B8-8E5B-4B3C67AB22CF}" destId="{AFF594AC-9966-4C82-90F8-3E4A5E542EBE}" srcOrd="0" destOrd="0" presId="urn:microsoft.com/office/officeart/2005/8/layout/hChevron3"/>
    <dgm:cxn modelId="{ED5520A6-F572-45E8-A4A2-76B7C1BB608E}" type="presOf" srcId="{CCE06ECF-0FD6-4ACE-852C-A6F9214D03CF}" destId="{76FBA010-21AE-4C89-98C5-C98AE8C2C404}" srcOrd="0" destOrd="0" presId="urn:microsoft.com/office/officeart/2005/8/layout/hChevron3"/>
    <dgm:cxn modelId="{A46892D5-D0BB-4B30-8F5E-E0A0D6F3F921}" srcId="{5EA322C8-37EE-411F-84E9-88BD3AE54EC4}" destId="{FA935645-C9FF-4784-9987-71840C005E2C}" srcOrd="4" destOrd="0" parTransId="{D9E3FDAB-EEF7-483B-B84C-E27FF8A31611}" sibTransId="{8562323A-CFAC-400D-AFA4-D2CA00C56109}"/>
    <dgm:cxn modelId="{3662B984-F6E2-4FB1-9F42-4947169832F9}" srcId="{5EA322C8-37EE-411F-84E9-88BD3AE54EC4}" destId="{A31E7C7E-A894-43B8-8E5B-4B3C67AB22CF}" srcOrd="1" destOrd="0" parTransId="{54EF0D07-E7C8-474B-A814-DB2DA7A892E9}" sibTransId="{594E2EAB-9DC5-4E5F-A3DE-A84945CD9857}"/>
    <dgm:cxn modelId="{257DE3BF-FC99-4767-9926-AE0A3FB33507}" srcId="{5EA322C8-37EE-411F-84E9-88BD3AE54EC4}" destId="{CCE06ECF-0FD6-4ACE-852C-A6F9214D03CF}" srcOrd="0" destOrd="0" parTransId="{51535480-FD23-4306-A1F8-8FF1B95A4A46}" sibTransId="{1D63637F-603E-4687-A369-39330B82AF0C}"/>
    <dgm:cxn modelId="{F568E0B6-72B0-431C-9C94-74444C79480F}" type="presOf" srcId="{5EA322C8-37EE-411F-84E9-88BD3AE54EC4}" destId="{0C814260-F256-4036-B498-6ED27E80608A}" srcOrd="0" destOrd="0" presId="urn:microsoft.com/office/officeart/2005/8/layout/hChevron3"/>
    <dgm:cxn modelId="{46F38D6A-CB55-4DC8-A9DA-6EFE33BBD3FA}" type="presParOf" srcId="{0C814260-F256-4036-B498-6ED27E80608A}" destId="{76FBA010-21AE-4C89-98C5-C98AE8C2C404}" srcOrd="0" destOrd="0" presId="urn:microsoft.com/office/officeart/2005/8/layout/hChevron3"/>
    <dgm:cxn modelId="{EF4B700D-D7F4-4491-803E-58DDCAC9516F}" type="presParOf" srcId="{0C814260-F256-4036-B498-6ED27E80608A}" destId="{7FC254A9-9C4F-49C4-BCA4-51483FF6003A}" srcOrd="1" destOrd="0" presId="urn:microsoft.com/office/officeart/2005/8/layout/hChevron3"/>
    <dgm:cxn modelId="{E118076C-01D8-4BF5-9394-B6F2DC3A2F58}" type="presParOf" srcId="{0C814260-F256-4036-B498-6ED27E80608A}" destId="{AFF594AC-9966-4C82-90F8-3E4A5E542EBE}" srcOrd="2" destOrd="0" presId="urn:microsoft.com/office/officeart/2005/8/layout/hChevron3"/>
    <dgm:cxn modelId="{67F57F7D-6C46-41D4-9C08-CB1BF3ADDCCD}" type="presParOf" srcId="{0C814260-F256-4036-B498-6ED27E80608A}" destId="{3DAE73EA-89B2-4871-88E4-8A8D22B79E04}" srcOrd="3" destOrd="0" presId="urn:microsoft.com/office/officeart/2005/8/layout/hChevron3"/>
    <dgm:cxn modelId="{869DBB9D-9957-463C-B7EB-BB277E237028}" type="presParOf" srcId="{0C814260-F256-4036-B498-6ED27E80608A}" destId="{7745DCFD-DACC-4586-9334-3752A204960D}" srcOrd="4" destOrd="0" presId="urn:microsoft.com/office/officeart/2005/8/layout/hChevron3"/>
    <dgm:cxn modelId="{D885E5B0-54B6-4AB2-98F2-F200DD4F5BBB}" type="presParOf" srcId="{0C814260-F256-4036-B498-6ED27E80608A}" destId="{3B2AE993-2F8A-4EE2-919F-E1BE4330CD31}" srcOrd="5" destOrd="0" presId="urn:microsoft.com/office/officeart/2005/8/layout/hChevron3"/>
    <dgm:cxn modelId="{99DC1C2D-A803-41B6-9EEA-C415C7776CA2}" type="presParOf" srcId="{0C814260-F256-4036-B498-6ED27E80608A}" destId="{025E2F77-EE0D-4C8B-B82E-D1D8C78722FA}" srcOrd="6" destOrd="0" presId="urn:microsoft.com/office/officeart/2005/8/layout/hChevron3"/>
    <dgm:cxn modelId="{D79F0C17-F8DE-4915-B553-226E922B8322}" type="presParOf" srcId="{0C814260-F256-4036-B498-6ED27E80608A}" destId="{1EA30537-2469-44B8-BA41-236DF7BC3DF3}" srcOrd="7" destOrd="0" presId="urn:microsoft.com/office/officeart/2005/8/layout/hChevron3"/>
    <dgm:cxn modelId="{6FAA7731-A3B1-48B0-B2C2-3225F50DE3E6}" type="presParOf" srcId="{0C814260-F256-4036-B498-6ED27E80608A}" destId="{487B5C1E-06F6-4E62-9F12-9350DEBBEDC0}"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3B0FFE7-09E3-42ED-BF2F-DAE967CA49C5}"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TW" altLang="en-US"/>
        </a:p>
      </dgm:t>
    </dgm:pt>
    <dgm:pt modelId="{C8478D2D-27B0-4701-88DE-F7D25D75027E}">
      <dgm:prSet phldrT="[文字]"/>
      <dgm:spPr/>
      <dgm:t>
        <a:bodyPr/>
        <a:lstStyle/>
        <a:p>
          <a:r>
            <a:rPr lang="zh-TW" altLang="en-US" dirty="0">
              <a:latin typeface="標楷體" panose="03000509000000000000" pitchFamily="65" charset="-120"/>
              <a:ea typeface="標楷體" panose="03000509000000000000" pitchFamily="65" charset="-120"/>
              <a:cs typeface="Times New Roman" panose="02020603050405020304" pitchFamily="18" charset="0"/>
            </a:rPr>
            <a:t>結合</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教師</a:t>
          </a:r>
          <a:r>
            <a:rPr lang="zh-TW" altLang="en-US" dirty="0">
              <a:latin typeface="標楷體" panose="03000509000000000000" pitchFamily="65" charset="-120"/>
              <a:ea typeface="標楷體" panose="03000509000000000000" pitchFamily="65" charset="-120"/>
              <a:cs typeface="Times New Roman" panose="02020603050405020304" pitchFamily="18" charset="0"/>
            </a:rPr>
            <a:t>的</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興趣</a:t>
          </a:r>
          <a:r>
            <a:rPr lang="zh-TW" altLang="en-US" dirty="0">
              <a:latin typeface="標楷體" panose="03000509000000000000" pitchFamily="65" charset="-120"/>
              <a:ea typeface="標楷體" panose="03000509000000000000" pitchFamily="65" charset="-120"/>
              <a:cs typeface="Times New Roman" panose="02020603050405020304" pitchFamily="18" charset="0"/>
            </a:rPr>
            <a:t>及</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專長</a:t>
          </a:r>
          <a:r>
            <a:rPr lang="zh-TW" altLang="en-US"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共同指導同一班級</a:t>
          </a:r>
          <a:r>
            <a:rPr lang="zh-TW" altLang="en-US" dirty="0">
              <a:latin typeface="標楷體" panose="03000509000000000000" pitchFamily="65" charset="-120"/>
              <a:ea typeface="標楷體" panose="03000509000000000000" pitchFamily="65" charset="-120"/>
              <a:cs typeface="Times New Roman" panose="02020603050405020304" pitchFamily="18" charset="0"/>
            </a:rPr>
            <a:t>的學生，並以</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班級內分組</a:t>
          </a:r>
          <a:r>
            <a:rPr lang="zh-TW" altLang="en-US" dirty="0">
              <a:latin typeface="標楷體" panose="03000509000000000000" pitchFamily="65" charset="-120"/>
              <a:ea typeface="標楷體" panose="03000509000000000000" pitchFamily="65" charset="-120"/>
              <a:cs typeface="Times New Roman" panose="02020603050405020304" pitchFamily="18" charset="0"/>
            </a:rPr>
            <a:t>來進行教學，此種方式較適合結合科任、行政人員、及有專長之社區義工或家長來共同參與。</a:t>
          </a:r>
          <a:endParaRPr lang="zh-TW" altLang="en-US" dirty="0">
            <a:latin typeface="標楷體" panose="03000509000000000000" pitchFamily="65" charset="-120"/>
            <a:ea typeface="標楷體" panose="03000509000000000000" pitchFamily="65" charset="-120"/>
          </a:endParaRPr>
        </a:p>
      </dgm:t>
    </dgm:pt>
    <dgm:pt modelId="{B2013CBB-7752-40F6-B727-0D5A2FF2D1A8}" type="parTrans" cxnId="{32BC1242-1036-4275-8F2A-B9C65ED8ADD1}">
      <dgm:prSet/>
      <dgm:spPr/>
      <dgm:t>
        <a:bodyPr/>
        <a:lstStyle/>
        <a:p>
          <a:endParaRPr lang="zh-TW" altLang="en-US"/>
        </a:p>
      </dgm:t>
    </dgm:pt>
    <dgm:pt modelId="{D049580A-0781-4CCC-B8C5-6B53EB17EF58}" type="sibTrans" cxnId="{32BC1242-1036-4275-8F2A-B9C65ED8ADD1}">
      <dgm:prSet/>
      <dgm:spPr/>
      <dgm:t>
        <a:bodyPr/>
        <a:lstStyle/>
        <a:p>
          <a:endParaRPr lang="zh-TW" altLang="en-US"/>
        </a:p>
      </dgm:t>
    </dgm:pt>
    <dgm:pt modelId="{6E98A3B7-B36E-4D7D-AE13-3B84DECE7D8B}">
      <dgm:prSet phldrT="[文字]"/>
      <dgm:spPr/>
      <dgm:t>
        <a:bodyPr/>
        <a:lstStyle/>
        <a:p>
          <a:r>
            <a:rPr lang="zh-TW" altLang="en-US" dirty="0">
              <a:latin typeface="標楷體" panose="03000509000000000000" pitchFamily="65" charset="-120"/>
              <a:ea typeface="標楷體" panose="03000509000000000000" pitchFamily="65" charset="-120"/>
              <a:cs typeface="Times New Roman" panose="02020603050405020304" pitchFamily="18" charset="0"/>
            </a:rPr>
            <a:t>在</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大型</a:t>
          </a:r>
          <a:r>
            <a:rPr lang="zh-TW" altLang="en-US" dirty="0">
              <a:latin typeface="標楷體" panose="03000509000000000000" pitchFamily="65" charset="-120"/>
              <a:ea typeface="標楷體" panose="03000509000000000000" pitchFamily="65" charset="-120"/>
              <a:cs typeface="Times New Roman" panose="02020603050405020304" pitchFamily="18" charset="0"/>
            </a:rPr>
            <a:t>的</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學校</a:t>
          </a:r>
          <a:r>
            <a:rPr lang="zh-TW" altLang="en-US" dirty="0">
              <a:latin typeface="標楷體" panose="03000509000000000000" pitchFamily="65" charset="-120"/>
              <a:ea typeface="標楷體" panose="03000509000000000000" pitchFamily="65" charset="-120"/>
              <a:cs typeface="Times New Roman" panose="02020603050405020304" pitchFamily="18" charset="0"/>
            </a:rPr>
            <a:t>中，</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同一學年每三</a:t>
          </a:r>
          <a:r>
            <a:rPr lang="zh-TW" altLang="en-US" dirty="0">
              <a:latin typeface="標楷體" panose="03000509000000000000" pitchFamily="65" charset="-120"/>
              <a:ea typeface="標楷體" panose="03000509000000000000" pitchFamily="65" charset="-120"/>
              <a:cs typeface="Times New Roman" panose="02020603050405020304" pitchFamily="18" charset="0"/>
            </a:rPr>
            <a:t>或</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四班</a:t>
          </a:r>
          <a:r>
            <a:rPr lang="zh-TW" altLang="en-US" dirty="0">
              <a:latin typeface="標楷體" panose="03000509000000000000" pitchFamily="65" charset="-120"/>
              <a:ea typeface="標楷體" panose="03000509000000000000" pitchFamily="65" charset="-120"/>
              <a:cs typeface="Times New Roman" panose="02020603050405020304" pitchFamily="18" charset="0"/>
            </a:rPr>
            <a:t>組成一個</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班群</a:t>
          </a:r>
          <a:r>
            <a:rPr lang="zh-TW" altLang="en-US" dirty="0">
              <a:latin typeface="標楷體" panose="03000509000000000000" pitchFamily="65" charset="-120"/>
              <a:ea typeface="標楷體" panose="03000509000000000000" pitchFamily="65" charset="-120"/>
              <a:cs typeface="Times New Roman" panose="02020603050405020304" pitchFamily="18" charset="0"/>
            </a:rPr>
            <a:t>，此種班群可因教師的不同專長，或學習領域之教學需求而組成。</a:t>
          </a:r>
          <a:endParaRPr lang="zh-TW" altLang="en-US" dirty="0">
            <a:latin typeface="標楷體" panose="03000509000000000000" pitchFamily="65" charset="-120"/>
            <a:ea typeface="標楷體" panose="03000509000000000000" pitchFamily="65" charset="-120"/>
          </a:endParaRPr>
        </a:p>
      </dgm:t>
    </dgm:pt>
    <dgm:pt modelId="{1CEE67DF-18CB-43BE-8468-27DCD177EEAE}" type="parTrans" cxnId="{C5DDACBB-6B9F-4366-9BCA-57AA2C72B86B}">
      <dgm:prSet/>
      <dgm:spPr/>
      <dgm:t>
        <a:bodyPr/>
        <a:lstStyle/>
        <a:p>
          <a:endParaRPr lang="zh-TW" altLang="en-US"/>
        </a:p>
      </dgm:t>
    </dgm:pt>
    <dgm:pt modelId="{3D5E8F43-9B03-4D57-85B2-5CB5B2D86804}" type="sibTrans" cxnId="{C5DDACBB-6B9F-4366-9BCA-57AA2C72B86B}">
      <dgm:prSet/>
      <dgm:spPr/>
      <dgm:t>
        <a:bodyPr/>
        <a:lstStyle/>
        <a:p>
          <a:endParaRPr lang="zh-TW" altLang="en-US"/>
        </a:p>
      </dgm:t>
    </dgm:pt>
    <dgm:pt modelId="{F5892DC3-3D81-4BF5-9D81-05F43F9C5D39}">
      <dgm:prSet phldrT="[文字]"/>
      <dgm:spPr/>
      <dgm:t>
        <a:bodyPr/>
        <a:lstStyle/>
        <a:p>
          <a:r>
            <a:rPr lang="zh-TW" altLang="en-US" dirty="0">
              <a:latin typeface="標楷體" panose="03000509000000000000" pitchFamily="65" charset="-120"/>
              <a:ea typeface="標楷體" panose="03000509000000000000" pitchFamily="65" charset="-120"/>
              <a:cs typeface="Times New Roman" panose="02020603050405020304" pitchFamily="18" charset="0"/>
            </a:rPr>
            <a:t>此種類型之組成較適合在</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小班小校</a:t>
          </a:r>
          <a:r>
            <a:rPr lang="zh-TW" altLang="en-US" dirty="0">
              <a:latin typeface="標楷體" panose="03000509000000000000" pitchFamily="65" charset="-120"/>
              <a:ea typeface="標楷體" panose="03000509000000000000" pitchFamily="65" charset="-120"/>
              <a:cs typeface="Times New Roman" panose="02020603050405020304" pitchFamily="18" charset="0"/>
            </a:rPr>
            <a:t>，由於</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班級數不多</a:t>
          </a:r>
          <a:r>
            <a:rPr lang="zh-TW" altLang="en-US" dirty="0">
              <a:latin typeface="標楷體" panose="03000509000000000000" pitchFamily="65" charset="-120"/>
              <a:ea typeface="標楷體" panose="03000509000000000000" pitchFamily="65" charset="-120"/>
              <a:cs typeface="Times New Roman" panose="02020603050405020304" pitchFamily="18" charset="0"/>
            </a:rPr>
            <a:t>，</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不能在同一學年組成班群</a:t>
          </a:r>
          <a:r>
            <a:rPr lang="zh-TW" altLang="en-US" dirty="0">
              <a:latin typeface="標楷體" panose="03000509000000000000" pitchFamily="65" charset="-120"/>
              <a:ea typeface="標楷體" panose="03000509000000000000" pitchFamily="65" charset="-120"/>
              <a:cs typeface="Times New Roman" panose="02020603050405020304" pitchFamily="18" charset="0"/>
            </a:rPr>
            <a:t>，因此</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六班以下</a:t>
          </a:r>
          <a:r>
            <a:rPr lang="zh-TW" altLang="en-US" dirty="0">
              <a:latin typeface="標楷體" panose="03000509000000000000" pitchFamily="65" charset="-120"/>
              <a:ea typeface="標楷體" panose="03000509000000000000" pitchFamily="65" charset="-120"/>
              <a:cs typeface="Times New Roman" panose="02020603050405020304" pitchFamily="18" charset="0"/>
            </a:rPr>
            <a:t>的學校教學群適合採用此種</a:t>
          </a:r>
          <a:endParaRPr lang="zh-TW" altLang="en-US" dirty="0">
            <a:latin typeface="標楷體" panose="03000509000000000000" pitchFamily="65" charset="-120"/>
            <a:ea typeface="標楷體" panose="03000509000000000000" pitchFamily="65" charset="-120"/>
          </a:endParaRPr>
        </a:p>
      </dgm:t>
    </dgm:pt>
    <dgm:pt modelId="{83C6E0A0-EB00-45BF-A9FA-19E06706265A}" type="parTrans" cxnId="{CCD3CFFE-9268-4185-88E8-65861999BF88}">
      <dgm:prSet/>
      <dgm:spPr/>
      <dgm:t>
        <a:bodyPr/>
        <a:lstStyle/>
        <a:p>
          <a:endParaRPr lang="zh-TW" altLang="en-US"/>
        </a:p>
      </dgm:t>
    </dgm:pt>
    <dgm:pt modelId="{EEAD67D6-2CC7-44E2-9318-FB1C9A5C2164}" type="sibTrans" cxnId="{CCD3CFFE-9268-4185-88E8-65861999BF88}">
      <dgm:prSet/>
      <dgm:spPr/>
      <dgm:t>
        <a:bodyPr/>
        <a:lstStyle/>
        <a:p>
          <a:endParaRPr lang="zh-TW" altLang="en-US"/>
        </a:p>
      </dgm:t>
    </dgm:pt>
    <dgm:pt modelId="{28191FE8-D1F8-4C9D-A509-0DCE770581EF}" type="pres">
      <dgm:prSet presAssocID="{D3B0FFE7-09E3-42ED-BF2F-DAE967CA49C5}" presName="Name0" presStyleCnt="0">
        <dgm:presLayoutVars>
          <dgm:chMax val="7"/>
          <dgm:chPref val="7"/>
          <dgm:dir/>
        </dgm:presLayoutVars>
      </dgm:prSet>
      <dgm:spPr/>
      <dgm:t>
        <a:bodyPr/>
        <a:lstStyle/>
        <a:p>
          <a:endParaRPr lang="zh-TW" altLang="en-US"/>
        </a:p>
      </dgm:t>
    </dgm:pt>
    <dgm:pt modelId="{0214DE0C-AE3F-4FA8-8851-C454337CAF31}" type="pres">
      <dgm:prSet presAssocID="{D3B0FFE7-09E3-42ED-BF2F-DAE967CA49C5}" presName="Name1" presStyleCnt="0"/>
      <dgm:spPr/>
    </dgm:pt>
    <dgm:pt modelId="{AD033210-C6CF-4995-835A-962D3887034F}" type="pres">
      <dgm:prSet presAssocID="{D3B0FFE7-09E3-42ED-BF2F-DAE967CA49C5}" presName="cycle" presStyleCnt="0"/>
      <dgm:spPr/>
    </dgm:pt>
    <dgm:pt modelId="{8132F673-4969-4280-A061-28813408BB37}" type="pres">
      <dgm:prSet presAssocID="{D3B0FFE7-09E3-42ED-BF2F-DAE967CA49C5}" presName="srcNode" presStyleLbl="node1" presStyleIdx="0" presStyleCnt="3"/>
      <dgm:spPr/>
    </dgm:pt>
    <dgm:pt modelId="{8402C83A-6DB1-4AC8-BA50-EE680DDC5D3E}" type="pres">
      <dgm:prSet presAssocID="{D3B0FFE7-09E3-42ED-BF2F-DAE967CA49C5}" presName="conn" presStyleLbl="parChTrans1D2" presStyleIdx="0" presStyleCnt="1"/>
      <dgm:spPr/>
      <dgm:t>
        <a:bodyPr/>
        <a:lstStyle/>
        <a:p>
          <a:endParaRPr lang="zh-TW" altLang="en-US"/>
        </a:p>
      </dgm:t>
    </dgm:pt>
    <dgm:pt modelId="{B515AD42-34B7-4E58-8AD4-A5473A218C0F}" type="pres">
      <dgm:prSet presAssocID="{D3B0FFE7-09E3-42ED-BF2F-DAE967CA49C5}" presName="extraNode" presStyleLbl="node1" presStyleIdx="0" presStyleCnt="3"/>
      <dgm:spPr/>
    </dgm:pt>
    <dgm:pt modelId="{632E3407-2677-48EA-9113-20CED4366DEA}" type="pres">
      <dgm:prSet presAssocID="{D3B0FFE7-09E3-42ED-BF2F-DAE967CA49C5}" presName="dstNode" presStyleLbl="node1" presStyleIdx="0" presStyleCnt="3"/>
      <dgm:spPr/>
    </dgm:pt>
    <dgm:pt modelId="{7BAAAA57-28F3-45D4-98EE-7183B1A94FA5}" type="pres">
      <dgm:prSet presAssocID="{C8478D2D-27B0-4701-88DE-F7D25D75027E}" presName="text_1" presStyleLbl="node1" presStyleIdx="0" presStyleCnt="3">
        <dgm:presLayoutVars>
          <dgm:bulletEnabled val="1"/>
        </dgm:presLayoutVars>
      </dgm:prSet>
      <dgm:spPr/>
      <dgm:t>
        <a:bodyPr/>
        <a:lstStyle/>
        <a:p>
          <a:endParaRPr lang="zh-TW" altLang="en-US"/>
        </a:p>
      </dgm:t>
    </dgm:pt>
    <dgm:pt modelId="{4F5B2026-492E-450A-ADAD-DF7E43AFEC32}" type="pres">
      <dgm:prSet presAssocID="{C8478D2D-27B0-4701-88DE-F7D25D75027E}" presName="accent_1" presStyleCnt="0"/>
      <dgm:spPr/>
    </dgm:pt>
    <dgm:pt modelId="{CC160076-CFB0-4498-96FF-38A94671AF45}" type="pres">
      <dgm:prSet presAssocID="{C8478D2D-27B0-4701-88DE-F7D25D75027E}" presName="accentRepeatNode" presStyleLbl="solidFgAcc1" presStyleIdx="0" presStyleCnt="3"/>
      <dgm:spPr/>
    </dgm:pt>
    <dgm:pt modelId="{3220171E-86B2-453C-B157-91C8509DA708}" type="pres">
      <dgm:prSet presAssocID="{6E98A3B7-B36E-4D7D-AE13-3B84DECE7D8B}" presName="text_2" presStyleLbl="node1" presStyleIdx="1" presStyleCnt="3">
        <dgm:presLayoutVars>
          <dgm:bulletEnabled val="1"/>
        </dgm:presLayoutVars>
      </dgm:prSet>
      <dgm:spPr/>
      <dgm:t>
        <a:bodyPr/>
        <a:lstStyle/>
        <a:p>
          <a:endParaRPr lang="zh-TW" altLang="en-US"/>
        </a:p>
      </dgm:t>
    </dgm:pt>
    <dgm:pt modelId="{C618A39E-E9D5-4298-AB03-5B9E3F2819D1}" type="pres">
      <dgm:prSet presAssocID="{6E98A3B7-B36E-4D7D-AE13-3B84DECE7D8B}" presName="accent_2" presStyleCnt="0"/>
      <dgm:spPr/>
    </dgm:pt>
    <dgm:pt modelId="{768EC5ED-82F3-4C99-ADD8-214BEDD5E7EA}" type="pres">
      <dgm:prSet presAssocID="{6E98A3B7-B36E-4D7D-AE13-3B84DECE7D8B}" presName="accentRepeatNode" presStyleLbl="solidFgAcc1" presStyleIdx="1" presStyleCnt="3" custLinFactNeighborX="-850" custLinFactNeighborY="1250"/>
      <dgm:spPr/>
    </dgm:pt>
    <dgm:pt modelId="{259D5A97-B79E-4CC4-A802-DA04B480983B}" type="pres">
      <dgm:prSet presAssocID="{F5892DC3-3D81-4BF5-9D81-05F43F9C5D39}" presName="text_3" presStyleLbl="node1" presStyleIdx="2" presStyleCnt="3" custLinFactNeighborX="42" custLinFactNeighborY="-7754">
        <dgm:presLayoutVars>
          <dgm:bulletEnabled val="1"/>
        </dgm:presLayoutVars>
      </dgm:prSet>
      <dgm:spPr/>
      <dgm:t>
        <a:bodyPr/>
        <a:lstStyle/>
        <a:p>
          <a:endParaRPr lang="zh-TW" altLang="en-US"/>
        </a:p>
      </dgm:t>
    </dgm:pt>
    <dgm:pt modelId="{6936F019-AB80-491B-B8FF-2408357FCE90}" type="pres">
      <dgm:prSet presAssocID="{F5892DC3-3D81-4BF5-9D81-05F43F9C5D39}" presName="accent_3" presStyleCnt="0"/>
      <dgm:spPr/>
    </dgm:pt>
    <dgm:pt modelId="{A1853C58-94C8-4C73-99FF-3EE25F33D70B}" type="pres">
      <dgm:prSet presAssocID="{F5892DC3-3D81-4BF5-9D81-05F43F9C5D39}" presName="accentRepeatNode" presStyleLbl="solidFgAcc1" presStyleIdx="2" presStyleCnt="3"/>
      <dgm:spPr/>
    </dgm:pt>
  </dgm:ptLst>
  <dgm:cxnLst>
    <dgm:cxn modelId="{53FB7E08-FB7B-4DE9-AB3B-507BE374F823}" type="presOf" srcId="{6E98A3B7-B36E-4D7D-AE13-3B84DECE7D8B}" destId="{3220171E-86B2-453C-B157-91C8509DA708}" srcOrd="0" destOrd="0" presId="urn:microsoft.com/office/officeart/2008/layout/VerticalCurvedList"/>
    <dgm:cxn modelId="{C5DDACBB-6B9F-4366-9BCA-57AA2C72B86B}" srcId="{D3B0FFE7-09E3-42ED-BF2F-DAE967CA49C5}" destId="{6E98A3B7-B36E-4D7D-AE13-3B84DECE7D8B}" srcOrd="1" destOrd="0" parTransId="{1CEE67DF-18CB-43BE-8468-27DCD177EEAE}" sibTransId="{3D5E8F43-9B03-4D57-85B2-5CB5B2D86804}"/>
    <dgm:cxn modelId="{BB88F801-6F53-4B81-9A85-644B58CBBA06}" type="presOf" srcId="{D049580A-0781-4CCC-B8C5-6B53EB17EF58}" destId="{8402C83A-6DB1-4AC8-BA50-EE680DDC5D3E}" srcOrd="0" destOrd="0" presId="urn:microsoft.com/office/officeart/2008/layout/VerticalCurvedList"/>
    <dgm:cxn modelId="{90D0CBB9-7A45-496F-84FC-44A128F37E98}" type="presOf" srcId="{F5892DC3-3D81-4BF5-9D81-05F43F9C5D39}" destId="{259D5A97-B79E-4CC4-A802-DA04B480983B}" srcOrd="0" destOrd="0" presId="urn:microsoft.com/office/officeart/2008/layout/VerticalCurvedList"/>
    <dgm:cxn modelId="{CACCD45C-7560-4141-975F-996B54F32F96}" type="presOf" srcId="{D3B0FFE7-09E3-42ED-BF2F-DAE967CA49C5}" destId="{28191FE8-D1F8-4C9D-A509-0DCE770581EF}" srcOrd="0" destOrd="0" presId="urn:microsoft.com/office/officeart/2008/layout/VerticalCurvedList"/>
    <dgm:cxn modelId="{32BC1242-1036-4275-8F2A-B9C65ED8ADD1}" srcId="{D3B0FFE7-09E3-42ED-BF2F-DAE967CA49C5}" destId="{C8478D2D-27B0-4701-88DE-F7D25D75027E}" srcOrd="0" destOrd="0" parTransId="{B2013CBB-7752-40F6-B727-0D5A2FF2D1A8}" sibTransId="{D049580A-0781-4CCC-B8C5-6B53EB17EF58}"/>
    <dgm:cxn modelId="{CCD3CFFE-9268-4185-88E8-65861999BF88}" srcId="{D3B0FFE7-09E3-42ED-BF2F-DAE967CA49C5}" destId="{F5892DC3-3D81-4BF5-9D81-05F43F9C5D39}" srcOrd="2" destOrd="0" parTransId="{83C6E0A0-EB00-45BF-A9FA-19E06706265A}" sibTransId="{EEAD67D6-2CC7-44E2-9318-FB1C9A5C2164}"/>
    <dgm:cxn modelId="{F9430A16-9D9C-464D-B20F-017674A40F72}" type="presOf" srcId="{C8478D2D-27B0-4701-88DE-F7D25D75027E}" destId="{7BAAAA57-28F3-45D4-98EE-7183B1A94FA5}" srcOrd="0" destOrd="0" presId="urn:microsoft.com/office/officeart/2008/layout/VerticalCurvedList"/>
    <dgm:cxn modelId="{50AA0DCD-50DE-4A23-9CEB-83A3085D6EE6}" type="presParOf" srcId="{28191FE8-D1F8-4C9D-A509-0DCE770581EF}" destId="{0214DE0C-AE3F-4FA8-8851-C454337CAF31}" srcOrd="0" destOrd="0" presId="urn:microsoft.com/office/officeart/2008/layout/VerticalCurvedList"/>
    <dgm:cxn modelId="{781C59A4-A7D5-40A4-A684-DA2967E5BAB4}" type="presParOf" srcId="{0214DE0C-AE3F-4FA8-8851-C454337CAF31}" destId="{AD033210-C6CF-4995-835A-962D3887034F}" srcOrd="0" destOrd="0" presId="urn:microsoft.com/office/officeart/2008/layout/VerticalCurvedList"/>
    <dgm:cxn modelId="{2B68B74F-0630-4D7C-A857-0FC21F9C053A}" type="presParOf" srcId="{AD033210-C6CF-4995-835A-962D3887034F}" destId="{8132F673-4969-4280-A061-28813408BB37}" srcOrd="0" destOrd="0" presId="urn:microsoft.com/office/officeart/2008/layout/VerticalCurvedList"/>
    <dgm:cxn modelId="{519CBD11-83E8-4033-999F-83A0526134C8}" type="presParOf" srcId="{AD033210-C6CF-4995-835A-962D3887034F}" destId="{8402C83A-6DB1-4AC8-BA50-EE680DDC5D3E}" srcOrd="1" destOrd="0" presId="urn:microsoft.com/office/officeart/2008/layout/VerticalCurvedList"/>
    <dgm:cxn modelId="{1E372900-BE7C-40ED-91B0-808BC038710C}" type="presParOf" srcId="{AD033210-C6CF-4995-835A-962D3887034F}" destId="{B515AD42-34B7-4E58-8AD4-A5473A218C0F}" srcOrd="2" destOrd="0" presId="urn:microsoft.com/office/officeart/2008/layout/VerticalCurvedList"/>
    <dgm:cxn modelId="{54166263-67DD-40B8-A971-FA3D21F9D314}" type="presParOf" srcId="{AD033210-C6CF-4995-835A-962D3887034F}" destId="{632E3407-2677-48EA-9113-20CED4366DEA}" srcOrd="3" destOrd="0" presId="urn:microsoft.com/office/officeart/2008/layout/VerticalCurvedList"/>
    <dgm:cxn modelId="{54963A5B-54D3-467F-A09B-687A03E6D83B}" type="presParOf" srcId="{0214DE0C-AE3F-4FA8-8851-C454337CAF31}" destId="{7BAAAA57-28F3-45D4-98EE-7183B1A94FA5}" srcOrd="1" destOrd="0" presId="urn:microsoft.com/office/officeart/2008/layout/VerticalCurvedList"/>
    <dgm:cxn modelId="{DDBA0EE2-E29B-4E4B-ADB0-FB0A21814A61}" type="presParOf" srcId="{0214DE0C-AE3F-4FA8-8851-C454337CAF31}" destId="{4F5B2026-492E-450A-ADAD-DF7E43AFEC32}" srcOrd="2" destOrd="0" presId="urn:microsoft.com/office/officeart/2008/layout/VerticalCurvedList"/>
    <dgm:cxn modelId="{5FFD1684-A350-4000-A0F2-1AE197828172}" type="presParOf" srcId="{4F5B2026-492E-450A-ADAD-DF7E43AFEC32}" destId="{CC160076-CFB0-4498-96FF-38A94671AF45}" srcOrd="0" destOrd="0" presId="urn:microsoft.com/office/officeart/2008/layout/VerticalCurvedList"/>
    <dgm:cxn modelId="{6CFD461D-7157-4BCE-ABB9-2816DD108335}" type="presParOf" srcId="{0214DE0C-AE3F-4FA8-8851-C454337CAF31}" destId="{3220171E-86B2-453C-B157-91C8509DA708}" srcOrd="3" destOrd="0" presId="urn:microsoft.com/office/officeart/2008/layout/VerticalCurvedList"/>
    <dgm:cxn modelId="{340F6A8E-AC72-4C4C-AB61-DF890B7084C5}" type="presParOf" srcId="{0214DE0C-AE3F-4FA8-8851-C454337CAF31}" destId="{C618A39E-E9D5-4298-AB03-5B9E3F2819D1}" srcOrd="4" destOrd="0" presId="urn:microsoft.com/office/officeart/2008/layout/VerticalCurvedList"/>
    <dgm:cxn modelId="{C6DD4AA1-94B8-4AC6-A0DF-3686EEB3C8E4}" type="presParOf" srcId="{C618A39E-E9D5-4298-AB03-5B9E3F2819D1}" destId="{768EC5ED-82F3-4C99-ADD8-214BEDD5E7EA}" srcOrd="0" destOrd="0" presId="urn:microsoft.com/office/officeart/2008/layout/VerticalCurvedList"/>
    <dgm:cxn modelId="{6BC569A6-B9A3-4F4A-8CED-CD5C987EF832}" type="presParOf" srcId="{0214DE0C-AE3F-4FA8-8851-C454337CAF31}" destId="{259D5A97-B79E-4CC4-A802-DA04B480983B}" srcOrd="5" destOrd="0" presId="urn:microsoft.com/office/officeart/2008/layout/VerticalCurvedList"/>
    <dgm:cxn modelId="{A3B28150-7B8A-48EC-92C3-4042DBAF4242}" type="presParOf" srcId="{0214DE0C-AE3F-4FA8-8851-C454337CAF31}" destId="{6936F019-AB80-491B-B8FF-2408357FCE90}" srcOrd="6" destOrd="0" presId="urn:microsoft.com/office/officeart/2008/layout/VerticalCurvedList"/>
    <dgm:cxn modelId="{6859A832-7FC3-410A-B377-4CFC0BC45619}" type="presParOf" srcId="{6936F019-AB80-491B-B8FF-2408357FCE90}" destId="{A1853C58-94C8-4C73-99FF-3EE25F33D70B}"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EA322C8-37EE-411F-84E9-88BD3AE54EC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CCE06ECF-0FD6-4ACE-852C-A6F9214D03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確定教學</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目標</a:t>
          </a:r>
          <a:endParaRPr lang="zh-TW" altLang="en-US" dirty="0">
            <a:latin typeface="標楷體" panose="03000509000000000000" pitchFamily="65" charset="-120"/>
            <a:ea typeface="標楷體" panose="03000509000000000000" pitchFamily="65" charset="-120"/>
          </a:endParaRPr>
        </a:p>
      </dgm:t>
    </dgm:pt>
    <dgm:pt modelId="{51535480-FD23-4306-A1F8-8FF1B95A4A46}" type="par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1D63637F-603E-4687-A369-39330B82AF0C}" type="sib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A31E7C7E-A894-43B8-8E5B-4B3C67AB22CF}">
      <dgm:prSet phldrT="[文字]"/>
      <dgm:spPr>
        <a:solidFill>
          <a:srgbClr val="E6D600"/>
        </a:solidFill>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54EF0D07-E7C8-474B-A814-DB2DA7A892E9}" type="par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594E2EAB-9DC5-4E5F-A3DE-A84945CD9857}" type="sib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2DA55351-2258-460B-BDB5-9ED59372417A}">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E65DFB17-8CB0-47CF-8099-13DCE79E6948}" type="par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9BEDCA8E-59D7-4009-B27B-238BF1FDC853}" type="sib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7474F7BF-16A5-4AB8-BD43-083E1FA3DA4D}">
      <dgm:prSet/>
      <dgm:spPr>
        <a:solidFill>
          <a:srgbClr val="EDF9A3"/>
        </a:solidFill>
      </dgm:spPr>
      <dgm:t>
        <a:bodyPr/>
        <a:lstStyle/>
        <a:p>
          <a:r>
            <a:rPr lang="zh-TW" b="1" dirty="0">
              <a:latin typeface="標楷體" panose="03000509000000000000" pitchFamily="65" charset="-120"/>
              <a:ea typeface="標楷體" panose="03000509000000000000" pitchFamily="65" charset="-120"/>
            </a:rPr>
            <a:t>學習評量</a:t>
          </a:r>
          <a:endParaRPr lang="zh-TW" altLang="en-US" dirty="0">
            <a:latin typeface="標楷體" panose="03000509000000000000" pitchFamily="65" charset="-120"/>
            <a:ea typeface="標楷體" panose="03000509000000000000" pitchFamily="65" charset="-120"/>
          </a:endParaRPr>
        </a:p>
      </dgm:t>
    </dgm:pt>
    <dgm:pt modelId="{E9F6D9C6-3556-4614-B900-5E6DC4390CAD}" type="par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80DAB879-1F64-4F9A-A8A8-3D31A975AD44}" type="sib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FA935645-C9FF-4784-9987-71840C005E2C}">
      <dgm:prSet/>
      <dgm:spPr>
        <a:solidFill>
          <a:srgbClr val="EDF9A3"/>
        </a:solidFill>
      </dgm:spPr>
      <dgm:t>
        <a:bodyPr/>
        <a:lstStyle/>
        <a:p>
          <a:r>
            <a:rPr lang="zh-TW" b="1" dirty="0">
              <a:latin typeface="標楷體" panose="03000509000000000000" pitchFamily="65" charset="-120"/>
              <a:ea typeface="標楷體" panose="03000509000000000000" pitchFamily="65" charset="-120"/>
            </a:rPr>
            <a:t>評鑑檢討</a:t>
          </a:r>
          <a:endParaRPr lang="zh-TW" altLang="en-US" dirty="0">
            <a:latin typeface="標楷體" panose="03000509000000000000" pitchFamily="65" charset="-120"/>
            <a:ea typeface="標楷體" panose="03000509000000000000" pitchFamily="65" charset="-120"/>
          </a:endParaRPr>
        </a:p>
      </dgm:t>
    </dgm:pt>
    <dgm:pt modelId="{D9E3FDAB-EEF7-483B-B84C-E27FF8A31611}" type="par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8562323A-CFAC-400D-AFA4-D2CA00C56109}" type="sib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0C814260-F256-4036-B498-6ED27E80608A}" type="pres">
      <dgm:prSet presAssocID="{5EA322C8-37EE-411F-84E9-88BD3AE54EC4}" presName="Name0" presStyleCnt="0">
        <dgm:presLayoutVars>
          <dgm:dir/>
          <dgm:resizeHandles val="exact"/>
        </dgm:presLayoutVars>
      </dgm:prSet>
      <dgm:spPr/>
      <dgm:t>
        <a:bodyPr/>
        <a:lstStyle/>
        <a:p>
          <a:endParaRPr lang="zh-TW" altLang="en-US"/>
        </a:p>
      </dgm:t>
    </dgm:pt>
    <dgm:pt modelId="{76FBA010-21AE-4C89-98C5-C98AE8C2C404}" type="pres">
      <dgm:prSet presAssocID="{CCE06ECF-0FD6-4ACE-852C-A6F9214D03CF}" presName="parTxOnly" presStyleLbl="node1" presStyleIdx="0" presStyleCnt="5">
        <dgm:presLayoutVars>
          <dgm:bulletEnabled val="1"/>
        </dgm:presLayoutVars>
      </dgm:prSet>
      <dgm:spPr/>
      <dgm:t>
        <a:bodyPr/>
        <a:lstStyle/>
        <a:p>
          <a:endParaRPr lang="zh-TW" altLang="en-US"/>
        </a:p>
      </dgm:t>
    </dgm:pt>
    <dgm:pt modelId="{7FC254A9-9C4F-49C4-BCA4-51483FF6003A}" type="pres">
      <dgm:prSet presAssocID="{1D63637F-603E-4687-A369-39330B82AF0C}" presName="parSpace" presStyleCnt="0"/>
      <dgm:spPr/>
    </dgm:pt>
    <dgm:pt modelId="{AFF594AC-9966-4C82-90F8-3E4A5E542EBE}" type="pres">
      <dgm:prSet presAssocID="{A31E7C7E-A894-43B8-8E5B-4B3C67AB22CF}" presName="parTxOnly" presStyleLbl="node1" presStyleIdx="1" presStyleCnt="5">
        <dgm:presLayoutVars>
          <dgm:bulletEnabled val="1"/>
        </dgm:presLayoutVars>
      </dgm:prSet>
      <dgm:spPr/>
      <dgm:t>
        <a:bodyPr/>
        <a:lstStyle/>
        <a:p>
          <a:endParaRPr lang="zh-TW" altLang="en-US"/>
        </a:p>
      </dgm:t>
    </dgm:pt>
    <dgm:pt modelId="{3DAE73EA-89B2-4871-88E4-8A8D22B79E04}" type="pres">
      <dgm:prSet presAssocID="{594E2EAB-9DC5-4E5F-A3DE-A84945CD9857}" presName="parSpace" presStyleCnt="0"/>
      <dgm:spPr/>
    </dgm:pt>
    <dgm:pt modelId="{7745DCFD-DACC-4586-9334-3752A204960D}" type="pres">
      <dgm:prSet presAssocID="{2DA55351-2258-460B-BDB5-9ED59372417A}" presName="parTxOnly" presStyleLbl="node1" presStyleIdx="2" presStyleCnt="5">
        <dgm:presLayoutVars>
          <dgm:bulletEnabled val="1"/>
        </dgm:presLayoutVars>
      </dgm:prSet>
      <dgm:spPr/>
      <dgm:t>
        <a:bodyPr/>
        <a:lstStyle/>
        <a:p>
          <a:endParaRPr lang="zh-TW" altLang="en-US"/>
        </a:p>
      </dgm:t>
    </dgm:pt>
    <dgm:pt modelId="{3B2AE993-2F8A-4EE2-919F-E1BE4330CD31}" type="pres">
      <dgm:prSet presAssocID="{9BEDCA8E-59D7-4009-B27B-238BF1FDC853}" presName="parSpace" presStyleCnt="0"/>
      <dgm:spPr/>
    </dgm:pt>
    <dgm:pt modelId="{025E2F77-EE0D-4C8B-B82E-D1D8C78722FA}" type="pres">
      <dgm:prSet presAssocID="{7474F7BF-16A5-4AB8-BD43-083E1FA3DA4D}" presName="parTxOnly" presStyleLbl="node1" presStyleIdx="3" presStyleCnt="5">
        <dgm:presLayoutVars>
          <dgm:bulletEnabled val="1"/>
        </dgm:presLayoutVars>
      </dgm:prSet>
      <dgm:spPr/>
      <dgm:t>
        <a:bodyPr/>
        <a:lstStyle/>
        <a:p>
          <a:endParaRPr lang="zh-TW" altLang="en-US"/>
        </a:p>
      </dgm:t>
    </dgm:pt>
    <dgm:pt modelId="{1EA30537-2469-44B8-BA41-236DF7BC3DF3}" type="pres">
      <dgm:prSet presAssocID="{80DAB879-1F64-4F9A-A8A8-3D31A975AD44}" presName="parSpace" presStyleCnt="0"/>
      <dgm:spPr/>
    </dgm:pt>
    <dgm:pt modelId="{487B5C1E-06F6-4E62-9F12-9350DEBBEDC0}" type="pres">
      <dgm:prSet presAssocID="{FA935645-C9FF-4784-9987-71840C005E2C}" presName="parTxOnly" presStyleLbl="node1" presStyleIdx="4" presStyleCnt="5">
        <dgm:presLayoutVars>
          <dgm:bulletEnabled val="1"/>
        </dgm:presLayoutVars>
      </dgm:prSet>
      <dgm:spPr/>
      <dgm:t>
        <a:bodyPr/>
        <a:lstStyle/>
        <a:p>
          <a:endParaRPr lang="zh-TW" altLang="en-US"/>
        </a:p>
      </dgm:t>
    </dgm:pt>
  </dgm:ptLst>
  <dgm:cxnLst>
    <dgm:cxn modelId="{A64BCE19-8D24-48A2-830E-1D5D1FD13740}" srcId="{5EA322C8-37EE-411F-84E9-88BD3AE54EC4}" destId="{7474F7BF-16A5-4AB8-BD43-083E1FA3DA4D}" srcOrd="3" destOrd="0" parTransId="{E9F6D9C6-3556-4614-B900-5E6DC4390CAD}" sibTransId="{80DAB879-1F64-4F9A-A8A8-3D31A975AD44}"/>
    <dgm:cxn modelId="{987C2E55-78F7-46BF-95B8-F0ECF3B64A48}" type="presOf" srcId="{5EA322C8-37EE-411F-84E9-88BD3AE54EC4}" destId="{0C814260-F256-4036-B498-6ED27E80608A}" srcOrd="0" destOrd="0" presId="urn:microsoft.com/office/officeart/2005/8/layout/hChevron3"/>
    <dgm:cxn modelId="{7C2050D4-C8D1-4296-B6A4-456879BFE7E1}" srcId="{5EA322C8-37EE-411F-84E9-88BD3AE54EC4}" destId="{2DA55351-2258-460B-BDB5-9ED59372417A}" srcOrd="2" destOrd="0" parTransId="{E65DFB17-8CB0-47CF-8099-13DCE79E6948}" sibTransId="{9BEDCA8E-59D7-4009-B27B-238BF1FDC853}"/>
    <dgm:cxn modelId="{A46892D5-D0BB-4B30-8F5E-E0A0D6F3F921}" srcId="{5EA322C8-37EE-411F-84E9-88BD3AE54EC4}" destId="{FA935645-C9FF-4784-9987-71840C005E2C}" srcOrd="4" destOrd="0" parTransId="{D9E3FDAB-EEF7-483B-B84C-E27FF8A31611}" sibTransId="{8562323A-CFAC-400D-AFA4-D2CA00C56109}"/>
    <dgm:cxn modelId="{0EA230DD-142B-470E-AF82-646BEFA526D5}" type="presOf" srcId="{FA935645-C9FF-4784-9987-71840C005E2C}" destId="{487B5C1E-06F6-4E62-9F12-9350DEBBEDC0}" srcOrd="0" destOrd="0" presId="urn:microsoft.com/office/officeart/2005/8/layout/hChevron3"/>
    <dgm:cxn modelId="{D0E1428B-BD2C-471A-8F07-86FE55C2187D}" type="presOf" srcId="{2DA55351-2258-460B-BDB5-9ED59372417A}" destId="{7745DCFD-DACC-4586-9334-3752A204960D}" srcOrd="0" destOrd="0" presId="urn:microsoft.com/office/officeart/2005/8/layout/hChevron3"/>
    <dgm:cxn modelId="{3662B984-F6E2-4FB1-9F42-4947169832F9}" srcId="{5EA322C8-37EE-411F-84E9-88BD3AE54EC4}" destId="{A31E7C7E-A894-43B8-8E5B-4B3C67AB22CF}" srcOrd="1" destOrd="0" parTransId="{54EF0D07-E7C8-474B-A814-DB2DA7A892E9}" sibTransId="{594E2EAB-9DC5-4E5F-A3DE-A84945CD9857}"/>
    <dgm:cxn modelId="{257DE3BF-FC99-4767-9926-AE0A3FB33507}" srcId="{5EA322C8-37EE-411F-84E9-88BD3AE54EC4}" destId="{CCE06ECF-0FD6-4ACE-852C-A6F9214D03CF}" srcOrd="0" destOrd="0" parTransId="{51535480-FD23-4306-A1F8-8FF1B95A4A46}" sibTransId="{1D63637F-603E-4687-A369-39330B82AF0C}"/>
    <dgm:cxn modelId="{FD0A437D-48B5-4F85-A34B-A98AD359F171}" type="presOf" srcId="{7474F7BF-16A5-4AB8-BD43-083E1FA3DA4D}" destId="{025E2F77-EE0D-4C8B-B82E-D1D8C78722FA}" srcOrd="0" destOrd="0" presId="urn:microsoft.com/office/officeart/2005/8/layout/hChevron3"/>
    <dgm:cxn modelId="{6B3E2518-FF1E-4656-B249-EA7CDCD91B12}" type="presOf" srcId="{A31E7C7E-A894-43B8-8E5B-4B3C67AB22CF}" destId="{AFF594AC-9966-4C82-90F8-3E4A5E542EBE}" srcOrd="0" destOrd="0" presId="urn:microsoft.com/office/officeart/2005/8/layout/hChevron3"/>
    <dgm:cxn modelId="{9A308DCB-D75A-427B-B2A7-7CD92ABF5711}" type="presOf" srcId="{CCE06ECF-0FD6-4ACE-852C-A6F9214D03CF}" destId="{76FBA010-21AE-4C89-98C5-C98AE8C2C404}" srcOrd="0" destOrd="0" presId="urn:microsoft.com/office/officeart/2005/8/layout/hChevron3"/>
    <dgm:cxn modelId="{64118FF9-85EA-442A-B52B-A4DB4B704DC1}" type="presParOf" srcId="{0C814260-F256-4036-B498-6ED27E80608A}" destId="{76FBA010-21AE-4C89-98C5-C98AE8C2C404}" srcOrd="0" destOrd="0" presId="urn:microsoft.com/office/officeart/2005/8/layout/hChevron3"/>
    <dgm:cxn modelId="{6D128160-8CAB-4909-978C-4ECD5E83B339}" type="presParOf" srcId="{0C814260-F256-4036-B498-6ED27E80608A}" destId="{7FC254A9-9C4F-49C4-BCA4-51483FF6003A}" srcOrd="1" destOrd="0" presId="urn:microsoft.com/office/officeart/2005/8/layout/hChevron3"/>
    <dgm:cxn modelId="{C708C6AE-DB6E-45E3-9F25-F5ADE56D808C}" type="presParOf" srcId="{0C814260-F256-4036-B498-6ED27E80608A}" destId="{AFF594AC-9966-4C82-90F8-3E4A5E542EBE}" srcOrd="2" destOrd="0" presId="urn:microsoft.com/office/officeart/2005/8/layout/hChevron3"/>
    <dgm:cxn modelId="{B4A7B635-B3B5-4056-A268-490CA67A4BC2}" type="presParOf" srcId="{0C814260-F256-4036-B498-6ED27E80608A}" destId="{3DAE73EA-89B2-4871-88E4-8A8D22B79E04}" srcOrd="3" destOrd="0" presId="urn:microsoft.com/office/officeart/2005/8/layout/hChevron3"/>
    <dgm:cxn modelId="{131B5809-C6EF-47A9-9221-DDDB4BE6119B}" type="presParOf" srcId="{0C814260-F256-4036-B498-6ED27E80608A}" destId="{7745DCFD-DACC-4586-9334-3752A204960D}" srcOrd="4" destOrd="0" presId="urn:microsoft.com/office/officeart/2005/8/layout/hChevron3"/>
    <dgm:cxn modelId="{E1825F1C-BF3A-4432-8412-EBEF9CE38233}" type="presParOf" srcId="{0C814260-F256-4036-B498-6ED27E80608A}" destId="{3B2AE993-2F8A-4EE2-919F-E1BE4330CD31}" srcOrd="5" destOrd="0" presId="urn:microsoft.com/office/officeart/2005/8/layout/hChevron3"/>
    <dgm:cxn modelId="{2AAC21A7-DC63-4C47-85DE-A0A39E537DEF}" type="presParOf" srcId="{0C814260-F256-4036-B498-6ED27E80608A}" destId="{025E2F77-EE0D-4C8B-B82E-D1D8C78722FA}" srcOrd="6" destOrd="0" presId="urn:microsoft.com/office/officeart/2005/8/layout/hChevron3"/>
    <dgm:cxn modelId="{3087EB50-4D86-4B90-89E5-7739F671EF99}" type="presParOf" srcId="{0C814260-F256-4036-B498-6ED27E80608A}" destId="{1EA30537-2469-44B8-BA41-236DF7BC3DF3}" srcOrd="7" destOrd="0" presId="urn:microsoft.com/office/officeart/2005/8/layout/hChevron3"/>
    <dgm:cxn modelId="{56717D97-D366-422E-81E8-2DBC580DB677}" type="presParOf" srcId="{0C814260-F256-4036-B498-6ED27E80608A}" destId="{487B5C1E-06F6-4E62-9F12-9350DEBBEDC0}"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A3DFCFE-BADE-4158-B67C-146F45581C1B}"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zh-TW" altLang="en-US"/>
        </a:p>
      </dgm:t>
    </dgm:pt>
    <dgm:pt modelId="{FFB1A005-9BCB-43FD-BF7D-1D14D0F665E7}">
      <dgm:prSet phldrT="[文字]"/>
      <dgm:spPr>
        <a:solidFill>
          <a:schemeClr val="accent3">
            <a:lumMod val="50000"/>
          </a:schemeClr>
        </a:solidFill>
        <a:ln>
          <a:solidFill>
            <a:schemeClr val="accent3">
              <a:lumMod val="75000"/>
            </a:schemeClr>
          </a:solidFill>
        </a:ln>
      </dgm:spPr>
      <dgm:t>
        <a:bodyPr/>
        <a:lstStyle/>
        <a:p>
          <a:r>
            <a:rPr lang="zh-TW" b="1" dirty="0">
              <a:latin typeface="標楷體" panose="03000509000000000000" pitchFamily="65" charset="-120"/>
              <a:ea typeface="標楷體" panose="03000509000000000000" pitchFamily="65" charset="-120"/>
            </a:rPr>
            <a:t>同學習領域型</a:t>
          </a:r>
          <a:endParaRPr lang="zh-TW" altLang="en-US" dirty="0">
            <a:latin typeface="標楷體" panose="03000509000000000000" pitchFamily="65" charset="-120"/>
            <a:ea typeface="標楷體" panose="03000509000000000000" pitchFamily="65" charset="-120"/>
          </a:endParaRPr>
        </a:p>
      </dgm:t>
    </dgm:pt>
    <dgm:pt modelId="{906C806F-5DFC-4B42-B490-5C412761B059}" type="parTrans" cxnId="{03F78CC9-5439-44DC-AD6E-2CBE9D443465}">
      <dgm:prSet/>
      <dgm:spPr/>
      <dgm:t>
        <a:bodyPr/>
        <a:lstStyle/>
        <a:p>
          <a:endParaRPr lang="zh-TW" altLang="en-US">
            <a:latin typeface="標楷體" panose="03000509000000000000" pitchFamily="65" charset="-120"/>
            <a:ea typeface="標楷體" panose="03000509000000000000" pitchFamily="65" charset="-120"/>
          </a:endParaRPr>
        </a:p>
      </dgm:t>
    </dgm:pt>
    <dgm:pt modelId="{0EC8216C-443A-4751-9720-6FC7DF1C8576}" type="sibTrans" cxnId="{03F78CC9-5439-44DC-AD6E-2CBE9D443465}">
      <dgm:prSet/>
      <dgm:spPr/>
      <dgm:t>
        <a:bodyPr/>
        <a:lstStyle/>
        <a:p>
          <a:endParaRPr lang="zh-TW" altLang="en-US">
            <a:latin typeface="標楷體" panose="03000509000000000000" pitchFamily="65" charset="-120"/>
            <a:ea typeface="標楷體" panose="03000509000000000000" pitchFamily="65" charset="-120"/>
          </a:endParaRPr>
        </a:p>
      </dgm:t>
    </dgm:pt>
    <dgm:pt modelId="{1ECC9732-6A0C-4F1D-92E0-26E49CCDEFC4}">
      <dgm:prSet phldrT="[文字]" custT="1"/>
      <dgm:spPr>
        <a:solidFill>
          <a:schemeClr val="bg1">
            <a:lumMod val="85000"/>
            <a:alpha val="90000"/>
          </a:schemeClr>
        </a:solidFill>
      </dgm:spPr>
      <dgm:t>
        <a:bodyPr/>
        <a:lstStyle/>
        <a:p>
          <a:r>
            <a:rPr lang="zh-TW" altLang="en-US" sz="3200" dirty="0">
              <a:solidFill>
                <a:srgbClr val="FF0000"/>
              </a:solidFill>
              <a:latin typeface="標楷體" panose="03000509000000000000" pitchFamily="65" charset="-120"/>
              <a:ea typeface="標楷體" panose="03000509000000000000" pitchFamily="65" charset="-120"/>
            </a:rPr>
            <a:t>教師</a:t>
          </a:r>
          <a:r>
            <a:rPr lang="zh-TW" altLang="en-US" sz="3200" dirty="0">
              <a:latin typeface="標楷體" panose="03000509000000000000" pitchFamily="65" charset="-120"/>
              <a:ea typeface="標楷體" panose="03000509000000000000" pitchFamily="65" charset="-120"/>
            </a:rPr>
            <a:t>可依自己本身對學習領域的</a:t>
          </a:r>
          <a:r>
            <a:rPr lang="zh-TW" altLang="en-US" sz="3200" dirty="0">
              <a:solidFill>
                <a:srgbClr val="FF0000"/>
              </a:solidFill>
              <a:latin typeface="標楷體" panose="03000509000000000000" pitchFamily="65" charset="-120"/>
              <a:ea typeface="標楷體" panose="03000509000000000000" pitchFamily="65" charset="-120"/>
            </a:rPr>
            <a:t>專長</a:t>
          </a:r>
          <a:r>
            <a:rPr lang="zh-TW" altLang="en-US" sz="3200" dirty="0">
              <a:latin typeface="標楷體" panose="03000509000000000000" pitchFamily="65" charset="-120"/>
              <a:ea typeface="標楷體" panose="03000509000000000000" pitchFamily="65" charset="-120"/>
            </a:rPr>
            <a:t>或</a:t>
          </a:r>
          <a:r>
            <a:rPr lang="zh-TW" altLang="en-US" sz="3200" dirty="0">
              <a:solidFill>
                <a:srgbClr val="FF0000"/>
              </a:solidFill>
              <a:latin typeface="標楷體" panose="03000509000000000000" pitchFamily="65" charset="-120"/>
              <a:ea typeface="標楷體" panose="03000509000000000000" pitchFamily="65" charset="-120"/>
            </a:rPr>
            <a:t>興趣</a:t>
          </a:r>
          <a:r>
            <a:rPr lang="zh-TW" altLang="en-US" sz="3200" dirty="0">
              <a:latin typeface="標楷體" panose="03000509000000000000" pitchFamily="65" charset="-120"/>
              <a:ea typeface="標楷體" panose="03000509000000000000" pitchFamily="65" charset="-120"/>
            </a:rPr>
            <a:t>而組成一個或數個</a:t>
          </a:r>
          <a:r>
            <a:rPr lang="zh-TW" altLang="en-US" sz="3200" dirty="0">
              <a:solidFill>
                <a:srgbClr val="FF0000"/>
              </a:solidFill>
              <a:latin typeface="標楷體" panose="03000509000000000000" pitchFamily="65" charset="-120"/>
              <a:ea typeface="標楷體" panose="03000509000000000000" pitchFamily="65" charset="-120"/>
            </a:rPr>
            <a:t>教學群</a:t>
          </a:r>
          <a:r>
            <a:rPr lang="zh-TW" altLang="en-US" sz="3200" dirty="0">
              <a:latin typeface="標楷體" panose="03000509000000000000" pitchFamily="65" charset="-120"/>
              <a:ea typeface="標楷體" panose="03000509000000000000" pitchFamily="65" charset="-120"/>
            </a:rPr>
            <a:t>，透過教師之</a:t>
          </a:r>
          <a:r>
            <a:rPr lang="zh-TW" altLang="en-US" sz="3200" dirty="0">
              <a:solidFill>
                <a:srgbClr val="FF0000"/>
              </a:solidFill>
              <a:latin typeface="標楷體" panose="03000509000000000000" pitchFamily="65" charset="-120"/>
              <a:ea typeface="標楷體" panose="03000509000000000000" pitchFamily="65" charset="-120"/>
            </a:rPr>
            <a:t>專長共同合作</a:t>
          </a:r>
          <a:r>
            <a:rPr lang="zh-TW" altLang="en-US" sz="3200" dirty="0">
              <a:latin typeface="標楷體" panose="03000509000000000000" pitchFamily="65" charset="-120"/>
              <a:ea typeface="標楷體" panose="03000509000000000000" pitchFamily="65" charset="-120"/>
            </a:rPr>
            <a:t>而</a:t>
          </a:r>
          <a:r>
            <a:rPr lang="zh-TW" altLang="en-US" sz="3200" dirty="0">
              <a:solidFill>
                <a:srgbClr val="FF0000"/>
              </a:solidFill>
              <a:latin typeface="標楷體" panose="03000509000000000000" pitchFamily="65" charset="-120"/>
              <a:ea typeface="標楷體" panose="03000509000000000000" pitchFamily="65" charset="-120"/>
            </a:rPr>
            <a:t>設計</a:t>
          </a:r>
          <a:r>
            <a:rPr lang="zh-TW" altLang="en-US" sz="3200" dirty="0">
              <a:latin typeface="標楷體" panose="03000509000000000000" pitchFamily="65" charset="-120"/>
              <a:ea typeface="標楷體" panose="03000509000000000000" pitchFamily="65" charset="-120"/>
            </a:rPr>
            <a:t>出</a:t>
          </a:r>
          <a:r>
            <a:rPr lang="zh-TW" altLang="en-US" sz="3200" dirty="0">
              <a:solidFill>
                <a:srgbClr val="FF0000"/>
              </a:solidFill>
              <a:latin typeface="標楷體" panose="03000509000000000000" pitchFamily="65" charset="-120"/>
              <a:ea typeface="標楷體" panose="03000509000000000000" pitchFamily="65" charset="-120"/>
            </a:rPr>
            <a:t>優質</a:t>
          </a:r>
          <a:r>
            <a:rPr lang="zh-TW" altLang="en-US" sz="3200" dirty="0">
              <a:latin typeface="標楷體" panose="03000509000000000000" pitchFamily="65" charset="-120"/>
              <a:ea typeface="標楷體" panose="03000509000000000000" pitchFamily="65" charset="-120"/>
            </a:rPr>
            <a:t>之</a:t>
          </a:r>
          <a:r>
            <a:rPr lang="zh-TW" altLang="en-US" sz="3200" dirty="0">
              <a:solidFill>
                <a:srgbClr val="FF0000"/>
              </a:solidFill>
              <a:latin typeface="標楷體" panose="03000509000000000000" pitchFamily="65" charset="-120"/>
              <a:ea typeface="標楷體" panose="03000509000000000000" pitchFamily="65" charset="-120"/>
            </a:rPr>
            <a:t>課程</a:t>
          </a:r>
          <a:r>
            <a:rPr lang="zh-TW" altLang="en-US" sz="3200" dirty="0">
              <a:latin typeface="標楷體" panose="03000509000000000000" pitchFamily="65" charset="-120"/>
              <a:ea typeface="標楷體" panose="03000509000000000000" pitchFamily="65" charset="-120"/>
            </a:rPr>
            <a:t>。</a:t>
          </a:r>
        </a:p>
      </dgm:t>
    </dgm:pt>
    <dgm:pt modelId="{1F260CE1-34A5-4F46-9B84-92143247E7E6}" type="parTrans" cxnId="{EC7584CA-60EA-4D9B-8AD1-D327E5AB324B}">
      <dgm:prSet/>
      <dgm:spPr/>
      <dgm:t>
        <a:bodyPr/>
        <a:lstStyle/>
        <a:p>
          <a:endParaRPr lang="zh-TW" altLang="en-US">
            <a:latin typeface="標楷體" panose="03000509000000000000" pitchFamily="65" charset="-120"/>
            <a:ea typeface="標楷體" panose="03000509000000000000" pitchFamily="65" charset="-120"/>
          </a:endParaRPr>
        </a:p>
      </dgm:t>
    </dgm:pt>
    <dgm:pt modelId="{55606159-906D-49E7-BF59-123E96A12172}" type="sibTrans" cxnId="{EC7584CA-60EA-4D9B-8AD1-D327E5AB324B}">
      <dgm:prSet/>
      <dgm:spPr/>
      <dgm:t>
        <a:bodyPr/>
        <a:lstStyle/>
        <a:p>
          <a:endParaRPr lang="zh-TW" altLang="en-US">
            <a:latin typeface="標楷體" panose="03000509000000000000" pitchFamily="65" charset="-120"/>
            <a:ea typeface="標楷體" panose="03000509000000000000" pitchFamily="65" charset="-120"/>
          </a:endParaRPr>
        </a:p>
      </dgm:t>
    </dgm:pt>
    <dgm:pt modelId="{90BF347D-3471-4412-BEC1-5D420C160D87}">
      <dgm:prSet phldrT="[文字]"/>
      <dgm:spPr>
        <a:solidFill>
          <a:schemeClr val="accent3">
            <a:lumMod val="75000"/>
          </a:schemeClr>
        </a:solidFill>
      </dgm:spPr>
      <dgm:t>
        <a:bodyPr/>
        <a:lstStyle/>
        <a:p>
          <a:r>
            <a:rPr lang="zh-TW" b="1" dirty="0">
              <a:latin typeface="標楷體" panose="03000509000000000000" pitchFamily="65" charset="-120"/>
              <a:ea typeface="標楷體" panose="03000509000000000000" pitchFamily="65" charset="-120"/>
            </a:rPr>
            <a:t>跨學習領域型</a:t>
          </a:r>
          <a:endParaRPr lang="zh-TW" altLang="en-US" dirty="0">
            <a:latin typeface="標楷體" panose="03000509000000000000" pitchFamily="65" charset="-120"/>
            <a:ea typeface="標楷體" panose="03000509000000000000" pitchFamily="65" charset="-120"/>
          </a:endParaRPr>
        </a:p>
      </dgm:t>
    </dgm:pt>
    <dgm:pt modelId="{C0D41524-A982-423E-ABEF-97604BCB668D}" type="parTrans" cxnId="{2B9FFF10-F7BB-43D2-BA6B-48EBAC9803F5}">
      <dgm:prSet/>
      <dgm:spPr/>
      <dgm:t>
        <a:bodyPr/>
        <a:lstStyle/>
        <a:p>
          <a:endParaRPr lang="zh-TW" altLang="en-US">
            <a:latin typeface="標楷體" panose="03000509000000000000" pitchFamily="65" charset="-120"/>
            <a:ea typeface="標楷體" panose="03000509000000000000" pitchFamily="65" charset="-120"/>
          </a:endParaRPr>
        </a:p>
      </dgm:t>
    </dgm:pt>
    <dgm:pt modelId="{B2439918-3037-4C9F-8A2F-9737F4D165C3}" type="sibTrans" cxnId="{2B9FFF10-F7BB-43D2-BA6B-48EBAC9803F5}">
      <dgm:prSet/>
      <dgm:spPr/>
      <dgm:t>
        <a:bodyPr/>
        <a:lstStyle/>
        <a:p>
          <a:endParaRPr lang="zh-TW" altLang="en-US">
            <a:latin typeface="標楷體" panose="03000509000000000000" pitchFamily="65" charset="-120"/>
            <a:ea typeface="標楷體" panose="03000509000000000000" pitchFamily="65" charset="-120"/>
          </a:endParaRPr>
        </a:p>
      </dgm:t>
    </dgm:pt>
    <dgm:pt modelId="{64903ECF-2061-4C74-AD0C-9DC635FE551D}">
      <dgm:prSet phldrT="[文字]" custT="1"/>
      <dgm:spPr>
        <a:solidFill>
          <a:schemeClr val="bg1">
            <a:lumMod val="85000"/>
            <a:alpha val="90000"/>
          </a:schemeClr>
        </a:solidFill>
      </dgm:spPr>
      <dgm:t>
        <a:bodyPr/>
        <a:lstStyle/>
        <a:p>
          <a:r>
            <a:rPr lang="zh-TW" altLang="en-US" sz="3200" dirty="0">
              <a:latin typeface="標楷體" panose="03000509000000000000" pitchFamily="65" charset="-120"/>
              <a:ea typeface="標楷體" panose="03000509000000000000" pitchFamily="65" charset="-120"/>
            </a:rPr>
            <a:t>以</a:t>
          </a:r>
          <a:r>
            <a:rPr lang="zh-TW" altLang="en-US" sz="3200" dirty="0">
              <a:solidFill>
                <a:srgbClr val="FF0000"/>
              </a:solidFill>
              <a:latin typeface="標楷體" panose="03000509000000000000" pitchFamily="65" charset="-120"/>
              <a:ea typeface="標楷體" panose="03000509000000000000" pitchFamily="65" charset="-120"/>
            </a:rPr>
            <a:t>全校主題式</a:t>
          </a:r>
          <a:r>
            <a:rPr lang="zh-TW" altLang="en-US" sz="3200" dirty="0">
              <a:latin typeface="標楷體" panose="03000509000000000000" pitchFamily="65" charset="-120"/>
              <a:ea typeface="標楷體" panose="03000509000000000000" pitchFamily="65" charset="-120"/>
            </a:rPr>
            <a:t>的方式，並結合</a:t>
          </a:r>
          <a:r>
            <a:rPr lang="zh-TW" altLang="en-US" sz="3200" dirty="0">
              <a:solidFill>
                <a:srgbClr val="FF0000"/>
              </a:solidFill>
              <a:latin typeface="標楷體" panose="03000509000000000000" pitchFamily="65" charset="-120"/>
              <a:ea typeface="標楷體" panose="03000509000000000000" pitchFamily="65" charset="-120"/>
            </a:rPr>
            <a:t>不同學習領域</a:t>
          </a:r>
          <a:r>
            <a:rPr lang="zh-TW" altLang="en-US" sz="3200" dirty="0">
              <a:latin typeface="標楷體" panose="03000509000000000000" pitchFamily="65" charset="-120"/>
              <a:ea typeface="標楷體" panose="03000509000000000000" pitchFamily="65" charset="-120"/>
            </a:rPr>
            <a:t>之教師，來</a:t>
          </a:r>
          <a:r>
            <a:rPr lang="zh-TW" altLang="en-US" sz="3200" dirty="0">
              <a:solidFill>
                <a:srgbClr val="FF0000"/>
              </a:solidFill>
              <a:latin typeface="標楷體" panose="03000509000000000000" pitchFamily="65" charset="-120"/>
              <a:ea typeface="標楷體" panose="03000509000000000000" pitchFamily="65" charset="-120"/>
            </a:rPr>
            <a:t>共同設計</a:t>
          </a:r>
          <a:r>
            <a:rPr lang="zh-TW" altLang="en-US" sz="3200" dirty="0">
              <a:latin typeface="標楷體" panose="03000509000000000000" pitchFamily="65" charset="-120"/>
              <a:ea typeface="標楷體" panose="03000509000000000000" pitchFamily="65" charset="-120"/>
            </a:rPr>
            <a:t>出具</a:t>
          </a:r>
          <a:r>
            <a:rPr lang="zh-TW" altLang="en-US" sz="3200" dirty="0">
              <a:solidFill>
                <a:srgbClr val="FF0000"/>
              </a:solidFill>
              <a:latin typeface="標楷體" panose="03000509000000000000" pitchFamily="65" charset="-120"/>
              <a:ea typeface="標楷體" panose="03000509000000000000" pitchFamily="65" charset="-120"/>
            </a:rPr>
            <a:t>學校本位</a:t>
          </a:r>
          <a:r>
            <a:rPr lang="zh-TW" altLang="en-US" sz="3200" dirty="0">
              <a:latin typeface="標楷體" panose="03000509000000000000" pitchFamily="65" charset="-120"/>
              <a:ea typeface="標楷體" panose="03000509000000000000" pitchFamily="65" charset="-120"/>
            </a:rPr>
            <a:t>之</a:t>
          </a:r>
          <a:r>
            <a:rPr lang="zh-TW" altLang="en-US" sz="3200" dirty="0">
              <a:solidFill>
                <a:srgbClr val="FF0000"/>
              </a:solidFill>
              <a:latin typeface="標楷體" panose="03000509000000000000" pitchFamily="65" charset="-120"/>
              <a:ea typeface="標楷體" panose="03000509000000000000" pitchFamily="65" charset="-120"/>
            </a:rPr>
            <a:t>跨學習領域</a:t>
          </a:r>
          <a:r>
            <a:rPr lang="zh-TW" altLang="en-US" sz="3200" dirty="0">
              <a:latin typeface="標楷體" panose="03000509000000000000" pitchFamily="65" charset="-120"/>
              <a:ea typeface="標楷體" panose="03000509000000000000" pitchFamily="65" charset="-120"/>
            </a:rPr>
            <a:t>之協同教學課程。</a:t>
          </a:r>
        </a:p>
      </dgm:t>
    </dgm:pt>
    <dgm:pt modelId="{6C3BEDEC-2EB1-4A75-9D14-08C5812573DB}" type="parTrans" cxnId="{07B8946A-5A10-41D3-BD15-DED9ADB30F12}">
      <dgm:prSet/>
      <dgm:spPr/>
      <dgm:t>
        <a:bodyPr/>
        <a:lstStyle/>
        <a:p>
          <a:endParaRPr lang="zh-TW" altLang="en-US">
            <a:latin typeface="標楷體" panose="03000509000000000000" pitchFamily="65" charset="-120"/>
            <a:ea typeface="標楷體" panose="03000509000000000000" pitchFamily="65" charset="-120"/>
          </a:endParaRPr>
        </a:p>
      </dgm:t>
    </dgm:pt>
    <dgm:pt modelId="{8417F9FA-D1C0-4FDD-990A-6EC464FEFB00}" type="sibTrans" cxnId="{07B8946A-5A10-41D3-BD15-DED9ADB30F12}">
      <dgm:prSet/>
      <dgm:spPr/>
      <dgm:t>
        <a:bodyPr/>
        <a:lstStyle/>
        <a:p>
          <a:endParaRPr lang="zh-TW" altLang="en-US">
            <a:latin typeface="標楷體" panose="03000509000000000000" pitchFamily="65" charset="-120"/>
            <a:ea typeface="標楷體" panose="03000509000000000000" pitchFamily="65" charset="-120"/>
          </a:endParaRPr>
        </a:p>
      </dgm:t>
    </dgm:pt>
    <dgm:pt modelId="{664FE992-A6B1-4391-BB5B-8D98CD9A8C77}">
      <dgm:prSet phldrT="[文字]"/>
      <dgm:spPr>
        <a:solidFill>
          <a:schemeClr val="accent3">
            <a:lumMod val="75000"/>
            <a:alpha val="78000"/>
          </a:schemeClr>
        </a:solidFill>
      </dgm:spPr>
      <dgm:t>
        <a:bodyPr/>
        <a:lstStyle/>
        <a:p>
          <a:r>
            <a:rPr lang="zh-TW" b="1" dirty="0">
              <a:latin typeface="標楷體" panose="03000509000000000000" pitchFamily="65" charset="-120"/>
              <a:ea typeface="標楷體" panose="03000509000000000000" pitchFamily="65" charset="-120"/>
            </a:rPr>
            <a:t>加入教師、行政人員或社區人才型</a:t>
          </a:r>
          <a:endParaRPr lang="zh-TW" altLang="en-US" dirty="0">
            <a:latin typeface="標楷體" panose="03000509000000000000" pitchFamily="65" charset="-120"/>
            <a:ea typeface="標楷體" panose="03000509000000000000" pitchFamily="65" charset="-120"/>
          </a:endParaRPr>
        </a:p>
      </dgm:t>
    </dgm:pt>
    <dgm:pt modelId="{443AB206-0D72-46DA-9871-9E1CD8B572A2}" type="parTrans" cxnId="{7EAB8597-33F7-4D16-AE42-167BD92E1211}">
      <dgm:prSet/>
      <dgm:spPr/>
      <dgm:t>
        <a:bodyPr/>
        <a:lstStyle/>
        <a:p>
          <a:endParaRPr lang="zh-TW" altLang="en-US">
            <a:latin typeface="標楷體" panose="03000509000000000000" pitchFamily="65" charset="-120"/>
            <a:ea typeface="標楷體" panose="03000509000000000000" pitchFamily="65" charset="-120"/>
          </a:endParaRPr>
        </a:p>
      </dgm:t>
    </dgm:pt>
    <dgm:pt modelId="{BD64392A-42F8-441D-8A03-AFD2C71196EF}" type="sibTrans" cxnId="{7EAB8597-33F7-4D16-AE42-167BD92E1211}">
      <dgm:prSet/>
      <dgm:spPr/>
      <dgm:t>
        <a:bodyPr/>
        <a:lstStyle/>
        <a:p>
          <a:endParaRPr lang="zh-TW" altLang="en-US">
            <a:latin typeface="標楷體" panose="03000509000000000000" pitchFamily="65" charset="-120"/>
            <a:ea typeface="標楷體" panose="03000509000000000000" pitchFamily="65" charset="-120"/>
          </a:endParaRPr>
        </a:p>
      </dgm:t>
    </dgm:pt>
    <dgm:pt modelId="{10F80ABB-7110-4C9B-9747-2808233A7DAA}">
      <dgm:prSet phldrT="[文字]" custT="1"/>
      <dgm:spPr>
        <a:solidFill>
          <a:schemeClr val="bg1">
            <a:lumMod val="85000"/>
            <a:alpha val="90000"/>
          </a:schemeClr>
        </a:solidFill>
      </dgm:spPr>
      <dgm:t>
        <a:bodyPr/>
        <a:lstStyle/>
        <a:p>
          <a:r>
            <a:rPr lang="zh-TW" altLang="en-US" sz="3000" dirty="0">
              <a:latin typeface="標楷體" panose="03000509000000000000" pitchFamily="65" charset="-120"/>
              <a:ea typeface="標楷體" panose="03000509000000000000" pitchFamily="65" charset="-120"/>
            </a:rPr>
            <a:t>一個教學團隊，若加人教師或行政人員</a:t>
          </a:r>
          <a:r>
            <a:rPr lang="zh-TW" altLang="en-US" sz="3000" dirty="0">
              <a:solidFill>
                <a:srgbClr val="FF0000"/>
              </a:solidFill>
              <a:latin typeface="標楷體" panose="03000509000000000000" pitchFamily="65" charset="-120"/>
              <a:ea typeface="標楷體" panose="03000509000000000000" pitchFamily="65" charset="-120"/>
            </a:rPr>
            <a:t>師資</a:t>
          </a:r>
          <a:r>
            <a:rPr lang="zh-TW" altLang="en-US" sz="3000" dirty="0">
              <a:latin typeface="標楷體" panose="03000509000000000000" pitchFamily="65" charset="-120"/>
              <a:ea typeface="標楷體" panose="03000509000000000000" pitchFamily="65" charset="-120"/>
            </a:rPr>
            <a:t>仍</a:t>
          </a:r>
          <a:r>
            <a:rPr lang="zh-TW" altLang="en-US" sz="3000" dirty="0">
              <a:solidFill>
                <a:srgbClr val="FF0000"/>
              </a:solidFill>
              <a:latin typeface="標楷體" panose="03000509000000000000" pitchFamily="65" charset="-120"/>
              <a:ea typeface="標楷體" panose="03000509000000000000" pitchFamily="65" charset="-120"/>
            </a:rPr>
            <a:t>不足</a:t>
          </a:r>
          <a:r>
            <a:rPr lang="zh-TW" altLang="en-US" sz="3000" dirty="0">
              <a:latin typeface="標楷體" panose="03000509000000000000" pitchFamily="65" charset="-120"/>
              <a:ea typeface="標楷體" panose="03000509000000000000" pitchFamily="65" charset="-120"/>
            </a:rPr>
            <a:t>時，就應引入</a:t>
          </a:r>
          <a:r>
            <a:rPr lang="zh-TW" altLang="en-US" sz="3000" dirty="0">
              <a:solidFill>
                <a:srgbClr val="FF0000"/>
              </a:solidFill>
              <a:latin typeface="標楷體" panose="03000509000000000000" pitchFamily="65" charset="-120"/>
              <a:ea typeface="標楷體" panose="03000509000000000000" pitchFamily="65" charset="-120"/>
            </a:rPr>
            <a:t>社區人才</a:t>
          </a:r>
          <a:r>
            <a:rPr lang="zh-TW" altLang="en-US" sz="3000" dirty="0">
              <a:latin typeface="標楷體" panose="03000509000000000000" pitchFamily="65" charset="-120"/>
              <a:ea typeface="標楷體" panose="03000509000000000000" pitchFamily="65" charset="-120"/>
            </a:rPr>
            <a:t>。因此，學校若能建立家長或社區人才庫，如此必能協助教學群之運作。</a:t>
          </a:r>
        </a:p>
      </dgm:t>
    </dgm:pt>
    <dgm:pt modelId="{DD0C09A4-FD3A-43C8-9A01-4648A0A0B72E}" type="parTrans" cxnId="{7CB03E98-C54D-4980-BB48-9E0B01B797C1}">
      <dgm:prSet/>
      <dgm:spPr/>
      <dgm:t>
        <a:bodyPr/>
        <a:lstStyle/>
        <a:p>
          <a:endParaRPr lang="zh-TW" altLang="en-US">
            <a:latin typeface="標楷體" panose="03000509000000000000" pitchFamily="65" charset="-120"/>
            <a:ea typeface="標楷體" panose="03000509000000000000" pitchFamily="65" charset="-120"/>
          </a:endParaRPr>
        </a:p>
      </dgm:t>
    </dgm:pt>
    <dgm:pt modelId="{203F23B2-6994-4C48-877D-49887E81ABA4}" type="sibTrans" cxnId="{7CB03E98-C54D-4980-BB48-9E0B01B797C1}">
      <dgm:prSet/>
      <dgm:spPr/>
      <dgm:t>
        <a:bodyPr/>
        <a:lstStyle/>
        <a:p>
          <a:endParaRPr lang="zh-TW" altLang="en-US">
            <a:latin typeface="標楷體" panose="03000509000000000000" pitchFamily="65" charset="-120"/>
            <a:ea typeface="標楷體" panose="03000509000000000000" pitchFamily="65" charset="-120"/>
          </a:endParaRPr>
        </a:p>
      </dgm:t>
    </dgm:pt>
    <dgm:pt modelId="{9C9C1F1D-9897-46B3-95BB-FD46AE008EAA}" type="pres">
      <dgm:prSet presAssocID="{AA3DFCFE-BADE-4158-B67C-146F45581C1B}" presName="Name0" presStyleCnt="0">
        <dgm:presLayoutVars>
          <dgm:dir/>
          <dgm:animLvl val="lvl"/>
          <dgm:resizeHandles val="exact"/>
        </dgm:presLayoutVars>
      </dgm:prSet>
      <dgm:spPr/>
      <dgm:t>
        <a:bodyPr/>
        <a:lstStyle/>
        <a:p>
          <a:endParaRPr lang="zh-TW" altLang="en-US"/>
        </a:p>
      </dgm:t>
    </dgm:pt>
    <dgm:pt modelId="{AE468AC4-6AF7-439F-8EBD-9C35A22F9C47}" type="pres">
      <dgm:prSet presAssocID="{FFB1A005-9BCB-43FD-BF7D-1D14D0F665E7}" presName="linNode" presStyleCnt="0"/>
      <dgm:spPr/>
    </dgm:pt>
    <dgm:pt modelId="{E3897A4D-CA52-47E8-A86A-DD1263D97DD5}" type="pres">
      <dgm:prSet presAssocID="{FFB1A005-9BCB-43FD-BF7D-1D14D0F665E7}" presName="parentText" presStyleLbl="node1" presStyleIdx="0" presStyleCnt="3" custLinFactNeighborX="-1070" custLinFactNeighborY="-4502">
        <dgm:presLayoutVars>
          <dgm:chMax val="1"/>
          <dgm:bulletEnabled val="1"/>
        </dgm:presLayoutVars>
      </dgm:prSet>
      <dgm:spPr/>
      <dgm:t>
        <a:bodyPr/>
        <a:lstStyle/>
        <a:p>
          <a:endParaRPr lang="zh-TW" altLang="en-US"/>
        </a:p>
      </dgm:t>
    </dgm:pt>
    <dgm:pt modelId="{C8D67C72-091B-4E5E-B4F5-3BE27DA0AF1C}" type="pres">
      <dgm:prSet presAssocID="{FFB1A005-9BCB-43FD-BF7D-1D14D0F665E7}" presName="descendantText" presStyleLbl="alignAccFollowNode1" presStyleIdx="0" presStyleCnt="3">
        <dgm:presLayoutVars>
          <dgm:bulletEnabled val="1"/>
        </dgm:presLayoutVars>
      </dgm:prSet>
      <dgm:spPr/>
      <dgm:t>
        <a:bodyPr/>
        <a:lstStyle/>
        <a:p>
          <a:endParaRPr lang="zh-TW" altLang="en-US"/>
        </a:p>
      </dgm:t>
    </dgm:pt>
    <dgm:pt modelId="{091166F4-8CAC-4611-94FE-501A3E0506CF}" type="pres">
      <dgm:prSet presAssocID="{0EC8216C-443A-4751-9720-6FC7DF1C8576}" presName="sp" presStyleCnt="0"/>
      <dgm:spPr/>
    </dgm:pt>
    <dgm:pt modelId="{5DBA1361-3833-4245-A44B-12C055D72179}" type="pres">
      <dgm:prSet presAssocID="{90BF347D-3471-4412-BEC1-5D420C160D87}" presName="linNode" presStyleCnt="0"/>
      <dgm:spPr/>
    </dgm:pt>
    <dgm:pt modelId="{87D7A200-CC4D-4089-B01E-3C5CB73FCC5A}" type="pres">
      <dgm:prSet presAssocID="{90BF347D-3471-4412-BEC1-5D420C160D87}" presName="parentText" presStyleLbl="node1" presStyleIdx="1" presStyleCnt="3">
        <dgm:presLayoutVars>
          <dgm:chMax val="1"/>
          <dgm:bulletEnabled val="1"/>
        </dgm:presLayoutVars>
      </dgm:prSet>
      <dgm:spPr/>
      <dgm:t>
        <a:bodyPr/>
        <a:lstStyle/>
        <a:p>
          <a:endParaRPr lang="zh-TW" altLang="en-US"/>
        </a:p>
      </dgm:t>
    </dgm:pt>
    <dgm:pt modelId="{2CF5B556-D8B2-4E94-BFAB-58B928E4A05A}" type="pres">
      <dgm:prSet presAssocID="{90BF347D-3471-4412-BEC1-5D420C160D87}" presName="descendantText" presStyleLbl="alignAccFollowNode1" presStyleIdx="1" presStyleCnt="3">
        <dgm:presLayoutVars>
          <dgm:bulletEnabled val="1"/>
        </dgm:presLayoutVars>
      </dgm:prSet>
      <dgm:spPr/>
      <dgm:t>
        <a:bodyPr/>
        <a:lstStyle/>
        <a:p>
          <a:endParaRPr lang="zh-TW" altLang="en-US"/>
        </a:p>
      </dgm:t>
    </dgm:pt>
    <dgm:pt modelId="{523C10D7-0EE7-4D89-84A3-165C1F86EAF7}" type="pres">
      <dgm:prSet presAssocID="{B2439918-3037-4C9F-8A2F-9737F4D165C3}" presName="sp" presStyleCnt="0"/>
      <dgm:spPr/>
    </dgm:pt>
    <dgm:pt modelId="{4650704A-F952-41E8-BFC7-06F3032460A5}" type="pres">
      <dgm:prSet presAssocID="{664FE992-A6B1-4391-BB5B-8D98CD9A8C77}" presName="linNode" presStyleCnt="0"/>
      <dgm:spPr/>
    </dgm:pt>
    <dgm:pt modelId="{59354428-294F-4F95-B191-FA424479CBBD}" type="pres">
      <dgm:prSet presAssocID="{664FE992-A6B1-4391-BB5B-8D98CD9A8C77}" presName="parentText" presStyleLbl="node1" presStyleIdx="2" presStyleCnt="3">
        <dgm:presLayoutVars>
          <dgm:chMax val="1"/>
          <dgm:bulletEnabled val="1"/>
        </dgm:presLayoutVars>
      </dgm:prSet>
      <dgm:spPr/>
      <dgm:t>
        <a:bodyPr/>
        <a:lstStyle/>
        <a:p>
          <a:endParaRPr lang="zh-TW" altLang="en-US"/>
        </a:p>
      </dgm:t>
    </dgm:pt>
    <dgm:pt modelId="{90D4ED87-CD27-4722-A15C-E2DDF4BBA68C}" type="pres">
      <dgm:prSet presAssocID="{664FE992-A6B1-4391-BB5B-8D98CD9A8C77}" presName="descendantText" presStyleLbl="alignAccFollowNode1" presStyleIdx="2" presStyleCnt="3" custScaleY="122199">
        <dgm:presLayoutVars>
          <dgm:bulletEnabled val="1"/>
        </dgm:presLayoutVars>
      </dgm:prSet>
      <dgm:spPr/>
      <dgm:t>
        <a:bodyPr/>
        <a:lstStyle/>
        <a:p>
          <a:endParaRPr lang="zh-TW" altLang="en-US"/>
        </a:p>
      </dgm:t>
    </dgm:pt>
  </dgm:ptLst>
  <dgm:cxnLst>
    <dgm:cxn modelId="{EC7584CA-60EA-4D9B-8AD1-D327E5AB324B}" srcId="{FFB1A005-9BCB-43FD-BF7D-1D14D0F665E7}" destId="{1ECC9732-6A0C-4F1D-92E0-26E49CCDEFC4}" srcOrd="0" destOrd="0" parTransId="{1F260CE1-34A5-4F46-9B84-92143247E7E6}" sibTransId="{55606159-906D-49E7-BF59-123E96A12172}"/>
    <dgm:cxn modelId="{64A78D13-3B7D-4225-BA08-A64908CC74A0}" type="presOf" srcId="{AA3DFCFE-BADE-4158-B67C-146F45581C1B}" destId="{9C9C1F1D-9897-46B3-95BB-FD46AE008EAA}" srcOrd="0" destOrd="0" presId="urn:microsoft.com/office/officeart/2005/8/layout/vList5"/>
    <dgm:cxn modelId="{F64A2B70-48D3-4336-AA0C-9AED7BA58A03}" type="presOf" srcId="{90BF347D-3471-4412-BEC1-5D420C160D87}" destId="{87D7A200-CC4D-4089-B01E-3C5CB73FCC5A}" srcOrd="0" destOrd="0" presId="urn:microsoft.com/office/officeart/2005/8/layout/vList5"/>
    <dgm:cxn modelId="{03F78CC9-5439-44DC-AD6E-2CBE9D443465}" srcId="{AA3DFCFE-BADE-4158-B67C-146F45581C1B}" destId="{FFB1A005-9BCB-43FD-BF7D-1D14D0F665E7}" srcOrd="0" destOrd="0" parTransId="{906C806F-5DFC-4B42-B490-5C412761B059}" sibTransId="{0EC8216C-443A-4751-9720-6FC7DF1C8576}"/>
    <dgm:cxn modelId="{C7D7681C-02D8-4587-8939-19B9F9D8B9B1}" type="presOf" srcId="{10F80ABB-7110-4C9B-9747-2808233A7DAA}" destId="{90D4ED87-CD27-4722-A15C-E2DDF4BBA68C}" srcOrd="0" destOrd="0" presId="urn:microsoft.com/office/officeart/2005/8/layout/vList5"/>
    <dgm:cxn modelId="{7EAB8597-33F7-4D16-AE42-167BD92E1211}" srcId="{AA3DFCFE-BADE-4158-B67C-146F45581C1B}" destId="{664FE992-A6B1-4391-BB5B-8D98CD9A8C77}" srcOrd="2" destOrd="0" parTransId="{443AB206-0D72-46DA-9871-9E1CD8B572A2}" sibTransId="{BD64392A-42F8-441D-8A03-AFD2C71196EF}"/>
    <dgm:cxn modelId="{7C426A0D-2FF5-4172-BF3D-80D80E949DB0}" type="presOf" srcId="{FFB1A005-9BCB-43FD-BF7D-1D14D0F665E7}" destId="{E3897A4D-CA52-47E8-A86A-DD1263D97DD5}" srcOrd="0" destOrd="0" presId="urn:microsoft.com/office/officeart/2005/8/layout/vList5"/>
    <dgm:cxn modelId="{2B9FFF10-F7BB-43D2-BA6B-48EBAC9803F5}" srcId="{AA3DFCFE-BADE-4158-B67C-146F45581C1B}" destId="{90BF347D-3471-4412-BEC1-5D420C160D87}" srcOrd="1" destOrd="0" parTransId="{C0D41524-A982-423E-ABEF-97604BCB668D}" sibTransId="{B2439918-3037-4C9F-8A2F-9737F4D165C3}"/>
    <dgm:cxn modelId="{BEA85D02-0FFE-4DFD-B13F-3362BB4B95E4}" type="presOf" srcId="{664FE992-A6B1-4391-BB5B-8D98CD9A8C77}" destId="{59354428-294F-4F95-B191-FA424479CBBD}" srcOrd="0" destOrd="0" presId="urn:microsoft.com/office/officeart/2005/8/layout/vList5"/>
    <dgm:cxn modelId="{7CB03E98-C54D-4980-BB48-9E0B01B797C1}" srcId="{664FE992-A6B1-4391-BB5B-8D98CD9A8C77}" destId="{10F80ABB-7110-4C9B-9747-2808233A7DAA}" srcOrd="0" destOrd="0" parTransId="{DD0C09A4-FD3A-43C8-9A01-4648A0A0B72E}" sibTransId="{203F23B2-6994-4C48-877D-49887E81ABA4}"/>
    <dgm:cxn modelId="{790E4CBF-5162-42A3-AABB-DB2A94B31B29}" type="presOf" srcId="{1ECC9732-6A0C-4F1D-92E0-26E49CCDEFC4}" destId="{C8D67C72-091B-4E5E-B4F5-3BE27DA0AF1C}" srcOrd="0" destOrd="0" presId="urn:microsoft.com/office/officeart/2005/8/layout/vList5"/>
    <dgm:cxn modelId="{07B8946A-5A10-41D3-BD15-DED9ADB30F12}" srcId="{90BF347D-3471-4412-BEC1-5D420C160D87}" destId="{64903ECF-2061-4C74-AD0C-9DC635FE551D}" srcOrd="0" destOrd="0" parTransId="{6C3BEDEC-2EB1-4A75-9D14-08C5812573DB}" sibTransId="{8417F9FA-D1C0-4FDD-990A-6EC464FEFB00}"/>
    <dgm:cxn modelId="{AED78187-78B7-487C-9AA7-1ECCD8FC3F25}" type="presOf" srcId="{64903ECF-2061-4C74-AD0C-9DC635FE551D}" destId="{2CF5B556-D8B2-4E94-BFAB-58B928E4A05A}" srcOrd="0" destOrd="0" presId="urn:microsoft.com/office/officeart/2005/8/layout/vList5"/>
    <dgm:cxn modelId="{E2C436BA-DA63-411E-93F6-31A8EAA1601B}" type="presParOf" srcId="{9C9C1F1D-9897-46B3-95BB-FD46AE008EAA}" destId="{AE468AC4-6AF7-439F-8EBD-9C35A22F9C47}" srcOrd="0" destOrd="0" presId="urn:microsoft.com/office/officeart/2005/8/layout/vList5"/>
    <dgm:cxn modelId="{7BC77AC9-C6D9-45DB-82EA-B576E555260E}" type="presParOf" srcId="{AE468AC4-6AF7-439F-8EBD-9C35A22F9C47}" destId="{E3897A4D-CA52-47E8-A86A-DD1263D97DD5}" srcOrd="0" destOrd="0" presId="urn:microsoft.com/office/officeart/2005/8/layout/vList5"/>
    <dgm:cxn modelId="{BF0F52F5-52E0-4EF7-BCD1-F0B8B97BFDDE}" type="presParOf" srcId="{AE468AC4-6AF7-439F-8EBD-9C35A22F9C47}" destId="{C8D67C72-091B-4E5E-B4F5-3BE27DA0AF1C}" srcOrd="1" destOrd="0" presId="urn:microsoft.com/office/officeart/2005/8/layout/vList5"/>
    <dgm:cxn modelId="{2F7D1E44-C1DB-4DBB-8C5C-2224C36A7873}" type="presParOf" srcId="{9C9C1F1D-9897-46B3-95BB-FD46AE008EAA}" destId="{091166F4-8CAC-4611-94FE-501A3E0506CF}" srcOrd="1" destOrd="0" presId="urn:microsoft.com/office/officeart/2005/8/layout/vList5"/>
    <dgm:cxn modelId="{7FD7DDA0-EBEC-44C0-A79B-2E4DCB86A81E}" type="presParOf" srcId="{9C9C1F1D-9897-46B3-95BB-FD46AE008EAA}" destId="{5DBA1361-3833-4245-A44B-12C055D72179}" srcOrd="2" destOrd="0" presId="urn:microsoft.com/office/officeart/2005/8/layout/vList5"/>
    <dgm:cxn modelId="{0E85A691-ACAF-4829-9A1F-6AB92F2E3BB6}" type="presParOf" srcId="{5DBA1361-3833-4245-A44B-12C055D72179}" destId="{87D7A200-CC4D-4089-B01E-3C5CB73FCC5A}" srcOrd="0" destOrd="0" presId="urn:microsoft.com/office/officeart/2005/8/layout/vList5"/>
    <dgm:cxn modelId="{535BC119-93DE-478B-8ABC-3399A44B23C4}" type="presParOf" srcId="{5DBA1361-3833-4245-A44B-12C055D72179}" destId="{2CF5B556-D8B2-4E94-BFAB-58B928E4A05A}" srcOrd="1" destOrd="0" presId="urn:microsoft.com/office/officeart/2005/8/layout/vList5"/>
    <dgm:cxn modelId="{15A11F18-271D-42A8-BFF4-DDE95F1B011A}" type="presParOf" srcId="{9C9C1F1D-9897-46B3-95BB-FD46AE008EAA}" destId="{523C10D7-0EE7-4D89-84A3-165C1F86EAF7}" srcOrd="3" destOrd="0" presId="urn:microsoft.com/office/officeart/2005/8/layout/vList5"/>
    <dgm:cxn modelId="{8D558230-8FDD-4E04-860F-B8BFF49A1E3D}" type="presParOf" srcId="{9C9C1F1D-9897-46B3-95BB-FD46AE008EAA}" destId="{4650704A-F952-41E8-BFC7-06F3032460A5}" srcOrd="4" destOrd="0" presId="urn:microsoft.com/office/officeart/2005/8/layout/vList5"/>
    <dgm:cxn modelId="{2BEC621F-B449-4F75-8BB6-9E13B25CF479}" type="presParOf" srcId="{4650704A-F952-41E8-BFC7-06F3032460A5}" destId="{59354428-294F-4F95-B191-FA424479CBBD}" srcOrd="0" destOrd="0" presId="urn:microsoft.com/office/officeart/2005/8/layout/vList5"/>
    <dgm:cxn modelId="{38A144C9-9491-4DD7-B5CA-09B833588163}" type="presParOf" srcId="{4650704A-F952-41E8-BFC7-06F3032460A5}" destId="{90D4ED87-CD27-4722-A15C-E2DDF4BBA68C}"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EA322C8-37EE-411F-84E9-88BD3AE54EC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CCE06ECF-0FD6-4ACE-852C-A6F9214D03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確定教學</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目標</a:t>
          </a:r>
          <a:endParaRPr lang="zh-TW" altLang="en-US" dirty="0">
            <a:latin typeface="標楷體" panose="03000509000000000000" pitchFamily="65" charset="-120"/>
            <a:ea typeface="標楷體" panose="03000509000000000000" pitchFamily="65" charset="-120"/>
          </a:endParaRPr>
        </a:p>
      </dgm:t>
    </dgm:pt>
    <dgm:pt modelId="{51535480-FD23-4306-A1F8-8FF1B95A4A46}" type="par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1D63637F-603E-4687-A369-39330B82AF0C}" type="sib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A31E7C7E-A894-43B8-8E5B-4B3C67AB22CF}">
      <dgm:prSet phldrT="[文字]"/>
      <dgm:spPr>
        <a:solidFill>
          <a:srgbClr val="E6D600"/>
        </a:solidFill>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54EF0D07-E7C8-474B-A814-DB2DA7A892E9}" type="par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594E2EAB-9DC5-4E5F-A3DE-A84945CD9857}" type="sib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2DA55351-2258-460B-BDB5-9ED59372417A}">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E65DFB17-8CB0-47CF-8099-13DCE79E6948}" type="par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9BEDCA8E-59D7-4009-B27B-238BF1FDC853}" type="sib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7474F7BF-16A5-4AB8-BD43-083E1FA3DA4D}">
      <dgm:prSet/>
      <dgm:spPr>
        <a:solidFill>
          <a:srgbClr val="EDF9A3"/>
        </a:solidFill>
      </dgm:spPr>
      <dgm:t>
        <a:bodyPr/>
        <a:lstStyle/>
        <a:p>
          <a:r>
            <a:rPr lang="zh-TW" b="1" dirty="0">
              <a:latin typeface="標楷體" panose="03000509000000000000" pitchFamily="65" charset="-120"/>
              <a:ea typeface="標楷體" panose="03000509000000000000" pitchFamily="65" charset="-120"/>
            </a:rPr>
            <a:t>學習評量</a:t>
          </a:r>
          <a:endParaRPr lang="zh-TW" altLang="en-US" dirty="0">
            <a:latin typeface="標楷體" panose="03000509000000000000" pitchFamily="65" charset="-120"/>
            <a:ea typeface="標楷體" panose="03000509000000000000" pitchFamily="65" charset="-120"/>
          </a:endParaRPr>
        </a:p>
      </dgm:t>
    </dgm:pt>
    <dgm:pt modelId="{E9F6D9C6-3556-4614-B900-5E6DC4390CAD}" type="par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80DAB879-1F64-4F9A-A8A8-3D31A975AD44}" type="sib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FA935645-C9FF-4784-9987-71840C005E2C}">
      <dgm:prSet/>
      <dgm:spPr>
        <a:solidFill>
          <a:srgbClr val="EDF9A3"/>
        </a:solidFill>
      </dgm:spPr>
      <dgm:t>
        <a:bodyPr/>
        <a:lstStyle/>
        <a:p>
          <a:r>
            <a:rPr lang="zh-TW" b="1" dirty="0">
              <a:latin typeface="標楷體" panose="03000509000000000000" pitchFamily="65" charset="-120"/>
              <a:ea typeface="標楷體" panose="03000509000000000000" pitchFamily="65" charset="-120"/>
            </a:rPr>
            <a:t>評鑑檢討</a:t>
          </a:r>
          <a:endParaRPr lang="zh-TW" altLang="en-US" dirty="0">
            <a:latin typeface="標楷體" panose="03000509000000000000" pitchFamily="65" charset="-120"/>
            <a:ea typeface="標楷體" panose="03000509000000000000" pitchFamily="65" charset="-120"/>
          </a:endParaRPr>
        </a:p>
      </dgm:t>
    </dgm:pt>
    <dgm:pt modelId="{D9E3FDAB-EEF7-483B-B84C-E27FF8A31611}" type="par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8562323A-CFAC-400D-AFA4-D2CA00C56109}" type="sib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0C814260-F256-4036-B498-6ED27E80608A}" type="pres">
      <dgm:prSet presAssocID="{5EA322C8-37EE-411F-84E9-88BD3AE54EC4}" presName="Name0" presStyleCnt="0">
        <dgm:presLayoutVars>
          <dgm:dir/>
          <dgm:resizeHandles val="exact"/>
        </dgm:presLayoutVars>
      </dgm:prSet>
      <dgm:spPr/>
      <dgm:t>
        <a:bodyPr/>
        <a:lstStyle/>
        <a:p>
          <a:endParaRPr lang="zh-TW" altLang="en-US"/>
        </a:p>
      </dgm:t>
    </dgm:pt>
    <dgm:pt modelId="{76FBA010-21AE-4C89-98C5-C98AE8C2C404}" type="pres">
      <dgm:prSet presAssocID="{CCE06ECF-0FD6-4ACE-852C-A6F9214D03CF}" presName="parTxOnly" presStyleLbl="node1" presStyleIdx="0" presStyleCnt="5">
        <dgm:presLayoutVars>
          <dgm:bulletEnabled val="1"/>
        </dgm:presLayoutVars>
      </dgm:prSet>
      <dgm:spPr/>
      <dgm:t>
        <a:bodyPr/>
        <a:lstStyle/>
        <a:p>
          <a:endParaRPr lang="zh-TW" altLang="en-US"/>
        </a:p>
      </dgm:t>
    </dgm:pt>
    <dgm:pt modelId="{7FC254A9-9C4F-49C4-BCA4-51483FF6003A}" type="pres">
      <dgm:prSet presAssocID="{1D63637F-603E-4687-A369-39330B82AF0C}" presName="parSpace" presStyleCnt="0"/>
      <dgm:spPr/>
    </dgm:pt>
    <dgm:pt modelId="{AFF594AC-9966-4C82-90F8-3E4A5E542EBE}" type="pres">
      <dgm:prSet presAssocID="{A31E7C7E-A894-43B8-8E5B-4B3C67AB22CF}" presName="parTxOnly" presStyleLbl="node1" presStyleIdx="1" presStyleCnt="5">
        <dgm:presLayoutVars>
          <dgm:bulletEnabled val="1"/>
        </dgm:presLayoutVars>
      </dgm:prSet>
      <dgm:spPr/>
      <dgm:t>
        <a:bodyPr/>
        <a:lstStyle/>
        <a:p>
          <a:endParaRPr lang="zh-TW" altLang="en-US"/>
        </a:p>
      </dgm:t>
    </dgm:pt>
    <dgm:pt modelId="{3DAE73EA-89B2-4871-88E4-8A8D22B79E04}" type="pres">
      <dgm:prSet presAssocID="{594E2EAB-9DC5-4E5F-A3DE-A84945CD9857}" presName="parSpace" presStyleCnt="0"/>
      <dgm:spPr/>
    </dgm:pt>
    <dgm:pt modelId="{7745DCFD-DACC-4586-9334-3752A204960D}" type="pres">
      <dgm:prSet presAssocID="{2DA55351-2258-460B-BDB5-9ED59372417A}" presName="parTxOnly" presStyleLbl="node1" presStyleIdx="2" presStyleCnt="5">
        <dgm:presLayoutVars>
          <dgm:bulletEnabled val="1"/>
        </dgm:presLayoutVars>
      </dgm:prSet>
      <dgm:spPr/>
      <dgm:t>
        <a:bodyPr/>
        <a:lstStyle/>
        <a:p>
          <a:endParaRPr lang="zh-TW" altLang="en-US"/>
        </a:p>
      </dgm:t>
    </dgm:pt>
    <dgm:pt modelId="{3B2AE993-2F8A-4EE2-919F-E1BE4330CD31}" type="pres">
      <dgm:prSet presAssocID="{9BEDCA8E-59D7-4009-B27B-238BF1FDC853}" presName="parSpace" presStyleCnt="0"/>
      <dgm:spPr/>
    </dgm:pt>
    <dgm:pt modelId="{025E2F77-EE0D-4C8B-B82E-D1D8C78722FA}" type="pres">
      <dgm:prSet presAssocID="{7474F7BF-16A5-4AB8-BD43-083E1FA3DA4D}" presName="parTxOnly" presStyleLbl="node1" presStyleIdx="3" presStyleCnt="5">
        <dgm:presLayoutVars>
          <dgm:bulletEnabled val="1"/>
        </dgm:presLayoutVars>
      </dgm:prSet>
      <dgm:spPr/>
      <dgm:t>
        <a:bodyPr/>
        <a:lstStyle/>
        <a:p>
          <a:endParaRPr lang="zh-TW" altLang="en-US"/>
        </a:p>
      </dgm:t>
    </dgm:pt>
    <dgm:pt modelId="{1EA30537-2469-44B8-BA41-236DF7BC3DF3}" type="pres">
      <dgm:prSet presAssocID="{80DAB879-1F64-4F9A-A8A8-3D31A975AD44}" presName="parSpace" presStyleCnt="0"/>
      <dgm:spPr/>
    </dgm:pt>
    <dgm:pt modelId="{487B5C1E-06F6-4E62-9F12-9350DEBBEDC0}" type="pres">
      <dgm:prSet presAssocID="{FA935645-C9FF-4784-9987-71840C005E2C}" presName="parTxOnly" presStyleLbl="node1" presStyleIdx="4" presStyleCnt="5">
        <dgm:presLayoutVars>
          <dgm:bulletEnabled val="1"/>
        </dgm:presLayoutVars>
      </dgm:prSet>
      <dgm:spPr/>
      <dgm:t>
        <a:bodyPr/>
        <a:lstStyle/>
        <a:p>
          <a:endParaRPr lang="zh-TW" altLang="en-US"/>
        </a:p>
      </dgm:t>
    </dgm:pt>
  </dgm:ptLst>
  <dgm:cxnLst>
    <dgm:cxn modelId="{A64BCE19-8D24-48A2-830E-1D5D1FD13740}" srcId="{5EA322C8-37EE-411F-84E9-88BD3AE54EC4}" destId="{7474F7BF-16A5-4AB8-BD43-083E1FA3DA4D}" srcOrd="3" destOrd="0" parTransId="{E9F6D9C6-3556-4614-B900-5E6DC4390CAD}" sibTransId="{80DAB879-1F64-4F9A-A8A8-3D31A975AD44}"/>
    <dgm:cxn modelId="{7C2050D4-C8D1-4296-B6A4-456879BFE7E1}" srcId="{5EA322C8-37EE-411F-84E9-88BD3AE54EC4}" destId="{2DA55351-2258-460B-BDB5-9ED59372417A}" srcOrd="2" destOrd="0" parTransId="{E65DFB17-8CB0-47CF-8099-13DCE79E6948}" sibTransId="{9BEDCA8E-59D7-4009-B27B-238BF1FDC853}"/>
    <dgm:cxn modelId="{55F16E1C-A02E-4595-BAE1-C9DCD9C7E03E}" type="presOf" srcId="{7474F7BF-16A5-4AB8-BD43-083E1FA3DA4D}" destId="{025E2F77-EE0D-4C8B-B82E-D1D8C78722FA}" srcOrd="0" destOrd="0" presId="urn:microsoft.com/office/officeart/2005/8/layout/hChevron3"/>
    <dgm:cxn modelId="{36D0FC1C-05CC-4B3C-8A87-7D9B1BF07AED}" type="presOf" srcId="{2DA55351-2258-460B-BDB5-9ED59372417A}" destId="{7745DCFD-DACC-4586-9334-3752A204960D}" srcOrd="0" destOrd="0" presId="urn:microsoft.com/office/officeart/2005/8/layout/hChevron3"/>
    <dgm:cxn modelId="{A46892D5-D0BB-4B30-8F5E-E0A0D6F3F921}" srcId="{5EA322C8-37EE-411F-84E9-88BD3AE54EC4}" destId="{FA935645-C9FF-4784-9987-71840C005E2C}" srcOrd="4" destOrd="0" parTransId="{D9E3FDAB-EEF7-483B-B84C-E27FF8A31611}" sibTransId="{8562323A-CFAC-400D-AFA4-D2CA00C56109}"/>
    <dgm:cxn modelId="{6D83EC9A-6439-40A8-96B0-B59FD977B9B1}" type="presOf" srcId="{FA935645-C9FF-4784-9987-71840C005E2C}" destId="{487B5C1E-06F6-4E62-9F12-9350DEBBEDC0}" srcOrd="0" destOrd="0" presId="urn:microsoft.com/office/officeart/2005/8/layout/hChevron3"/>
    <dgm:cxn modelId="{3662B984-F6E2-4FB1-9F42-4947169832F9}" srcId="{5EA322C8-37EE-411F-84E9-88BD3AE54EC4}" destId="{A31E7C7E-A894-43B8-8E5B-4B3C67AB22CF}" srcOrd="1" destOrd="0" parTransId="{54EF0D07-E7C8-474B-A814-DB2DA7A892E9}" sibTransId="{594E2EAB-9DC5-4E5F-A3DE-A84945CD9857}"/>
    <dgm:cxn modelId="{9DAD27EE-47B9-4E97-A365-1DD4E7D92A8B}" type="presOf" srcId="{A31E7C7E-A894-43B8-8E5B-4B3C67AB22CF}" destId="{AFF594AC-9966-4C82-90F8-3E4A5E542EBE}" srcOrd="0" destOrd="0" presId="urn:microsoft.com/office/officeart/2005/8/layout/hChevron3"/>
    <dgm:cxn modelId="{607266F2-0A85-4D59-B0DA-91DD38742394}" type="presOf" srcId="{CCE06ECF-0FD6-4ACE-852C-A6F9214D03CF}" destId="{76FBA010-21AE-4C89-98C5-C98AE8C2C404}" srcOrd="0" destOrd="0" presId="urn:microsoft.com/office/officeart/2005/8/layout/hChevron3"/>
    <dgm:cxn modelId="{257DE3BF-FC99-4767-9926-AE0A3FB33507}" srcId="{5EA322C8-37EE-411F-84E9-88BD3AE54EC4}" destId="{CCE06ECF-0FD6-4ACE-852C-A6F9214D03CF}" srcOrd="0" destOrd="0" parTransId="{51535480-FD23-4306-A1F8-8FF1B95A4A46}" sibTransId="{1D63637F-603E-4687-A369-39330B82AF0C}"/>
    <dgm:cxn modelId="{C16BD7A2-7A37-4039-A43F-BA8F4F75A831}" type="presOf" srcId="{5EA322C8-37EE-411F-84E9-88BD3AE54EC4}" destId="{0C814260-F256-4036-B498-6ED27E80608A}" srcOrd="0" destOrd="0" presId="urn:microsoft.com/office/officeart/2005/8/layout/hChevron3"/>
    <dgm:cxn modelId="{E4A659F8-6B8A-4037-AC17-D99E648FEB6C}" type="presParOf" srcId="{0C814260-F256-4036-B498-6ED27E80608A}" destId="{76FBA010-21AE-4C89-98C5-C98AE8C2C404}" srcOrd="0" destOrd="0" presId="urn:microsoft.com/office/officeart/2005/8/layout/hChevron3"/>
    <dgm:cxn modelId="{C643BA3C-DC66-4993-9B73-C98E999AFD9C}" type="presParOf" srcId="{0C814260-F256-4036-B498-6ED27E80608A}" destId="{7FC254A9-9C4F-49C4-BCA4-51483FF6003A}" srcOrd="1" destOrd="0" presId="urn:microsoft.com/office/officeart/2005/8/layout/hChevron3"/>
    <dgm:cxn modelId="{065EBBF0-80B0-45E9-8B52-FF2A12F35573}" type="presParOf" srcId="{0C814260-F256-4036-B498-6ED27E80608A}" destId="{AFF594AC-9966-4C82-90F8-3E4A5E542EBE}" srcOrd="2" destOrd="0" presId="urn:microsoft.com/office/officeart/2005/8/layout/hChevron3"/>
    <dgm:cxn modelId="{D9E3E85C-1774-4650-88AD-3B498BA2EE19}" type="presParOf" srcId="{0C814260-F256-4036-B498-6ED27E80608A}" destId="{3DAE73EA-89B2-4871-88E4-8A8D22B79E04}" srcOrd="3" destOrd="0" presId="urn:microsoft.com/office/officeart/2005/8/layout/hChevron3"/>
    <dgm:cxn modelId="{0F55C4C1-C849-4B10-848B-0C1C653B05F7}" type="presParOf" srcId="{0C814260-F256-4036-B498-6ED27E80608A}" destId="{7745DCFD-DACC-4586-9334-3752A204960D}" srcOrd="4" destOrd="0" presId="urn:microsoft.com/office/officeart/2005/8/layout/hChevron3"/>
    <dgm:cxn modelId="{51D3F16C-F51D-4071-864D-75F1FFDCB46F}" type="presParOf" srcId="{0C814260-F256-4036-B498-6ED27E80608A}" destId="{3B2AE993-2F8A-4EE2-919F-E1BE4330CD31}" srcOrd="5" destOrd="0" presId="urn:microsoft.com/office/officeart/2005/8/layout/hChevron3"/>
    <dgm:cxn modelId="{2644AA03-3614-4879-BDA8-FD992B9A3FDA}" type="presParOf" srcId="{0C814260-F256-4036-B498-6ED27E80608A}" destId="{025E2F77-EE0D-4C8B-B82E-D1D8C78722FA}" srcOrd="6" destOrd="0" presId="urn:microsoft.com/office/officeart/2005/8/layout/hChevron3"/>
    <dgm:cxn modelId="{0AA164C7-3011-4EB8-AA49-D1B8AD9F283E}" type="presParOf" srcId="{0C814260-F256-4036-B498-6ED27E80608A}" destId="{1EA30537-2469-44B8-BA41-236DF7BC3DF3}" srcOrd="7" destOrd="0" presId="urn:microsoft.com/office/officeart/2005/8/layout/hChevron3"/>
    <dgm:cxn modelId="{BCBDA0B2-F644-4289-B45D-BE8EB23374DB}" type="presParOf" srcId="{0C814260-F256-4036-B498-6ED27E80608A}" destId="{487B5C1E-06F6-4E62-9F12-9350DEBBEDC0}"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457F8E-B7D5-4BDA-9656-8982D6233793}" type="doc">
      <dgm:prSet loTypeId="urn:microsoft.com/office/officeart/2008/layout/HexagonCluster" loCatId="relationship" qsTypeId="urn:microsoft.com/office/officeart/2005/8/quickstyle/simple1" qsCatId="simple" csTypeId="urn:microsoft.com/office/officeart/2005/8/colors/colorful1" csCatId="colorful" phldr="1"/>
      <dgm:spPr/>
      <dgm:t>
        <a:bodyPr/>
        <a:lstStyle/>
        <a:p>
          <a:endParaRPr lang="zh-TW" altLang="en-US"/>
        </a:p>
      </dgm:t>
    </dgm:pt>
    <dgm:pt modelId="{33D34293-88A5-418E-B0C0-496C7AC4B537}">
      <dgm:prSet phldrT="[文字]" custT="1"/>
      <dgm:spPr/>
      <dgm:t>
        <a:bodyPr/>
        <a:lstStyle/>
        <a:p>
          <a:r>
            <a:rPr lang="zh-TW" altLang="en-US" sz="3600" b="1" dirty="0">
              <a:latin typeface="標楷體" panose="03000509000000000000" pitchFamily="65" charset="-120"/>
              <a:ea typeface="標楷體" panose="03000509000000000000" pitchFamily="65" charset="-120"/>
            </a:rPr>
            <a:t>學習</a:t>
          </a:r>
          <a:endParaRPr lang="en-US" altLang="zh-TW" sz="3600" b="1" dirty="0">
            <a:latin typeface="標楷體" panose="03000509000000000000" pitchFamily="65" charset="-120"/>
            <a:ea typeface="標楷體" panose="03000509000000000000" pitchFamily="65" charset="-120"/>
          </a:endParaRPr>
        </a:p>
        <a:p>
          <a:r>
            <a:rPr lang="zh-TW" altLang="en-US" sz="3600" b="1" dirty="0">
              <a:latin typeface="標楷體" panose="03000509000000000000" pitchFamily="65" charset="-120"/>
              <a:ea typeface="標楷體" panose="03000509000000000000" pitchFamily="65" charset="-120"/>
            </a:rPr>
            <a:t>團體</a:t>
          </a:r>
          <a:endParaRPr lang="zh-TW" altLang="en-US" sz="3600" dirty="0">
            <a:latin typeface="標楷體" panose="03000509000000000000" pitchFamily="65" charset="-120"/>
            <a:ea typeface="標楷體" panose="03000509000000000000" pitchFamily="65" charset="-120"/>
          </a:endParaRPr>
        </a:p>
      </dgm:t>
    </dgm:pt>
    <dgm:pt modelId="{80F4C409-EF0C-4898-80F7-AE53E4AB97CE}" type="parTrans" cxnId="{7FD5AFF5-21BE-40D9-A734-3606DFEAC087}">
      <dgm:prSet/>
      <dgm:spPr/>
      <dgm:t>
        <a:bodyPr/>
        <a:lstStyle/>
        <a:p>
          <a:endParaRPr lang="zh-TW" altLang="en-US"/>
        </a:p>
      </dgm:t>
    </dgm:pt>
    <dgm:pt modelId="{66F4673C-C0B4-4635-80F3-12A0F7BBBFD1}" type="sibTrans" cxnId="{7FD5AFF5-21BE-40D9-A734-3606DFEAC087}">
      <dgm:prSet/>
      <dgm:spPr/>
      <dgm:t>
        <a:bodyPr/>
        <a:lstStyle/>
        <a:p>
          <a:endParaRPr lang="zh-TW" altLang="en-US"/>
        </a:p>
      </dgm:t>
    </dgm:pt>
    <dgm:pt modelId="{706CA4A5-762A-43DC-8588-E21B20DB7028}">
      <dgm:prSet phldrT="[文字]" custT="1"/>
      <dgm:spPr/>
      <dgm:t>
        <a:bodyPr/>
        <a:lstStyle/>
        <a:p>
          <a:r>
            <a:rPr lang="zh-TW" altLang="en-US" sz="3600" b="1" dirty="0">
              <a:latin typeface="標楷體" panose="03000509000000000000" pitchFamily="65" charset="-120"/>
              <a:ea typeface="標楷體" panose="03000509000000000000" pitchFamily="65" charset="-120"/>
            </a:rPr>
            <a:t>教學</a:t>
          </a:r>
          <a:endParaRPr lang="en-US" altLang="zh-TW" sz="3600" b="1" dirty="0">
            <a:latin typeface="標楷體" panose="03000509000000000000" pitchFamily="65" charset="-120"/>
            <a:ea typeface="標楷體" panose="03000509000000000000" pitchFamily="65" charset="-120"/>
          </a:endParaRPr>
        </a:p>
        <a:p>
          <a:r>
            <a:rPr lang="zh-TW" altLang="en-US" sz="3600" b="1" dirty="0">
              <a:latin typeface="標楷體" panose="03000509000000000000" pitchFamily="65" charset="-120"/>
              <a:ea typeface="標楷體" panose="03000509000000000000" pitchFamily="65" charset="-120"/>
            </a:rPr>
            <a:t>團體</a:t>
          </a:r>
          <a:endParaRPr lang="zh-TW" altLang="en-US" sz="3600" dirty="0">
            <a:latin typeface="標楷體" panose="03000509000000000000" pitchFamily="65" charset="-120"/>
            <a:ea typeface="標楷體" panose="03000509000000000000" pitchFamily="65" charset="-120"/>
          </a:endParaRPr>
        </a:p>
      </dgm:t>
    </dgm:pt>
    <dgm:pt modelId="{0EA10853-941E-41F1-82FC-CC10730A7A99}" type="parTrans" cxnId="{79A45B4B-5F30-4DDE-B256-D429B6288C51}">
      <dgm:prSet/>
      <dgm:spPr/>
      <dgm:t>
        <a:bodyPr/>
        <a:lstStyle/>
        <a:p>
          <a:endParaRPr lang="zh-TW" altLang="en-US"/>
        </a:p>
      </dgm:t>
    </dgm:pt>
    <dgm:pt modelId="{83E0EF3E-FFA1-4FF0-B331-231FE52D456C}" type="sibTrans" cxnId="{79A45B4B-5F30-4DDE-B256-D429B6288C51}">
      <dgm:prSet/>
      <dgm:spPr/>
      <dgm:t>
        <a:bodyPr/>
        <a:lstStyle/>
        <a:p>
          <a:endParaRPr lang="zh-TW" altLang="en-US"/>
        </a:p>
      </dgm:t>
    </dgm:pt>
    <dgm:pt modelId="{32990283-7EAA-41D3-ABA9-1B1B79FD54A5}">
      <dgm:prSet phldrT="[文字]" custT="1"/>
      <dgm:spPr/>
      <dgm:t>
        <a:bodyPr/>
        <a:lstStyle/>
        <a:p>
          <a:r>
            <a:rPr lang="zh-TW" altLang="en-US" sz="3600" b="1" dirty="0">
              <a:latin typeface="標楷體" panose="03000509000000000000" pitchFamily="65" charset="-120"/>
              <a:ea typeface="標楷體" panose="03000509000000000000" pitchFamily="65" charset="-120"/>
            </a:rPr>
            <a:t>學習者分析</a:t>
          </a:r>
          <a:endParaRPr lang="zh-TW" altLang="en-US" sz="3600" dirty="0">
            <a:latin typeface="標楷體" panose="03000509000000000000" pitchFamily="65" charset="-120"/>
            <a:ea typeface="標楷體" panose="03000509000000000000" pitchFamily="65" charset="-120"/>
          </a:endParaRPr>
        </a:p>
      </dgm:t>
    </dgm:pt>
    <dgm:pt modelId="{5D13E60D-2910-40F0-B8B7-353B83765774}" type="parTrans" cxnId="{6751BE1A-F142-432C-B3CB-7AB7E80FFED5}">
      <dgm:prSet/>
      <dgm:spPr/>
      <dgm:t>
        <a:bodyPr/>
        <a:lstStyle/>
        <a:p>
          <a:endParaRPr lang="zh-TW" altLang="en-US"/>
        </a:p>
      </dgm:t>
    </dgm:pt>
    <dgm:pt modelId="{76DA02D9-0BF3-4E86-A592-4D8D7B71B6D1}" type="sibTrans" cxnId="{6751BE1A-F142-432C-B3CB-7AB7E80FFED5}">
      <dgm:prSet/>
      <dgm:spPr/>
      <dgm:t>
        <a:bodyPr/>
        <a:lstStyle/>
        <a:p>
          <a:endParaRPr lang="zh-TW" altLang="en-US"/>
        </a:p>
      </dgm:t>
    </dgm:pt>
    <dgm:pt modelId="{FA09E439-04FD-4600-B010-A789DE98D0B7}">
      <dgm:prSet custT="1"/>
      <dgm:spPr/>
      <dgm:t>
        <a:bodyPr/>
        <a:lstStyle/>
        <a:p>
          <a:r>
            <a:rPr lang="zh-TW" altLang="en-US" sz="3600" b="1" dirty="0">
              <a:latin typeface="標楷體" panose="03000509000000000000" pitchFamily="65" charset="-120"/>
              <a:ea typeface="標楷體" panose="03000509000000000000" pitchFamily="65" charset="-120"/>
            </a:rPr>
            <a:t>教學</a:t>
          </a:r>
          <a:endParaRPr lang="en-US" altLang="zh-TW" sz="3600" b="1" dirty="0">
            <a:latin typeface="標楷體" panose="03000509000000000000" pitchFamily="65" charset="-120"/>
            <a:ea typeface="標楷體" panose="03000509000000000000" pitchFamily="65" charset="-120"/>
          </a:endParaRPr>
        </a:p>
        <a:p>
          <a:r>
            <a:rPr lang="zh-TW" altLang="en-US" sz="3600" b="1" dirty="0">
              <a:latin typeface="標楷體" panose="03000509000000000000" pitchFamily="65" charset="-120"/>
              <a:ea typeface="標楷體" panose="03000509000000000000" pitchFamily="65" charset="-120"/>
            </a:rPr>
            <a:t>歷程</a:t>
          </a:r>
          <a:endParaRPr lang="zh-TW" altLang="en-US" sz="3600" dirty="0">
            <a:latin typeface="標楷體" panose="03000509000000000000" pitchFamily="65" charset="-120"/>
            <a:ea typeface="標楷體" panose="03000509000000000000" pitchFamily="65" charset="-120"/>
          </a:endParaRPr>
        </a:p>
      </dgm:t>
    </dgm:pt>
    <dgm:pt modelId="{C3A0B832-3E87-4656-8162-FF767206A51D}" type="parTrans" cxnId="{8B014CCF-2672-4694-A5CE-4004AF425C9B}">
      <dgm:prSet/>
      <dgm:spPr/>
      <dgm:t>
        <a:bodyPr/>
        <a:lstStyle/>
        <a:p>
          <a:endParaRPr lang="zh-TW" altLang="en-US"/>
        </a:p>
      </dgm:t>
    </dgm:pt>
    <dgm:pt modelId="{44C6E4FF-581C-402B-AE08-0626DBFD679E}" type="sibTrans" cxnId="{8B014CCF-2672-4694-A5CE-4004AF425C9B}">
      <dgm:prSet/>
      <dgm:spPr/>
      <dgm:t>
        <a:bodyPr/>
        <a:lstStyle/>
        <a:p>
          <a:endParaRPr lang="zh-TW" altLang="en-US"/>
        </a:p>
      </dgm:t>
    </dgm:pt>
    <dgm:pt modelId="{4468DEAD-3EE0-46D7-A76F-9940EE1088D0}">
      <dgm:prSet custT="1"/>
      <dgm:spPr/>
      <dgm:t>
        <a:bodyPr/>
        <a:lstStyle/>
        <a:p>
          <a:r>
            <a:rPr lang="zh-TW" altLang="en-US" sz="3600" b="1" dirty="0">
              <a:latin typeface="標楷體" panose="03000509000000000000" pitchFamily="65" charset="-120"/>
              <a:ea typeface="標楷體" panose="03000509000000000000" pitchFamily="65" charset="-120"/>
            </a:rPr>
            <a:t>教學</a:t>
          </a:r>
          <a:endParaRPr lang="en-US" altLang="zh-TW" sz="3600" b="1" dirty="0">
            <a:latin typeface="標楷體" panose="03000509000000000000" pitchFamily="65" charset="-120"/>
            <a:ea typeface="標楷體" panose="03000509000000000000" pitchFamily="65" charset="-120"/>
          </a:endParaRPr>
        </a:p>
        <a:p>
          <a:r>
            <a:rPr lang="zh-TW" altLang="en-US" sz="3600" b="1" dirty="0">
              <a:latin typeface="標楷體" panose="03000509000000000000" pitchFamily="65" charset="-120"/>
              <a:ea typeface="標楷體" panose="03000509000000000000" pitchFamily="65" charset="-120"/>
            </a:rPr>
            <a:t>型態</a:t>
          </a:r>
          <a:endParaRPr lang="zh-TW" altLang="en-US" sz="3600" dirty="0">
            <a:latin typeface="標楷體" panose="03000509000000000000" pitchFamily="65" charset="-120"/>
            <a:ea typeface="標楷體" panose="03000509000000000000" pitchFamily="65" charset="-120"/>
          </a:endParaRPr>
        </a:p>
      </dgm:t>
    </dgm:pt>
    <dgm:pt modelId="{41EE30BD-536B-4ED1-8A79-798044D77C58}" type="parTrans" cxnId="{ECCFC977-E790-48E9-A1C1-AAD52B74D5D1}">
      <dgm:prSet/>
      <dgm:spPr/>
      <dgm:t>
        <a:bodyPr/>
        <a:lstStyle/>
        <a:p>
          <a:endParaRPr lang="zh-TW" altLang="en-US"/>
        </a:p>
      </dgm:t>
    </dgm:pt>
    <dgm:pt modelId="{0C6581C0-0F51-43E4-8BFC-4757B0229E84}" type="sibTrans" cxnId="{ECCFC977-E790-48E9-A1C1-AAD52B74D5D1}">
      <dgm:prSet/>
      <dgm:spPr/>
      <dgm:t>
        <a:bodyPr/>
        <a:lstStyle/>
        <a:p>
          <a:endParaRPr lang="zh-TW" altLang="en-US"/>
        </a:p>
      </dgm:t>
    </dgm:pt>
    <dgm:pt modelId="{94A390FF-218E-43F2-A5D5-08D71AFC60AB}">
      <dgm:prSet custT="1"/>
      <dgm:spPr/>
      <dgm:t>
        <a:bodyPr/>
        <a:lstStyle/>
        <a:p>
          <a:r>
            <a:rPr lang="zh-TW" altLang="en-US" sz="3600" b="1" dirty="0">
              <a:latin typeface="標楷體" panose="03000509000000000000" pitchFamily="65" charset="-120"/>
              <a:ea typeface="標楷體" panose="03000509000000000000" pitchFamily="65" charset="-120"/>
            </a:rPr>
            <a:t>課程</a:t>
          </a:r>
          <a:endParaRPr lang="en-US" altLang="zh-TW" sz="3600" b="1" dirty="0">
            <a:latin typeface="標楷體" panose="03000509000000000000" pitchFamily="65" charset="-120"/>
            <a:ea typeface="標楷體" panose="03000509000000000000" pitchFamily="65" charset="-120"/>
          </a:endParaRPr>
        </a:p>
        <a:p>
          <a:r>
            <a:rPr lang="zh-TW" altLang="en-US" sz="3600" b="1" dirty="0">
              <a:latin typeface="標楷體" panose="03000509000000000000" pitchFamily="65" charset="-120"/>
              <a:ea typeface="標楷體" panose="03000509000000000000" pitchFamily="65" charset="-120"/>
            </a:rPr>
            <a:t>教材</a:t>
          </a:r>
          <a:endParaRPr lang="zh-TW" altLang="en-US" sz="3600" dirty="0">
            <a:latin typeface="標楷體" panose="03000509000000000000" pitchFamily="65" charset="-120"/>
            <a:ea typeface="標楷體" panose="03000509000000000000" pitchFamily="65" charset="-120"/>
          </a:endParaRPr>
        </a:p>
      </dgm:t>
    </dgm:pt>
    <dgm:pt modelId="{905BFB62-60FC-4BCC-BB17-12AB1B0B9051}" type="parTrans" cxnId="{1E18FCDE-52FE-4851-BF84-0A8A9229628F}">
      <dgm:prSet/>
      <dgm:spPr/>
      <dgm:t>
        <a:bodyPr/>
        <a:lstStyle/>
        <a:p>
          <a:endParaRPr lang="zh-TW" altLang="en-US"/>
        </a:p>
      </dgm:t>
    </dgm:pt>
    <dgm:pt modelId="{AB257411-BAE6-4DE3-80DC-B41679773FBB}" type="sibTrans" cxnId="{1E18FCDE-52FE-4851-BF84-0A8A9229628F}">
      <dgm:prSet/>
      <dgm:spPr/>
      <dgm:t>
        <a:bodyPr/>
        <a:lstStyle/>
        <a:p>
          <a:endParaRPr lang="zh-TW" altLang="en-US"/>
        </a:p>
      </dgm:t>
    </dgm:pt>
    <dgm:pt modelId="{0DC43A95-0470-4394-A357-E31EA17C82F0}">
      <dgm:prSet custT="1"/>
      <dgm:spPr/>
      <dgm:t>
        <a:bodyPr/>
        <a:lstStyle/>
        <a:p>
          <a:r>
            <a:rPr lang="zh-TW" altLang="en-US" sz="3600" b="1" dirty="0">
              <a:latin typeface="標楷體" panose="03000509000000000000" pitchFamily="65" charset="-120"/>
              <a:ea typeface="標楷體" panose="03000509000000000000" pitchFamily="65" charset="-120"/>
            </a:rPr>
            <a:t>教學</a:t>
          </a:r>
          <a:endParaRPr lang="en-US" altLang="zh-TW" sz="3600" b="1" dirty="0">
            <a:latin typeface="標楷體" panose="03000509000000000000" pitchFamily="65" charset="-120"/>
            <a:ea typeface="標楷體" panose="03000509000000000000" pitchFamily="65" charset="-120"/>
          </a:endParaRPr>
        </a:p>
        <a:p>
          <a:r>
            <a:rPr lang="zh-TW" altLang="en-US" sz="3600" b="1" dirty="0">
              <a:latin typeface="標楷體" panose="03000509000000000000" pitchFamily="65" charset="-120"/>
              <a:ea typeface="標楷體" panose="03000509000000000000" pitchFamily="65" charset="-120"/>
            </a:rPr>
            <a:t>場所</a:t>
          </a:r>
          <a:endParaRPr lang="zh-TW" altLang="en-US" sz="3600" dirty="0">
            <a:latin typeface="標楷體" panose="03000509000000000000" pitchFamily="65" charset="-120"/>
            <a:ea typeface="標楷體" panose="03000509000000000000" pitchFamily="65" charset="-120"/>
          </a:endParaRPr>
        </a:p>
      </dgm:t>
    </dgm:pt>
    <dgm:pt modelId="{C701AC78-DA69-45B2-A5CA-23E1DABE11D6}" type="parTrans" cxnId="{17FCB1D8-4390-4A31-BCB8-DDAEA31461F7}">
      <dgm:prSet/>
      <dgm:spPr/>
      <dgm:t>
        <a:bodyPr/>
        <a:lstStyle/>
        <a:p>
          <a:endParaRPr lang="zh-TW" altLang="en-US"/>
        </a:p>
      </dgm:t>
    </dgm:pt>
    <dgm:pt modelId="{3DA3A00F-F7A2-472E-95F8-49777D3E2B58}" type="sibTrans" cxnId="{17FCB1D8-4390-4A31-BCB8-DDAEA31461F7}">
      <dgm:prSet/>
      <dgm:spPr/>
      <dgm:t>
        <a:bodyPr/>
        <a:lstStyle/>
        <a:p>
          <a:endParaRPr lang="zh-TW" altLang="en-US"/>
        </a:p>
      </dgm:t>
    </dgm:pt>
    <dgm:pt modelId="{BDC0F8E9-97F6-4E7A-9EAF-A3EE7B86D21B}">
      <dgm:prSet custT="1"/>
      <dgm:spPr/>
      <dgm:t>
        <a:bodyPr/>
        <a:lstStyle/>
        <a:p>
          <a:r>
            <a:rPr lang="zh-TW" altLang="en-US" sz="3600" b="1" dirty="0">
              <a:latin typeface="標楷體" panose="03000509000000000000" pitchFamily="65" charset="-120"/>
              <a:ea typeface="標楷體" panose="03000509000000000000" pitchFamily="65" charset="-120"/>
            </a:rPr>
            <a:t>教學</a:t>
          </a:r>
          <a:endParaRPr lang="en-US" altLang="zh-TW" sz="3600" b="1" dirty="0">
            <a:latin typeface="標楷體" panose="03000509000000000000" pitchFamily="65" charset="-120"/>
            <a:ea typeface="標楷體" panose="03000509000000000000" pitchFamily="65" charset="-120"/>
          </a:endParaRPr>
        </a:p>
        <a:p>
          <a:r>
            <a:rPr lang="zh-TW" altLang="en-US" sz="3600" b="1" dirty="0">
              <a:latin typeface="標楷體" panose="03000509000000000000" pitchFamily="65" charset="-120"/>
              <a:ea typeface="標楷體" panose="03000509000000000000" pitchFamily="65" charset="-120"/>
            </a:rPr>
            <a:t>時間</a:t>
          </a:r>
          <a:endParaRPr lang="zh-TW" altLang="en-US" sz="3600" dirty="0">
            <a:latin typeface="標楷體" panose="03000509000000000000" pitchFamily="65" charset="-120"/>
            <a:ea typeface="標楷體" panose="03000509000000000000" pitchFamily="65" charset="-120"/>
          </a:endParaRPr>
        </a:p>
      </dgm:t>
    </dgm:pt>
    <dgm:pt modelId="{B5DB8CD2-0FC6-4A8F-8AF0-626CFE774B7D}" type="parTrans" cxnId="{45E32523-C5DD-41FC-8564-22F92AF25DDF}">
      <dgm:prSet/>
      <dgm:spPr/>
      <dgm:t>
        <a:bodyPr/>
        <a:lstStyle/>
        <a:p>
          <a:endParaRPr lang="zh-TW" altLang="en-US"/>
        </a:p>
      </dgm:t>
    </dgm:pt>
    <dgm:pt modelId="{1780334B-8ECC-4DA6-9477-0BB2245F86BF}" type="sibTrans" cxnId="{45E32523-C5DD-41FC-8564-22F92AF25DDF}">
      <dgm:prSet/>
      <dgm:spPr/>
      <dgm:t>
        <a:bodyPr/>
        <a:lstStyle/>
        <a:p>
          <a:endParaRPr lang="zh-TW" altLang="en-US"/>
        </a:p>
      </dgm:t>
    </dgm:pt>
    <dgm:pt modelId="{49E683F4-C123-4491-BFB1-CE881F01FAB1}" type="pres">
      <dgm:prSet presAssocID="{8E457F8E-B7D5-4BDA-9656-8982D6233793}" presName="Name0" presStyleCnt="0">
        <dgm:presLayoutVars>
          <dgm:chMax val="21"/>
          <dgm:chPref val="21"/>
        </dgm:presLayoutVars>
      </dgm:prSet>
      <dgm:spPr/>
      <dgm:t>
        <a:bodyPr/>
        <a:lstStyle/>
        <a:p>
          <a:endParaRPr lang="zh-TW" altLang="en-US"/>
        </a:p>
      </dgm:t>
    </dgm:pt>
    <dgm:pt modelId="{E5775EA6-4136-4123-B2B8-6FF7488B9EA2}" type="pres">
      <dgm:prSet presAssocID="{33D34293-88A5-418E-B0C0-496C7AC4B537}" presName="text1" presStyleCnt="0"/>
      <dgm:spPr/>
    </dgm:pt>
    <dgm:pt modelId="{8EB8FC29-44EB-469B-A789-6CA1B2503FB8}" type="pres">
      <dgm:prSet presAssocID="{33D34293-88A5-418E-B0C0-496C7AC4B537}" presName="textRepeatNode" presStyleLbl="alignNode1" presStyleIdx="0" presStyleCnt="8" custScaleX="110837" custScaleY="104186" custLinFactNeighborX="-8173" custLinFactNeighborY="-18125">
        <dgm:presLayoutVars>
          <dgm:chMax val="0"/>
          <dgm:chPref val="0"/>
          <dgm:bulletEnabled val="1"/>
        </dgm:presLayoutVars>
      </dgm:prSet>
      <dgm:spPr/>
      <dgm:t>
        <a:bodyPr/>
        <a:lstStyle/>
        <a:p>
          <a:endParaRPr lang="zh-TW" altLang="en-US"/>
        </a:p>
      </dgm:t>
    </dgm:pt>
    <dgm:pt modelId="{506C6F3C-FC26-4578-AA77-06482291C50E}" type="pres">
      <dgm:prSet presAssocID="{33D34293-88A5-418E-B0C0-496C7AC4B537}" presName="textaccent1" presStyleCnt="0"/>
      <dgm:spPr/>
    </dgm:pt>
    <dgm:pt modelId="{6D0C1450-52F6-447F-B8E3-087E0F7FBAD1}" type="pres">
      <dgm:prSet presAssocID="{33D34293-88A5-418E-B0C0-496C7AC4B537}" presName="accentRepeatNode" presStyleLbl="solidAlignAcc1" presStyleIdx="0" presStyleCnt="16" custLinFactX="-261375" custLinFactY="500000" custLinFactNeighborX="-300000" custLinFactNeighborY="559429"/>
      <dgm:spPr/>
    </dgm:pt>
    <dgm:pt modelId="{D7FB3FBB-B348-4BDF-8B13-53F9563890D4}" type="pres">
      <dgm:prSet presAssocID="{66F4673C-C0B4-4635-80F3-12A0F7BBBFD1}" presName="image1" presStyleCnt="0"/>
      <dgm:spPr/>
    </dgm:pt>
    <dgm:pt modelId="{0EED46AD-3DFD-4CDD-99DF-BF190E5C9CB6}" type="pres">
      <dgm:prSet presAssocID="{66F4673C-C0B4-4635-80F3-12A0F7BBBFD1}" presName="imageRepeatNode" presStyleLbl="alignAcc1" presStyleIdx="0" presStyleCnt="8" custLinFactY="84119" custLinFactNeighborX="3849" custLinFactNeighborY="100000"/>
      <dgm:spPr/>
      <dgm:t>
        <a:bodyPr/>
        <a:lstStyle/>
        <a:p>
          <a:endParaRPr lang="zh-TW" altLang="en-US"/>
        </a:p>
      </dgm:t>
    </dgm:pt>
    <dgm:pt modelId="{4086C41F-4F2B-422C-AD9D-1D90D1FF17E7}" type="pres">
      <dgm:prSet presAssocID="{66F4673C-C0B4-4635-80F3-12A0F7BBBFD1}" presName="imageaccent1" presStyleCnt="0"/>
      <dgm:spPr/>
    </dgm:pt>
    <dgm:pt modelId="{C01B115E-AF72-47B5-BB27-2F69CA54281E}" type="pres">
      <dgm:prSet presAssocID="{66F4673C-C0B4-4635-80F3-12A0F7BBBFD1}" presName="accentRepeatNode" presStyleLbl="solidAlignAcc1" presStyleIdx="1" presStyleCnt="16" custLinFactX="-100000" custLinFactY="616676" custLinFactNeighborX="-124603" custLinFactNeighborY="700000"/>
      <dgm:spPr/>
    </dgm:pt>
    <dgm:pt modelId="{45968461-C0D1-471A-9374-A3BD81F59882}" type="pres">
      <dgm:prSet presAssocID="{706CA4A5-762A-43DC-8588-E21B20DB7028}" presName="text2" presStyleCnt="0"/>
      <dgm:spPr/>
    </dgm:pt>
    <dgm:pt modelId="{9CBF2EBF-0627-446D-9E65-C81AAAA07271}" type="pres">
      <dgm:prSet presAssocID="{706CA4A5-762A-43DC-8588-E21B20DB7028}" presName="textRepeatNode" presStyleLbl="alignNode1" presStyleIdx="1" presStyleCnt="8" custScaleX="110837" custScaleY="104186" custLinFactNeighborX="2022" custLinFactNeighborY="-16350">
        <dgm:presLayoutVars>
          <dgm:chMax val="0"/>
          <dgm:chPref val="0"/>
          <dgm:bulletEnabled val="1"/>
        </dgm:presLayoutVars>
      </dgm:prSet>
      <dgm:spPr/>
      <dgm:t>
        <a:bodyPr/>
        <a:lstStyle/>
        <a:p>
          <a:endParaRPr lang="zh-TW" altLang="en-US"/>
        </a:p>
      </dgm:t>
    </dgm:pt>
    <dgm:pt modelId="{D8668686-420C-438C-A933-B0DB09DE1191}" type="pres">
      <dgm:prSet presAssocID="{706CA4A5-762A-43DC-8588-E21B20DB7028}" presName="textaccent2" presStyleCnt="0"/>
      <dgm:spPr/>
    </dgm:pt>
    <dgm:pt modelId="{D9F4BCF2-F58D-43EA-B198-5432B3D6E767}" type="pres">
      <dgm:prSet presAssocID="{706CA4A5-762A-43DC-8588-E21B20DB7028}" presName="accentRepeatNode" presStyleLbl="solidAlignAcc1" presStyleIdx="2" presStyleCnt="16" custLinFactX="-900000" custLinFactY="504414" custLinFactNeighborX="-905291" custLinFactNeighborY="600000"/>
      <dgm:spPr/>
    </dgm:pt>
    <dgm:pt modelId="{A4DF82D2-5673-4EAF-AFC7-8E80E1027978}" type="pres">
      <dgm:prSet presAssocID="{83E0EF3E-FFA1-4FF0-B331-231FE52D456C}" presName="image2" presStyleCnt="0"/>
      <dgm:spPr/>
    </dgm:pt>
    <dgm:pt modelId="{4180576A-347B-420C-B047-C1AEC77DE8E8}" type="pres">
      <dgm:prSet presAssocID="{83E0EF3E-FFA1-4FF0-B331-231FE52D456C}" presName="imageRepeatNode" presStyleLbl="alignAcc1" presStyleIdx="1" presStyleCnt="8" custLinFactX="-100000" custLinFactY="26930" custLinFactNeighborX="-158128" custLinFactNeighborY="100000"/>
      <dgm:spPr/>
      <dgm:t>
        <a:bodyPr/>
        <a:lstStyle/>
        <a:p>
          <a:endParaRPr lang="zh-TW" altLang="en-US"/>
        </a:p>
      </dgm:t>
    </dgm:pt>
    <dgm:pt modelId="{60456735-288F-46B1-90A2-99F42CCB0A94}" type="pres">
      <dgm:prSet presAssocID="{83E0EF3E-FFA1-4FF0-B331-231FE52D456C}" presName="imageaccent2" presStyleCnt="0"/>
      <dgm:spPr/>
    </dgm:pt>
    <dgm:pt modelId="{3B7967FE-CC6A-4A1C-A12A-A4F4FAB3E0FD}" type="pres">
      <dgm:prSet presAssocID="{83E0EF3E-FFA1-4FF0-B331-231FE52D456C}" presName="accentRepeatNode" presStyleLbl="solidAlignAcc1" presStyleIdx="3" presStyleCnt="16" custLinFactX="-842593" custLinFactY="500000" custLinFactNeighborX="-900000" custLinFactNeighborY="562977"/>
      <dgm:spPr/>
    </dgm:pt>
    <dgm:pt modelId="{E38AF7B4-7C97-47CA-9158-DEAE81C24A40}" type="pres">
      <dgm:prSet presAssocID="{0DC43A95-0470-4394-A357-E31EA17C82F0}" presName="text3" presStyleCnt="0"/>
      <dgm:spPr/>
    </dgm:pt>
    <dgm:pt modelId="{1E2BE2A9-E0C6-45C1-B742-951CE93E7837}" type="pres">
      <dgm:prSet presAssocID="{0DC43A95-0470-4394-A357-E31EA17C82F0}" presName="textRepeatNode" presStyleLbl="alignNode1" presStyleIdx="2" presStyleCnt="8" custScaleX="110837" custScaleY="104186" custLinFactX="100000" custLinFactY="46224" custLinFactNeighborX="176622" custLinFactNeighborY="100000">
        <dgm:presLayoutVars>
          <dgm:chMax val="0"/>
          <dgm:chPref val="0"/>
          <dgm:bulletEnabled val="1"/>
        </dgm:presLayoutVars>
      </dgm:prSet>
      <dgm:spPr/>
      <dgm:t>
        <a:bodyPr/>
        <a:lstStyle/>
        <a:p>
          <a:endParaRPr lang="zh-TW" altLang="en-US"/>
        </a:p>
      </dgm:t>
    </dgm:pt>
    <dgm:pt modelId="{CDC888CC-F54B-46EC-91DD-EFFC5B4327EC}" type="pres">
      <dgm:prSet presAssocID="{0DC43A95-0470-4394-A357-E31EA17C82F0}" presName="textaccent3" presStyleCnt="0"/>
      <dgm:spPr/>
    </dgm:pt>
    <dgm:pt modelId="{6B7A8F25-EE82-4DD6-A90C-B4320F190945}" type="pres">
      <dgm:prSet presAssocID="{0DC43A95-0470-4394-A357-E31EA17C82F0}" presName="accentRepeatNode" presStyleLbl="solidAlignAcc1" presStyleIdx="4" presStyleCnt="16" custLinFactX="-400000" custLinFactY="1229422" custLinFactNeighborX="-493915" custLinFactNeighborY="1300000"/>
      <dgm:spPr/>
    </dgm:pt>
    <dgm:pt modelId="{BC4CCB78-90D7-40BC-B10D-881AB2F88A7E}" type="pres">
      <dgm:prSet presAssocID="{3DA3A00F-F7A2-472E-95F8-49777D3E2B58}" presName="image3" presStyleCnt="0"/>
      <dgm:spPr/>
    </dgm:pt>
    <dgm:pt modelId="{C67319B1-DD45-4987-A7C1-C914B3B45503}" type="pres">
      <dgm:prSet presAssocID="{3DA3A00F-F7A2-472E-95F8-49777D3E2B58}" presName="imageRepeatNode" presStyleLbl="alignAcc1" presStyleIdx="2" presStyleCnt="8" custLinFactX="-72044" custLinFactY="100000" custLinFactNeighborX="-100000" custLinFactNeighborY="193593"/>
      <dgm:spPr/>
      <dgm:t>
        <a:bodyPr/>
        <a:lstStyle/>
        <a:p>
          <a:endParaRPr lang="zh-TW" altLang="en-US"/>
        </a:p>
      </dgm:t>
    </dgm:pt>
    <dgm:pt modelId="{F8C5596E-F02F-49D3-BD7E-7ACD9CCC8FDA}" type="pres">
      <dgm:prSet presAssocID="{3DA3A00F-F7A2-472E-95F8-49777D3E2B58}" presName="imageaccent3" presStyleCnt="0"/>
      <dgm:spPr/>
    </dgm:pt>
    <dgm:pt modelId="{F18749E3-8AEB-4B01-9617-637798B7D7B6}" type="pres">
      <dgm:prSet presAssocID="{3DA3A00F-F7A2-472E-95F8-49777D3E2B58}" presName="accentRepeatNode" presStyleLbl="solidAlignAcc1" presStyleIdx="5" presStyleCnt="16" custLinFactX="-400000" custLinFactY="1300000" custLinFactNeighborX="-441799" custLinFactNeighborY="1375741"/>
      <dgm:spPr/>
    </dgm:pt>
    <dgm:pt modelId="{FE8632B4-D6D4-4C13-87F7-3F5BA293A245}" type="pres">
      <dgm:prSet presAssocID="{94A390FF-218E-43F2-A5D5-08D71AFC60AB}" presName="text4" presStyleCnt="0"/>
      <dgm:spPr/>
    </dgm:pt>
    <dgm:pt modelId="{0CE53121-5A85-47DC-AC62-30EBDFF48597}" type="pres">
      <dgm:prSet presAssocID="{94A390FF-218E-43F2-A5D5-08D71AFC60AB}" presName="textRepeatNode" presStyleLbl="alignNode1" presStyleIdx="3" presStyleCnt="8" custScaleX="110837" custScaleY="104186" custLinFactNeighborX="8303" custLinFactNeighborY="-14953">
        <dgm:presLayoutVars>
          <dgm:chMax val="0"/>
          <dgm:chPref val="0"/>
          <dgm:bulletEnabled val="1"/>
        </dgm:presLayoutVars>
      </dgm:prSet>
      <dgm:spPr/>
      <dgm:t>
        <a:bodyPr/>
        <a:lstStyle/>
        <a:p>
          <a:endParaRPr lang="zh-TW" altLang="en-US"/>
        </a:p>
      </dgm:t>
    </dgm:pt>
    <dgm:pt modelId="{C9F1F3B0-7C2A-4DE5-A3C8-1825F8B9E900}" type="pres">
      <dgm:prSet presAssocID="{94A390FF-218E-43F2-A5D5-08D71AFC60AB}" presName="textaccent4" presStyleCnt="0"/>
      <dgm:spPr/>
    </dgm:pt>
    <dgm:pt modelId="{C1442461-B7FB-4841-8E21-53CDD3797BF5}" type="pres">
      <dgm:prSet presAssocID="{94A390FF-218E-43F2-A5D5-08D71AFC60AB}" presName="accentRepeatNode" presStyleLbl="solidAlignAcc1" presStyleIdx="6" presStyleCnt="16" custLinFactX="-1300000" custLinFactY="1000000" custLinFactNeighborX="-1396296" custLinFactNeighborY="1008139"/>
      <dgm:spPr/>
    </dgm:pt>
    <dgm:pt modelId="{700B4394-41DC-4FB6-AE55-92BD597AB0E5}" type="pres">
      <dgm:prSet presAssocID="{AB257411-BAE6-4DE3-80DC-B41679773FBB}" presName="image4" presStyleCnt="0"/>
      <dgm:spPr/>
    </dgm:pt>
    <dgm:pt modelId="{6ABD1F4B-68F2-4B74-8CFA-58D6E5271FDA}" type="pres">
      <dgm:prSet presAssocID="{AB257411-BAE6-4DE3-80DC-B41679773FBB}" presName="imageRepeatNode" presStyleLbl="alignAcc1" presStyleIdx="3" presStyleCnt="8" custLinFactX="-147999" custLinFactY="81504" custLinFactNeighborX="-200000" custLinFactNeighborY="100000"/>
      <dgm:spPr/>
      <dgm:t>
        <a:bodyPr/>
        <a:lstStyle/>
        <a:p>
          <a:endParaRPr lang="zh-TW" altLang="en-US"/>
        </a:p>
      </dgm:t>
    </dgm:pt>
    <dgm:pt modelId="{A951926A-1005-424C-A104-EF6B2D54ACEA}" type="pres">
      <dgm:prSet presAssocID="{AB257411-BAE6-4DE3-80DC-B41679773FBB}" presName="imageaccent4" presStyleCnt="0"/>
      <dgm:spPr/>
    </dgm:pt>
    <dgm:pt modelId="{64D64EF5-9B0B-45D3-9E42-8D071C3A9E9E}" type="pres">
      <dgm:prSet presAssocID="{AB257411-BAE6-4DE3-80DC-B41679773FBB}" presName="accentRepeatNode" presStyleLbl="solidAlignAcc1" presStyleIdx="7" presStyleCnt="16" custLinFactX="-1295238" custLinFactY="972503" custLinFactNeighborX="-1300000" custLinFactNeighborY="1000000"/>
      <dgm:spPr/>
    </dgm:pt>
    <dgm:pt modelId="{0EDD73C0-7F9E-4BE6-8AED-2C38F6A5F342}" type="pres">
      <dgm:prSet presAssocID="{4468DEAD-3EE0-46D7-A76F-9940EE1088D0}" presName="text5" presStyleCnt="0"/>
      <dgm:spPr/>
    </dgm:pt>
    <dgm:pt modelId="{F301ECF1-1851-4979-92F6-51A9A7533527}" type="pres">
      <dgm:prSet presAssocID="{4468DEAD-3EE0-46D7-A76F-9940EE1088D0}" presName="textRepeatNode" presStyleLbl="alignNode1" presStyleIdx="4" presStyleCnt="8" custScaleX="110837" custScaleY="104186" custLinFactX="10043" custLinFactY="47708" custLinFactNeighborX="100000" custLinFactNeighborY="100000">
        <dgm:presLayoutVars>
          <dgm:chMax val="0"/>
          <dgm:chPref val="0"/>
          <dgm:bulletEnabled val="1"/>
        </dgm:presLayoutVars>
      </dgm:prSet>
      <dgm:spPr/>
      <dgm:t>
        <a:bodyPr/>
        <a:lstStyle/>
        <a:p>
          <a:endParaRPr lang="zh-TW" altLang="en-US"/>
        </a:p>
      </dgm:t>
    </dgm:pt>
    <dgm:pt modelId="{345CDFAA-4084-42F6-8DED-210418C1AB12}" type="pres">
      <dgm:prSet presAssocID="{4468DEAD-3EE0-46D7-A76F-9940EE1088D0}" presName="textaccent5" presStyleCnt="0"/>
      <dgm:spPr/>
    </dgm:pt>
    <dgm:pt modelId="{8237FDA1-3BC6-47C9-8623-173DAB5AECE4}" type="pres">
      <dgm:prSet presAssocID="{4468DEAD-3EE0-46D7-A76F-9940EE1088D0}" presName="accentRepeatNode" presStyleLbl="solidAlignAcc1" presStyleIdx="8" presStyleCnt="16" custLinFactX="-1669312" custLinFactY="1200000" custLinFactNeighborX="-1700000" custLinFactNeighborY="1252163"/>
      <dgm:spPr/>
    </dgm:pt>
    <dgm:pt modelId="{F71B13E8-492E-4D73-8730-8CEF284B2E82}" type="pres">
      <dgm:prSet presAssocID="{0C6581C0-0F51-43E4-8BFC-4757B0229E84}" presName="image5" presStyleCnt="0"/>
      <dgm:spPr/>
    </dgm:pt>
    <dgm:pt modelId="{A0569066-612E-4976-B532-BB68E5C5F850}" type="pres">
      <dgm:prSet presAssocID="{0C6581C0-0F51-43E4-8BFC-4757B0229E84}" presName="imageRepeatNode" presStyleLbl="alignAcc1" presStyleIdx="4" presStyleCnt="8" custLinFactX="-223765" custLinFactY="100000" custLinFactNeighborX="-300000" custLinFactNeighborY="138042"/>
      <dgm:spPr/>
      <dgm:t>
        <a:bodyPr/>
        <a:lstStyle/>
        <a:p>
          <a:endParaRPr lang="zh-TW" altLang="en-US"/>
        </a:p>
      </dgm:t>
    </dgm:pt>
    <dgm:pt modelId="{ACB3A913-7E58-4A5C-8222-7EC4DB3F57F5}" type="pres">
      <dgm:prSet presAssocID="{0C6581C0-0F51-43E4-8BFC-4757B0229E84}" presName="imageaccent5" presStyleCnt="0"/>
      <dgm:spPr/>
    </dgm:pt>
    <dgm:pt modelId="{B22DAA37-F1E8-4A25-9161-02BDBC00EB9E}" type="pres">
      <dgm:prSet presAssocID="{0C6581C0-0F51-43E4-8BFC-4757B0229E84}" presName="accentRepeatNode" presStyleLbl="solidAlignAcc1" presStyleIdx="9" presStyleCnt="16" custLinFactX="-1737037" custLinFactY="1100000" custLinFactNeighborX="-1800000" custLinFactNeighborY="1143579"/>
      <dgm:spPr/>
    </dgm:pt>
    <dgm:pt modelId="{28EDB58A-26E0-44DC-AE2B-F536FECF1BFF}" type="pres">
      <dgm:prSet presAssocID="{32990283-7EAA-41D3-ABA9-1B1B79FD54A5}" presName="text6" presStyleCnt="0"/>
      <dgm:spPr/>
    </dgm:pt>
    <dgm:pt modelId="{F8D206C6-F1F8-4C87-99F2-9176586E9F9A}" type="pres">
      <dgm:prSet presAssocID="{32990283-7EAA-41D3-ABA9-1B1B79FD54A5}" presName="textRepeatNode" presStyleLbl="alignNode1" presStyleIdx="5" presStyleCnt="8" custScaleX="110837" custScaleY="104186" custLinFactNeighborX="-67529" custLinFactNeighborY="-77507">
        <dgm:presLayoutVars>
          <dgm:chMax val="0"/>
          <dgm:chPref val="0"/>
          <dgm:bulletEnabled val="1"/>
        </dgm:presLayoutVars>
      </dgm:prSet>
      <dgm:spPr/>
      <dgm:t>
        <a:bodyPr/>
        <a:lstStyle/>
        <a:p>
          <a:endParaRPr lang="zh-TW" altLang="en-US"/>
        </a:p>
      </dgm:t>
    </dgm:pt>
    <dgm:pt modelId="{0C1AB85E-83FB-40A0-8C1F-6B3165EFACAE}" type="pres">
      <dgm:prSet presAssocID="{32990283-7EAA-41D3-ABA9-1B1B79FD54A5}" presName="textaccent6" presStyleCnt="0"/>
      <dgm:spPr/>
    </dgm:pt>
    <dgm:pt modelId="{A37248B2-E66D-47A9-B4CB-A5719BEE97A4}" type="pres">
      <dgm:prSet presAssocID="{32990283-7EAA-41D3-ABA9-1B1B79FD54A5}" presName="accentRepeatNode" presStyleLbl="solidAlignAcc1" presStyleIdx="10" presStyleCnt="16" custLinFactX="-1735979" custLinFactY="400000" custLinFactNeighborX="-1800000" custLinFactNeighborY="479289"/>
      <dgm:spPr/>
    </dgm:pt>
    <dgm:pt modelId="{D8214C0E-066B-4F3A-9140-B337417817B7}" type="pres">
      <dgm:prSet presAssocID="{76DA02D9-0BF3-4E86-A592-4D8D7B71B6D1}" presName="image6" presStyleCnt="0"/>
      <dgm:spPr/>
    </dgm:pt>
    <dgm:pt modelId="{C48546C7-5094-4D86-A185-0CD4C0BF6353}" type="pres">
      <dgm:prSet presAssocID="{76DA02D9-0BF3-4E86-A592-4D8D7B71B6D1}" presName="imageRepeatNode" presStyleLbl="alignAcc1" presStyleIdx="5" presStyleCnt="8" custLinFactX="-144150" custLinFactNeighborX="-200000" custLinFactNeighborY="73003"/>
      <dgm:spPr/>
      <dgm:t>
        <a:bodyPr/>
        <a:lstStyle/>
        <a:p>
          <a:endParaRPr lang="zh-TW" altLang="en-US"/>
        </a:p>
      </dgm:t>
    </dgm:pt>
    <dgm:pt modelId="{A8D9F755-9CA1-4EA0-B4B6-77717D684D1A}" type="pres">
      <dgm:prSet presAssocID="{76DA02D9-0BF3-4E86-A592-4D8D7B71B6D1}" presName="imageaccent6" presStyleCnt="0"/>
      <dgm:spPr/>
    </dgm:pt>
    <dgm:pt modelId="{0F6D081A-AD41-4820-A0EC-C66B5B81C0EA}" type="pres">
      <dgm:prSet presAssocID="{76DA02D9-0BF3-4E86-A592-4D8D7B71B6D1}" presName="accentRepeatNode" presStyleLbl="solidAlignAcc1" presStyleIdx="11" presStyleCnt="16" custLinFactX="-1708995" custLinFactY="300000" custLinFactNeighborX="-1800000" custLinFactNeighborY="340073"/>
      <dgm:spPr/>
    </dgm:pt>
    <dgm:pt modelId="{F60332B9-A306-4518-9462-99B43E2AAD0B}" type="pres">
      <dgm:prSet presAssocID="{BDC0F8E9-97F6-4E7A-9EAF-A3EE7B86D21B}" presName="text7" presStyleCnt="0"/>
      <dgm:spPr/>
    </dgm:pt>
    <dgm:pt modelId="{8986CBBD-1D1B-40F0-9B1E-2599629AA3AB}" type="pres">
      <dgm:prSet presAssocID="{BDC0F8E9-97F6-4E7A-9EAF-A3EE7B86D21B}" presName="textRepeatNode" presStyleLbl="alignNode1" presStyleIdx="6" presStyleCnt="8" custScaleX="110837" custScaleY="104186" custLinFactNeighborX="1631" custLinFactNeighborY="-14348">
        <dgm:presLayoutVars>
          <dgm:chMax val="0"/>
          <dgm:chPref val="0"/>
          <dgm:bulletEnabled val="1"/>
        </dgm:presLayoutVars>
      </dgm:prSet>
      <dgm:spPr/>
      <dgm:t>
        <a:bodyPr/>
        <a:lstStyle/>
        <a:p>
          <a:endParaRPr lang="zh-TW" altLang="en-US"/>
        </a:p>
      </dgm:t>
    </dgm:pt>
    <dgm:pt modelId="{67A674E4-EC34-4AB4-B35D-2E921D3400D1}" type="pres">
      <dgm:prSet presAssocID="{BDC0F8E9-97F6-4E7A-9EAF-A3EE7B86D21B}" presName="textaccent7" presStyleCnt="0"/>
      <dgm:spPr/>
    </dgm:pt>
    <dgm:pt modelId="{BDBBF1D5-10BA-4681-9461-F9AA778F112C}" type="pres">
      <dgm:prSet presAssocID="{BDC0F8E9-97F6-4E7A-9EAF-A3EE7B86D21B}" presName="accentRepeatNode" presStyleLbl="solidAlignAcc1" presStyleIdx="12" presStyleCnt="16" custLinFactX="-473545" custLinFactY="300000" custLinFactNeighborX="-500000" custLinFactNeighborY="300809"/>
      <dgm:spPr/>
    </dgm:pt>
    <dgm:pt modelId="{985D4DA0-2D04-4D27-A394-F1C05E84A665}" type="pres">
      <dgm:prSet presAssocID="{1780334B-8ECC-4DA6-9477-0BB2245F86BF}" presName="image7" presStyleCnt="0"/>
      <dgm:spPr/>
    </dgm:pt>
    <dgm:pt modelId="{E357303E-BB65-47A9-903D-70879E1A1164}" type="pres">
      <dgm:prSet presAssocID="{1780334B-8ECC-4DA6-9477-0BB2245F86BF}" presName="imageRepeatNode" presStyleLbl="alignAcc1" presStyleIdx="6" presStyleCnt="8" custLinFactNeighborX="-85961" custLinFactNeighborY="19801"/>
      <dgm:spPr/>
      <dgm:t>
        <a:bodyPr/>
        <a:lstStyle/>
        <a:p>
          <a:endParaRPr lang="zh-TW" altLang="en-US"/>
        </a:p>
      </dgm:t>
    </dgm:pt>
    <dgm:pt modelId="{72629F55-650A-46D3-91D4-694295698F6A}" type="pres">
      <dgm:prSet presAssocID="{1780334B-8ECC-4DA6-9477-0BB2245F86BF}" presName="imageaccent7" presStyleCnt="0"/>
      <dgm:spPr/>
    </dgm:pt>
    <dgm:pt modelId="{0E9C6B3D-FAF9-4BAF-AAC2-1A7AB5E3411F}" type="pres">
      <dgm:prSet presAssocID="{1780334B-8ECC-4DA6-9477-0BB2245F86BF}" presName="accentRepeatNode" presStyleLbl="solidAlignAcc1" presStyleIdx="13" presStyleCnt="16" custLinFactX="-328042" custLinFactY="283622" custLinFactNeighborX="-400000" custLinFactNeighborY="300000"/>
      <dgm:spPr/>
    </dgm:pt>
    <dgm:pt modelId="{EEC0AA0B-173C-4933-B960-71B252CE9C2C}" type="pres">
      <dgm:prSet presAssocID="{FA09E439-04FD-4600-B010-A789DE98D0B7}" presName="text8" presStyleCnt="0"/>
      <dgm:spPr/>
    </dgm:pt>
    <dgm:pt modelId="{5E510BFD-7759-47A5-9446-66A366A7E67B}" type="pres">
      <dgm:prSet presAssocID="{FA09E439-04FD-4600-B010-A789DE98D0B7}" presName="textRepeatNode" presStyleLbl="alignNode1" presStyleIdx="7" presStyleCnt="8" custScaleX="110837" custScaleY="104186" custLinFactX="-100000" custLinFactNeighborX="-149333" custLinFactNeighborY="-70769">
        <dgm:presLayoutVars>
          <dgm:chMax val="0"/>
          <dgm:chPref val="0"/>
          <dgm:bulletEnabled val="1"/>
        </dgm:presLayoutVars>
      </dgm:prSet>
      <dgm:spPr/>
      <dgm:t>
        <a:bodyPr/>
        <a:lstStyle/>
        <a:p>
          <a:endParaRPr lang="zh-TW" altLang="en-US"/>
        </a:p>
      </dgm:t>
    </dgm:pt>
    <dgm:pt modelId="{53CC2D9B-1A5B-4704-9C7B-5CFA7B8D486A}" type="pres">
      <dgm:prSet presAssocID="{FA09E439-04FD-4600-B010-A789DE98D0B7}" presName="textaccent8" presStyleCnt="0"/>
      <dgm:spPr/>
    </dgm:pt>
    <dgm:pt modelId="{F731C17E-D332-418A-8776-D4E80B59E1F2}" type="pres">
      <dgm:prSet presAssocID="{FA09E439-04FD-4600-B010-A789DE98D0B7}" presName="accentRepeatNode" presStyleLbl="solidAlignAcc1" presStyleIdx="14" presStyleCnt="16" custLinFactX="-1940740" custLinFactY="200000" custLinFactNeighborX="-2000000" custLinFactNeighborY="277733"/>
      <dgm:spPr/>
    </dgm:pt>
    <dgm:pt modelId="{F97C1395-6C42-46F7-B609-BAA9753DB245}" type="pres">
      <dgm:prSet presAssocID="{44C6E4FF-581C-402B-AE08-0626DBFD679E}" presName="image8" presStyleCnt="0"/>
      <dgm:spPr/>
    </dgm:pt>
    <dgm:pt modelId="{CA82DFBA-EA47-4B5B-9FE9-CCC9A761B922}" type="pres">
      <dgm:prSet presAssocID="{44C6E4FF-581C-402B-AE08-0626DBFD679E}" presName="imageRepeatNode" presStyleLbl="alignAcc1" presStyleIdx="7" presStyleCnt="8" custLinFactX="-200000" custLinFactNeighborX="-237438" custLinFactNeighborY="20473"/>
      <dgm:spPr/>
      <dgm:t>
        <a:bodyPr/>
        <a:lstStyle/>
        <a:p>
          <a:endParaRPr lang="zh-TW" altLang="en-US"/>
        </a:p>
      </dgm:t>
    </dgm:pt>
    <dgm:pt modelId="{FF814782-28FF-4584-B21A-E0785C741327}" type="pres">
      <dgm:prSet presAssocID="{44C6E4FF-581C-402B-AE08-0626DBFD679E}" presName="imageaccent8" presStyleCnt="0"/>
      <dgm:spPr/>
    </dgm:pt>
    <dgm:pt modelId="{3600D917-7087-4519-85AE-9D862CA23E45}" type="pres">
      <dgm:prSet presAssocID="{44C6E4FF-581C-402B-AE08-0626DBFD679E}" presName="accentRepeatNode" presStyleLbl="solidAlignAcc1" presStyleIdx="15" presStyleCnt="16" custLinFactX="-2045238" custLinFactY="223206" custLinFactNeighborX="-2100000" custLinFactNeighborY="300000"/>
      <dgm:spPr/>
    </dgm:pt>
  </dgm:ptLst>
  <dgm:cxnLst>
    <dgm:cxn modelId="{71A30599-F258-424B-A4BA-BD18DD061391}" type="presOf" srcId="{0DC43A95-0470-4394-A357-E31EA17C82F0}" destId="{1E2BE2A9-E0C6-45C1-B742-951CE93E7837}" srcOrd="0" destOrd="0" presId="urn:microsoft.com/office/officeart/2008/layout/HexagonCluster"/>
    <dgm:cxn modelId="{31064A08-9A49-4F94-93D9-5B5BAD90E17E}" type="presOf" srcId="{4468DEAD-3EE0-46D7-A76F-9940EE1088D0}" destId="{F301ECF1-1851-4979-92F6-51A9A7533527}" srcOrd="0" destOrd="0" presId="urn:microsoft.com/office/officeart/2008/layout/HexagonCluster"/>
    <dgm:cxn modelId="{BE10B9B2-DAE5-4286-9823-50C392FC7221}" type="presOf" srcId="{AB257411-BAE6-4DE3-80DC-B41679773FBB}" destId="{6ABD1F4B-68F2-4B74-8CFA-58D6E5271FDA}" srcOrd="0" destOrd="0" presId="urn:microsoft.com/office/officeart/2008/layout/HexagonCluster"/>
    <dgm:cxn modelId="{D697E20B-5ECD-4280-AB6D-9AE1C1035204}" type="presOf" srcId="{76DA02D9-0BF3-4E86-A592-4D8D7B71B6D1}" destId="{C48546C7-5094-4D86-A185-0CD4C0BF6353}" srcOrd="0" destOrd="0" presId="urn:microsoft.com/office/officeart/2008/layout/HexagonCluster"/>
    <dgm:cxn modelId="{85BF8DFD-22FA-4AD5-81FB-2A1B4B603B91}" type="presOf" srcId="{44C6E4FF-581C-402B-AE08-0626DBFD679E}" destId="{CA82DFBA-EA47-4B5B-9FE9-CCC9A761B922}" srcOrd="0" destOrd="0" presId="urn:microsoft.com/office/officeart/2008/layout/HexagonCluster"/>
    <dgm:cxn modelId="{C15055B8-EC1C-432F-B918-5AD8103FD1D3}" type="presOf" srcId="{BDC0F8E9-97F6-4E7A-9EAF-A3EE7B86D21B}" destId="{8986CBBD-1D1B-40F0-9B1E-2599629AA3AB}" srcOrd="0" destOrd="0" presId="urn:microsoft.com/office/officeart/2008/layout/HexagonCluster"/>
    <dgm:cxn modelId="{6ECF3D41-0B0B-4452-8A74-D98E8F35A0FC}" type="presOf" srcId="{83E0EF3E-FFA1-4FF0-B331-231FE52D456C}" destId="{4180576A-347B-420C-B047-C1AEC77DE8E8}" srcOrd="0" destOrd="0" presId="urn:microsoft.com/office/officeart/2008/layout/HexagonCluster"/>
    <dgm:cxn modelId="{6B33E7CF-68AD-4012-92F9-491955C2FFB7}" type="presOf" srcId="{0C6581C0-0F51-43E4-8BFC-4757B0229E84}" destId="{A0569066-612E-4976-B532-BB68E5C5F850}" srcOrd="0" destOrd="0" presId="urn:microsoft.com/office/officeart/2008/layout/HexagonCluster"/>
    <dgm:cxn modelId="{8B014CCF-2672-4694-A5CE-4004AF425C9B}" srcId="{8E457F8E-B7D5-4BDA-9656-8982D6233793}" destId="{FA09E439-04FD-4600-B010-A789DE98D0B7}" srcOrd="7" destOrd="0" parTransId="{C3A0B832-3E87-4656-8162-FF767206A51D}" sibTransId="{44C6E4FF-581C-402B-AE08-0626DBFD679E}"/>
    <dgm:cxn modelId="{4E7D44CC-61A6-4086-A49A-7FB1FFBDCE6A}" type="presOf" srcId="{FA09E439-04FD-4600-B010-A789DE98D0B7}" destId="{5E510BFD-7759-47A5-9446-66A366A7E67B}" srcOrd="0" destOrd="0" presId="urn:microsoft.com/office/officeart/2008/layout/HexagonCluster"/>
    <dgm:cxn modelId="{17FCB1D8-4390-4A31-BCB8-DDAEA31461F7}" srcId="{8E457F8E-B7D5-4BDA-9656-8982D6233793}" destId="{0DC43A95-0470-4394-A357-E31EA17C82F0}" srcOrd="2" destOrd="0" parTransId="{C701AC78-DA69-45B2-A5CA-23E1DABE11D6}" sibTransId="{3DA3A00F-F7A2-472E-95F8-49777D3E2B58}"/>
    <dgm:cxn modelId="{1744B4FE-89A6-4543-825F-9A8A171776EA}" type="presOf" srcId="{94A390FF-218E-43F2-A5D5-08D71AFC60AB}" destId="{0CE53121-5A85-47DC-AC62-30EBDFF48597}" srcOrd="0" destOrd="0" presId="urn:microsoft.com/office/officeart/2008/layout/HexagonCluster"/>
    <dgm:cxn modelId="{6751BE1A-F142-432C-B3CB-7AB7E80FFED5}" srcId="{8E457F8E-B7D5-4BDA-9656-8982D6233793}" destId="{32990283-7EAA-41D3-ABA9-1B1B79FD54A5}" srcOrd="5" destOrd="0" parTransId="{5D13E60D-2910-40F0-B8B7-353B83765774}" sibTransId="{76DA02D9-0BF3-4E86-A592-4D8D7B71B6D1}"/>
    <dgm:cxn modelId="{45E32523-C5DD-41FC-8564-22F92AF25DDF}" srcId="{8E457F8E-B7D5-4BDA-9656-8982D6233793}" destId="{BDC0F8E9-97F6-4E7A-9EAF-A3EE7B86D21B}" srcOrd="6" destOrd="0" parTransId="{B5DB8CD2-0FC6-4A8F-8AF0-626CFE774B7D}" sibTransId="{1780334B-8ECC-4DA6-9477-0BB2245F86BF}"/>
    <dgm:cxn modelId="{553EA0B9-6DAC-4C42-8E1D-AC98401CB6EA}" type="presOf" srcId="{33D34293-88A5-418E-B0C0-496C7AC4B537}" destId="{8EB8FC29-44EB-469B-A789-6CA1B2503FB8}" srcOrd="0" destOrd="0" presId="urn:microsoft.com/office/officeart/2008/layout/HexagonCluster"/>
    <dgm:cxn modelId="{D9D43A43-EEFE-43BD-A884-06497ED8CAA0}" type="presOf" srcId="{66F4673C-C0B4-4635-80F3-12A0F7BBBFD1}" destId="{0EED46AD-3DFD-4CDD-99DF-BF190E5C9CB6}" srcOrd="0" destOrd="0" presId="urn:microsoft.com/office/officeart/2008/layout/HexagonCluster"/>
    <dgm:cxn modelId="{ECCFC977-E790-48E9-A1C1-AAD52B74D5D1}" srcId="{8E457F8E-B7D5-4BDA-9656-8982D6233793}" destId="{4468DEAD-3EE0-46D7-A76F-9940EE1088D0}" srcOrd="4" destOrd="0" parTransId="{41EE30BD-536B-4ED1-8A79-798044D77C58}" sibTransId="{0C6581C0-0F51-43E4-8BFC-4757B0229E84}"/>
    <dgm:cxn modelId="{002646B8-24C4-47EB-B4FB-4F91F0DB550D}" type="presOf" srcId="{706CA4A5-762A-43DC-8588-E21B20DB7028}" destId="{9CBF2EBF-0627-446D-9E65-C81AAAA07271}" srcOrd="0" destOrd="0" presId="urn:microsoft.com/office/officeart/2008/layout/HexagonCluster"/>
    <dgm:cxn modelId="{7FB9431C-CF58-41B2-95CC-D51EA5C7404E}" type="presOf" srcId="{3DA3A00F-F7A2-472E-95F8-49777D3E2B58}" destId="{C67319B1-DD45-4987-A7C1-C914B3B45503}" srcOrd="0" destOrd="0" presId="urn:microsoft.com/office/officeart/2008/layout/HexagonCluster"/>
    <dgm:cxn modelId="{435E5575-779E-4598-9403-F9A71249ECCC}" type="presOf" srcId="{1780334B-8ECC-4DA6-9477-0BB2245F86BF}" destId="{E357303E-BB65-47A9-903D-70879E1A1164}" srcOrd="0" destOrd="0" presId="urn:microsoft.com/office/officeart/2008/layout/HexagonCluster"/>
    <dgm:cxn modelId="{7FD5AFF5-21BE-40D9-A734-3606DFEAC087}" srcId="{8E457F8E-B7D5-4BDA-9656-8982D6233793}" destId="{33D34293-88A5-418E-B0C0-496C7AC4B537}" srcOrd="0" destOrd="0" parTransId="{80F4C409-EF0C-4898-80F7-AE53E4AB97CE}" sibTransId="{66F4673C-C0B4-4635-80F3-12A0F7BBBFD1}"/>
    <dgm:cxn modelId="{B7B7A629-7BE1-4C5C-A51C-C3D84CE0B391}" type="presOf" srcId="{8E457F8E-B7D5-4BDA-9656-8982D6233793}" destId="{49E683F4-C123-4491-BFB1-CE881F01FAB1}" srcOrd="0" destOrd="0" presId="urn:microsoft.com/office/officeart/2008/layout/HexagonCluster"/>
    <dgm:cxn modelId="{2D450C76-1177-4511-9E4E-AFE95AA56CC4}" type="presOf" srcId="{32990283-7EAA-41D3-ABA9-1B1B79FD54A5}" destId="{F8D206C6-F1F8-4C87-99F2-9176586E9F9A}" srcOrd="0" destOrd="0" presId="urn:microsoft.com/office/officeart/2008/layout/HexagonCluster"/>
    <dgm:cxn modelId="{79A45B4B-5F30-4DDE-B256-D429B6288C51}" srcId="{8E457F8E-B7D5-4BDA-9656-8982D6233793}" destId="{706CA4A5-762A-43DC-8588-E21B20DB7028}" srcOrd="1" destOrd="0" parTransId="{0EA10853-941E-41F1-82FC-CC10730A7A99}" sibTransId="{83E0EF3E-FFA1-4FF0-B331-231FE52D456C}"/>
    <dgm:cxn modelId="{1E18FCDE-52FE-4851-BF84-0A8A9229628F}" srcId="{8E457F8E-B7D5-4BDA-9656-8982D6233793}" destId="{94A390FF-218E-43F2-A5D5-08D71AFC60AB}" srcOrd="3" destOrd="0" parTransId="{905BFB62-60FC-4BCC-BB17-12AB1B0B9051}" sibTransId="{AB257411-BAE6-4DE3-80DC-B41679773FBB}"/>
    <dgm:cxn modelId="{F2CD04ED-C4E6-4127-BFBF-8DADD2B1E60F}" type="presParOf" srcId="{49E683F4-C123-4491-BFB1-CE881F01FAB1}" destId="{E5775EA6-4136-4123-B2B8-6FF7488B9EA2}" srcOrd="0" destOrd="0" presId="urn:microsoft.com/office/officeart/2008/layout/HexagonCluster"/>
    <dgm:cxn modelId="{A805F53F-2567-4206-BF13-77FE31F44773}" type="presParOf" srcId="{E5775EA6-4136-4123-B2B8-6FF7488B9EA2}" destId="{8EB8FC29-44EB-469B-A789-6CA1B2503FB8}" srcOrd="0" destOrd="0" presId="urn:microsoft.com/office/officeart/2008/layout/HexagonCluster"/>
    <dgm:cxn modelId="{A88A3D27-5DED-48E2-87B8-FC906EB81696}" type="presParOf" srcId="{49E683F4-C123-4491-BFB1-CE881F01FAB1}" destId="{506C6F3C-FC26-4578-AA77-06482291C50E}" srcOrd="1" destOrd="0" presId="urn:microsoft.com/office/officeart/2008/layout/HexagonCluster"/>
    <dgm:cxn modelId="{0C6ABC6C-197F-4AE7-B8E4-083B395D116F}" type="presParOf" srcId="{506C6F3C-FC26-4578-AA77-06482291C50E}" destId="{6D0C1450-52F6-447F-B8E3-087E0F7FBAD1}" srcOrd="0" destOrd="0" presId="urn:microsoft.com/office/officeart/2008/layout/HexagonCluster"/>
    <dgm:cxn modelId="{BC0C845D-810F-4142-8978-4440F329A363}" type="presParOf" srcId="{49E683F4-C123-4491-BFB1-CE881F01FAB1}" destId="{D7FB3FBB-B348-4BDF-8B13-53F9563890D4}" srcOrd="2" destOrd="0" presId="urn:microsoft.com/office/officeart/2008/layout/HexagonCluster"/>
    <dgm:cxn modelId="{D50FD881-CA35-4C1C-961C-0838976AAD00}" type="presParOf" srcId="{D7FB3FBB-B348-4BDF-8B13-53F9563890D4}" destId="{0EED46AD-3DFD-4CDD-99DF-BF190E5C9CB6}" srcOrd="0" destOrd="0" presId="urn:microsoft.com/office/officeart/2008/layout/HexagonCluster"/>
    <dgm:cxn modelId="{669C029C-3A27-46CE-B05C-E479CE472E4A}" type="presParOf" srcId="{49E683F4-C123-4491-BFB1-CE881F01FAB1}" destId="{4086C41F-4F2B-422C-AD9D-1D90D1FF17E7}" srcOrd="3" destOrd="0" presId="urn:microsoft.com/office/officeart/2008/layout/HexagonCluster"/>
    <dgm:cxn modelId="{F4366709-5904-4A37-9BBF-C43EA8372957}" type="presParOf" srcId="{4086C41F-4F2B-422C-AD9D-1D90D1FF17E7}" destId="{C01B115E-AF72-47B5-BB27-2F69CA54281E}" srcOrd="0" destOrd="0" presId="urn:microsoft.com/office/officeart/2008/layout/HexagonCluster"/>
    <dgm:cxn modelId="{215CB8A7-B907-43F8-A070-07D07526F18D}" type="presParOf" srcId="{49E683F4-C123-4491-BFB1-CE881F01FAB1}" destId="{45968461-C0D1-471A-9374-A3BD81F59882}" srcOrd="4" destOrd="0" presId="urn:microsoft.com/office/officeart/2008/layout/HexagonCluster"/>
    <dgm:cxn modelId="{053402F4-6489-4A45-A0C3-9F3D2CFCE8C3}" type="presParOf" srcId="{45968461-C0D1-471A-9374-A3BD81F59882}" destId="{9CBF2EBF-0627-446D-9E65-C81AAAA07271}" srcOrd="0" destOrd="0" presId="urn:microsoft.com/office/officeart/2008/layout/HexagonCluster"/>
    <dgm:cxn modelId="{497B29CA-D84F-46F1-92C5-00B1D87EC78F}" type="presParOf" srcId="{49E683F4-C123-4491-BFB1-CE881F01FAB1}" destId="{D8668686-420C-438C-A933-B0DB09DE1191}" srcOrd="5" destOrd="0" presId="urn:microsoft.com/office/officeart/2008/layout/HexagonCluster"/>
    <dgm:cxn modelId="{8FEDB2F5-2F59-41EA-901E-137496D56284}" type="presParOf" srcId="{D8668686-420C-438C-A933-B0DB09DE1191}" destId="{D9F4BCF2-F58D-43EA-B198-5432B3D6E767}" srcOrd="0" destOrd="0" presId="urn:microsoft.com/office/officeart/2008/layout/HexagonCluster"/>
    <dgm:cxn modelId="{41F26871-1E9C-4F3A-BC1C-5AD757B98AAE}" type="presParOf" srcId="{49E683F4-C123-4491-BFB1-CE881F01FAB1}" destId="{A4DF82D2-5673-4EAF-AFC7-8E80E1027978}" srcOrd="6" destOrd="0" presId="urn:microsoft.com/office/officeart/2008/layout/HexagonCluster"/>
    <dgm:cxn modelId="{C4101167-4536-4FDA-B23A-FECC014A3AB5}" type="presParOf" srcId="{A4DF82D2-5673-4EAF-AFC7-8E80E1027978}" destId="{4180576A-347B-420C-B047-C1AEC77DE8E8}" srcOrd="0" destOrd="0" presId="urn:microsoft.com/office/officeart/2008/layout/HexagonCluster"/>
    <dgm:cxn modelId="{A143D656-19E5-4F40-AB04-56DBF923F796}" type="presParOf" srcId="{49E683F4-C123-4491-BFB1-CE881F01FAB1}" destId="{60456735-288F-46B1-90A2-99F42CCB0A94}" srcOrd="7" destOrd="0" presId="urn:microsoft.com/office/officeart/2008/layout/HexagonCluster"/>
    <dgm:cxn modelId="{1D0E3C32-6F89-4CF4-99CD-A3BFA5F9C427}" type="presParOf" srcId="{60456735-288F-46B1-90A2-99F42CCB0A94}" destId="{3B7967FE-CC6A-4A1C-A12A-A4F4FAB3E0FD}" srcOrd="0" destOrd="0" presId="urn:microsoft.com/office/officeart/2008/layout/HexagonCluster"/>
    <dgm:cxn modelId="{9480EB75-D3BE-4CF2-9BD5-EA4052F60B30}" type="presParOf" srcId="{49E683F4-C123-4491-BFB1-CE881F01FAB1}" destId="{E38AF7B4-7C97-47CA-9158-DEAE81C24A40}" srcOrd="8" destOrd="0" presId="urn:microsoft.com/office/officeart/2008/layout/HexagonCluster"/>
    <dgm:cxn modelId="{9F7BE426-7A11-488B-B390-7C8073574B90}" type="presParOf" srcId="{E38AF7B4-7C97-47CA-9158-DEAE81C24A40}" destId="{1E2BE2A9-E0C6-45C1-B742-951CE93E7837}" srcOrd="0" destOrd="0" presId="urn:microsoft.com/office/officeart/2008/layout/HexagonCluster"/>
    <dgm:cxn modelId="{F9346128-2F6A-4F64-98EB-BB697219BA84}" type="presParOf" srcId="{49E683F4-C123-4491-BFB1-CE881F01FAB1}" destId="{CDC888CC-F54B-46EC-91DD-EFFC5B4327EC}" srcOrd="9" destOrd="0" presId="urn:microsoft.com/office/officeart/2008/layout/HexagonCluster"/>
    <dgm:cxn modelId="{36B43F62-8864-45F5-9E3B-26184C9CA69D}" type="presParOf" srcId="{CDC888CC-F54B-46EC-91DD-EFFC5B4327EC}" destId="{6B7A8F25-EE82-4DD6-A90C-B4320F190945}" srcOrd="0" destOrd="0" presId="urn:microsoft.com/office/officeart/2008/layout/HexagonCluster"/>
    <dgm:cxn modelId="{508BF50B-1654-49FD-B5C8-277B48500706}" type="presParOf" srcId="{49E683F4-C123-4491-BFB1-CE881F01FAB1}" destId="{BC4CCB78-90D7-40BC-B10D-881AB2F88A7E}" srcOrd="10" destOrd="0" presId="urn:microsoft.com/office/officeart/2008/layout/HexagonCluster"/>
    <dgm:cxn modelId="{DBE955F6-12AC-4D40-86E0-CEF6F2C7873F}" type="presParOf" srcId="{BC4CCB78-90D7-40BC-B10D-881AB2F88A7E}" destId="{C67319B1-DD45-4987-A7C1-C914B3B45503}" srcOrd="0" destOrd="0" presId="urn:microsoft.com/office/officeart/2008/layout/HexagonCluster"/>
    <dgm:cxn modelId="{250DEEED-5309-4210-896B-B0607848DB4D}" type="presParOf" srcId="{49E683F4-C123-4491-BFB1-CE881F01FAB1}" destId="{F8C5596E-F02F-49D3-BD7E-7ACD9CCC8FDA}" srcOrd="11" destOrd="0" presId="urn:microsoft.com/office/officeart/2008/layout/HexagonCluster"/>
    <dgm:cxn modelId="{BCC779E4-F126-47E7-B39E-E8EB8E2550EE}" type="presParOf" srcId="{F8C5596E-F02F-49D3-BD7E-7ACD9CCC8FDA}" destId="{F18749E3-8AEB-4B01-9617-637798B7D7B6}" srcOrd="0" destOrd="0" presId="urn:microsoft.com/office/officeart/2008/layout/HexagonCluster"/>
    <dgm:cxn modelId="{D687C13F-4CC5-4940-A5BD-C16B17E91CC0}" type="presParOf" srcId="{49E683F4-C123-4491-BFB1-CE881F01FAB1}" destId="{FE8632B4-D6D4-4C13-87F7-3F5BA293A245}" srcOrd="12" destOrd="0" presId="urn:microsoft.com/office/officeart/2008/layout/HexagonCluster"/>
    <dgm:cxn modelId="{F5D67899-8E49-4195-BBE1-45AEF9E11CF4}" type="presParOf" srcId="{FE8632B4-D6D4-4C13-87F7-3F5BA293A245}" destId="{0CE53121-5A85-47DC-AC62-30EBDFF48597}" srcOrd="0" destOrd="0" presId="urn:microsoft.com/office/officeart/2008/layout/HexagonCluster"/>
    <dgm:cxn modelId="{FF67558D-83EE-4B95-B4F4-BAAD8D41B114}" type="presParOf" srcId="{49E683F4-C123-4491-BFB1-CE881F01FAB1}" destId="{C9F1F3B0-7C2A-4DE5-A3C8-1825F8B9E900}" srcOrd="13" destOrd="0" presId="urn:microsoft.com/office/officeart/2008/layout/HexagonCluster"/>
    <dgm:cxn modelId="{4825B68F-2036-4A0F-AFD2-A3069224D430}" type="presParOf" srcId="{C9F1F3B0-7C2A-4DE5-A3C8-1825F8B9E900}" destId="{C1442461-B7FB-4841-8E21-53CDD3797BF5}" srcOrd="0" destOrd="0" presId="urn:microsoft.com/office/officeart/2008/layout/HexagonCluster"/>
    <dgm:cxn modelId="{8C736C4D-B1F3-497D-8632-A3106F6DF5FD}" type="presParOf" srcId="{49E683F4-C123-4491-BFB1-CE881F01FAB1}" destId="{700B4394-41DC-4FB6-AE55-92BD597AB0E5}" srcOrd="14" destOrd="0" presId="urn:microsoft.com/office/officeart/2008/layout/HexagonCluster"/>
    <dgm:cxn modelId="{DF017BFF-35F1-45A1-8641-50CBAAF7752C}" type="presParOf" srcId="{700B4394-41DC-4FB6-AE55-92BD597AB0E5}" destId="{6ABD1F4B-68F2-4B74-8CFA-58D6E5271FDA}" srcOrd="0" destOrd="0" presId="urn:microsoft.com/office/officeart/2008/layout/HexagonCluster"/>
    <dgm:cxn modelId="{6D38E8CE-8514-445B-A6B7-E2D1BC42DCA9}" type="presParOf" srcId="{49E683F4-C123-4491-BFB1-CE881F01FAB1}" destId="{A951926A-1005-424C-A104-EF6B2D54ACEA}" srcOrd="15" destOrd="0" presId="urn:microsoft.com/office/officeart/2008/layout/HexagonCluster"/>
    <dgm:cxn modelId="{83683E8D-267B-41A6-9ACD-A3700FC221C7}" type="presParOf" srcId="{A951926A-1005-424C-A104-EF6B2D54ACEA}" destId="{64D64EF5-9B0B-45D3-9E42-8D071C3A9E9E}" srcOrd="0" destOrd="0" presId="urn:microsoft.com/office/officeart/2008/layout/HexagonCluster"/>
    <dgm:cxn modelId="{BFA4CFA1-0CCF-4F4A-82A9-B920DD96D3F9}" type="presParOf" srcId="{49E683F4-C123-4491-BFB1-CE881F01FAB1}" destId="{0EDD73C0-7F9E-4BE6-8AED-2C38F6A5F342}" srcOrd="16" destOrd="0" presId="urn:microsoft.com/office/officeart/2008/layout/HexagonCluster"/>
    <dgm:cxn modelId="{1F1CAC1D-920F-4DE2-AEC8-76E03B52D59D}" type="presParOf" srcId="{0EDD73C0-7F9E-4BE6-8AED-2C38F6A5F342}" destId="{F301ECF1-1851-4979-92F6-51A9A7533527}" srcOrd="0" destOrd="0" presId="urn:microsoft.com/office/officeart/2008/layout/HexagonCluster"/>
    <dgm:cxn modelId="{8C10E19D-F259-4C8C-88D3-1A4CFEEE74DB}" type="presParOf" srcId="{49E683F4-C123-4491-BFB1-CE881F01FAB1}" destId="{345CDFAA-4084-42F6-8DED-210418C1AB12}" srcOrd="17" destOrd="0" presId="urn:microsoft.com/office/officeart/2008/layout/HexagonCluster"/>
    <dgm:cxn modelId="{B8C40429-F703-48DD-A968-00B0B811B656}" type="presParOf" srcId="{345CDFAA-4084-42F6-8DED-210418C1AB12}" destId="{8237FDA1-3BC6-47C9-8623-173DAB5AECE4}" srcOrd="0" destOrd="0" presId="urn:microsoft.com/office/officeart/2008/layout/HexagonCluster"/>
    <dgm:cxn modelId="{52EFE3DF-AE18-4514-A312-314CD3B29104}" type="presParOf" srcId="{49E683F4-C123-4491-BFB1-CE881F01FAB1}" destId="{F71B13E8-492E-4D73-8730-8CEF284B2E82}" srcOrd="18" destOrd="0" presId="urn:microsoft.com/office/officeart/2008/layout/HexagonCluster"/>
    <dgm:cxn modelId="{2FCF208D-0762-43D8-ADC3-0FB679592F10}" type="presParOf" srcId="{F71B13E8-492E-4D73-8730-8CEF284B2E82}" destId="{A0569066-612E-4976-B532-BB68E5C5F850}" srcOrd="0" destOrd="0" presId="urn:microsoft.com/office/officeart/2008/layout/HexagonCluster"/>
    <dgm:cxn modelId="{1BB347F9-2A02-4761-A3A3-9D2AE4B56A38}" type="presParOf" srcId="{49E683F4-C123-4491-BFB1-CE881F01FAB1}" destId="{ACB3A913-7E58-4A5C-8222-7EC4DB3F57F5}" srcOrd="19" destOrd="0" presId="urn:microsoft.com/office/officeart/2008/layout/HexagonCluster"/>
    <dgm:cxn modelId="{1A913BD8-1183-4ACD-8A77-057CE38E8629}" type="presParOf" srcId="{ACB3A913-7E58-4A5C-8222-7EC4DB3F57F5}" destId="{B22DAA37-F1E8-4A25-9161-02BDBC00EB9E}" srcOrd="0" destOrd="0" presId="urn:microsoft.com/office/officeart/2008/layout/HexagonCluster"/>
    <dgm:cxn modelId="{47FCBF74-576E-4E11-9229-1A75AB94B146}" type="presParOf" srcId="{49E683F4-C123-4491-BFB1-CE881F01FAB1}" destId="{28EDB58A-26E0-44DC-AE2B-F536FECF1BFF}" srcOrd="20" destOrd="0" presId="urn:microsoft.com/office/officeart/2008/layout/HexagonCluster"/>
    <dgm:cxn modelId="{892A881E-8422-4DE2-98DF-735838600948}" type="presParOf" srcId="{28EDB58A-26E0-44DC-AE2B-F536FECF1BFF}" destId="{F8D206C6-F1F8-4C87-99F2-9176586E9F9A}" srcOrd="0" destOrd="0" presId="urn:microsoft.com/office/officeart/2008/layout/HexagonCluster"/>
    <dgm:cxn modelId="{FF350C59-40B7-4A67-89EB-8ACC85DE46CD}" type="presParOf" srcId="{49E683F4-C123-4491-BFB1-CE881F01FAB1}" destId="{0C1AB85E-83FB-40A0-8C1F-6B3165EFACAE}" srcOrd="21" destOrd="0" presId="urn:microsoft.com/office/officeart/2008/layout/HexagonCluster"/>
    <dgm:cxn modelId="{683A83F0-C054-41C1-8E64-2C2D64ACBBF7}" type="presParOf" srcId="{0C1AB85E-83FB-40A0-8C1F-6B3165EFACAE}" destId="{A37248B2-E66D-47A9-B4CB-A5719BEE97A4}" srcOrd="0" destOrd="0" presId="urn:microsoft.com/office/officeart/2008/layout/HexagonCluster"/>
    <dgm:cxn modelId="{DAB82FE8-DE67-462C-A8B8-F432AEB37FBC}" type="presParOf" srcId="{49E683F4-C123-4491-BFB1-CE881F01FAB1}" destId="{D8214C0E-066B-4F3A-9140-B337417817B7}" srcOrd="22" destOrd="0" presId="urn:microsoft.com/office/officeart/2008/layout/HexagonCluster"/>
    <dgm:cxn modelId="{7945FFDF-9C7B-4165-A86A-F3111A2B0F6D}" type="presParOf" srcId="{D8214C0E-066B-4F3A-9140-B337417817B7}" destId="{C48546C7-5094-4D86-A185-0CD4C0BF6353}" srcOrd="0" destOrd="0" presId="urn:microsoft.com/office/officeart/2008/layout/HexagonCluster"/>
    <dgm:cxn modelId="{C817385F-F459-474F-8EB2-9258918242EA}" type="presParOf" srcId="{49E683F4-C123-4491-BFB1-CE881F01FAB1}" destId="{A8D9F755-9CA1-4EA0-B4B6-77717D684D1A}" srcOrd="23" destOrd="0" presId="urn:microsoft.com/office/officeart/2008/layout/HexagonCluster"/>
    <dgm:cxn modelId="{A6544B69-D6B0-4841-88AD-16A745CF483C}" type="presParOf" srcId="{A8D9F755-9CA1-4EA0-B4B6-77717D684D1A}" destId="{0F6D081A-AD41-4820-A0EC-C66B5B81C0EA}" srcOrd="0" destOrd="0" presId="urn:microsoft.com/office/officeart/2008/layout/HexagonCluster"/>
    <dgm:cxn modelId="{999542C9-756F-4059-8B92-B1CE33A8B08A}" type="presParOf" srcId="{49E683F4-C123-4491-BFB1-CE881F01FAB1}" destId="{F60332B9-A306-4518-9462-99B43E2AAD0B}" srcOrd="24" destOrd="0" presId="urn:microsoft.com/office/officeart/2008/layout/HexagonCluster"/>
    <dgm:cxn modelId="{BC33FD31-D5E9-4D53-8E0D-D5A30C7732E8}" type="presParOf" srcId="{F60332B9-A306-4518-9462-99B43E2AAD0B}" destId="{8986CBBD-1D1B-40F0-9B1E-2599629AA3AB}" srcOrd="0" destOrd="0" presId="urn:microsoft.com/office/officeart/2008/layout/HexagonCluster"/>
    <dgm:cxn modelId="{EA6A70E2-9D0C-4E5B-800A-CE4FCCACA02C}" type="presParOf" srcId="{49E683F4-C123-4491-BFB1-CE881F01FAB1}" destId="{67A674E4-EC34-4AB4-B35D-2E921D3400D1}" srcOrd="25" destOrd="0" presId="urn:microsoft.com/office/officeart/2008/layout/HexagonCluster"/>
    <dgm:cxn modelId="{E197B6A1-5C95-4486-9923-45BD8F725B21}" type="presParOf" srcId="{67A674E4-EC34-4AB4-B35D-2E921D3400D1}" destId="{BDBBF1D5-10BA-4681-9461-F9AA778F112C}" srcOrd="0" destOrd="0" presId="urn:microsoft.com/office/officeart/2008/layout/HexagonCluster"/>
    <dgm:cxn modelId="{1179A096-3317-48C1-95BD-7CCDC60C8340}" type="presParOf" srcId="{49E683F4-C123-4491-BFB1-CE881F01FAB1}" destId="{985D4DA0-2D04-4D27-A394-F1C05E84A665}" srcOrd="26" destOrd="0" presId="urn:microsoft.com/office/officeart/2008/layout/HexagonCluster"/>
    <dgm:cxn modelId="{73D514C7-0DC8-4BDA-A8D0-74599FE9E499}" type="presParOf" srcId="{985D4DA0-2D04-4D27-A394-F1C05E84A665}" destId="{E357303E-BB65-47A9-903D-70879E1A1164}" srcOrd="0" destOrd="0" presId="urn:microsoft.com/office/officeart/2008/layout/HexagonCluster"/>
    <dgm:cxn modelId="{DBB3F7B5-2D48-4729-B82E-5CC67DBEA737}" type="presParOf" srcId="{49E683F4-C123-4491-BFB1-CE881F01FAB1}" destId="{72629F55-650A-46D3-91D4-694295698F6A}" srcOrd="27" destOrd="0" presId="urn:microsoft.com/office/officeart/2008/layout/HexagonCluster"/>
    <dgm:cxn modelId="{3461D416-B0D7-46F0-92D6-0CCF8C02F34E}" type="presParOf" srcId="{72629F55-650A-46D3-91D4-694295698F6A}" destId="{0E9C6B3D-FAF9-4BAF-AAC2-1A7AB5E3411F}" srcOrd="0" destOrd="0" presId="urn:microsoft.com/office/officeart/2008/layout/HexagonCluster"/>
    <dgm:cxn modelId="{E0129522-0A89-4B9E-A3E8-AC501783F680}" type="presParOf" srcId="{49E683F4-C123-4491-BFB1-CE881F01FAB1}" destId="{EEC0AA0B-173C-4933-B960-71B252CE9C2C}" srcOrd="28" destOrd="0" presId="urn:microsoft.com/office/officeart/2008/layout/HexagonCluster"/>
    <dgm:cxn modelId="{75B77E5A-B7DD-482C-9545-CE8D78B9B813}" type="presParOf" srcId="{EEC0AA0B-173C-4933-B960-71B252CE9C2C}" destId="{5E510BFD-7759-47A5-9446-66A366A7E67B}" srcOrd="0" destOrd="0" presId="urn:microsoft.com/office/officeart/2008/layout/HexagonCluster"/>
    <dgm:cxn modelId="{E2AFA6A5-2A6E-4C3F-9B1F-49BEB4BDD92C}" type="presParOf" srcId="{49E683F4-C123-4491-BFB1-CE881F01FAB1}" destId="{53CC2D9B-1A5B-4704-9C7B-5CFA7B8D486A}" srcOrd="29" destOrd="0" presId="urn:microsoft.com/office/officeart/2008/layout/HexagonCluster"/>
    <dgm:cxn modelId="{61550558-63A6-4BAD-B336-D43DA977083A}" type="presParOf" srcId="{53CC2D9B-1A5B-4704-9C7B-5CFA7B8D486A}" destId="{F731C17E-D332-418A-8776-D4E80B59E1F2}" srcOrd="0" destOrd="0" presId="urn:microsoft.com/office/officeart/2008/layout/HexagonCluster"/>
    <dgm:cxn modelId="{9C6A6BE4-2432-4110-8B2B-03468DD8571D}" type="presParOf" srcId="{49E683F4-C123-4491-BFB1-CE881F01FAB1}" destId="{F97C1395-6C42-46F7-B609-BAA9753DB245}" srcOrd="30" destOrd="0" presId="urn:microsoft.com/office/officeart/2008/layout/HexagonCluster"/>
    <dgm:cxn modelId="{F1DBF43F-F12C-4569-857F-24011230E7B0}" type="presParOf" srcId="{F97C1395-6C42-46F7-B609-BAA9753DB245}" destId="{CA82DFBA-EA47-4B5B-9FE9-CCC9A761B922}" srcOrd="0" destOrd="0" presId="urn:microsoft.com/office/officeart/2008/layout/HexagonCluster"/>
    <dgm:cxn modelId="{37875796-4924-467D-A639-8BF1BF3099C3}" type="presParOf" srcId="{49E683F4-C123-4491-BFB1-CE881F01FAB1}" destId="{FF814782-28FF-4584-B21A-E0785C741327}" srcOrd="31" destOrd="0" presId="urn:microsoft.com/office/officeart/2008/layout/HexagonCluster"/>
    <dgm:cxn modelId="{5E071BD2-755D-433B-8F61-CA6D46C44DA3}" type="presParOf" srcId="{FF814782-28FF-4584-B21A-E0785C741327}" destId="{3600D917-7087-4519-85AE-9D862CA23E45}"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EA322C8-37EE-411F-84E9-88BD3AE54EC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CCE06ECF-0FD6-4ACE-852C-A6F9214D03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確定教學</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目標</a:t>
          </a:r>
          <a:endParaRPr lang="zh-TW" altLang="en-US" dirty="0">
            <a:latin typeface="標楷體" panose="03000509000000000000" pitchFamily="65" charset="-120"/>
            <a:ea typeface="標楷體" panose="03000509000000000000" pitchFamily="65" charset="-120"/>
          </a:endParaRPr>
        </a:p>
      </dgm:t>
    </dgm:pt>
    <dgm:pt modelId="{51535480-FD23-4306-A1F8-8FF1B95A4A46}" type="par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1D63637F-603E-4687-A369-39330B82AF0C}" type="sib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A31E7C7E-A894-43B8-8E5B-4B3C67AB22CF}">
      <dgm:prSet phldrT="[文字]"/>
      <dgm:spPr>
        <a:solidFill>
          <a:srgbClr val="E6D600"/>
        </a:solidFill>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54EF0D07-E7C8-474B-A814-DB2DA7A892E9}" type="par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594E2EAB-9DC5-4E5F-A3DE-A84945CD9857}" type="sib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2DA55351-2258-460B-BDB5-9ED59372417A}">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E65DFB17-8CB0-47CF-8099-13DCE79E6948}" type="par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9BEDCA8E-59D7-4009-B27B-238BF1FDC853}" type="sib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7474F7BF-16A5-4AB8-BD43-083E1FA3DA4D}">
      <dgm:prSet/>
      <dgm:spPr>
        <a:solidFill>
          <a:srgbClr val="EDF9A3"/>
        </a:solidFill>
      </dgm:spPr>
      <dgm:t>
        <a:bodyPr/>
        <a:lstStyle/>
        <a:p>
          <a:r>
            <a:rPr lang="zh-TW" b="1" dirty="0">
              <a:latin typeface="標楷體" panose="03000509000000000000" pitchFamily="65" charset="-120"/>
              <a:ea typeface="標楷體" panose="03000509000000000000" pitchFamily="65" charset="-120"/>
            </a:rPr>
            <a:t>學習評量</a:t>
          </a:r>
          <a:endParaRPr lang="zh-TW" altLang="en-US" dirty="0">
            <a:latin typeface="標楷體" panose="03000509000000000000" pitchFamily="65" charset="-120"/>
            <a:ea typeface="標楷體" panose="03000509000000000000" pitchFamily="65" charset="-120"/>
          </a:endParaRPr>
        </a:p>
      </dgm:t>
    </dgm:pt>
    <dgm:pt modelId="{E9F6D9C6-3556-4614-B900-5E6DC4390CAD}" type="par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80DAB879-1F64-4F9A-A8A8-3D31A975AD44}" type="sib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FA935645-C9FF-4784-9987-71840C005E2C}">
      <dgm:prSet/>
      <dgm:spPr>
        <a:solidFill>
          <a:srgbClr val="EDF9A3"/>
        </a:solidFill>
      </dgm:spPr>
      <dgm:t>
        <a:bodyPr/>
        <a:lstStyle/>
        <a:p>
          <a:r>
            <a:rPr lang="zh-TW" b="1" dirty="0">
              <a:latin typeface="標楷體" panose="03000509000000000000" pitchFamily="65" charset="-120"/>
              <a:ea typeface="標楷體" panose="03000509000000000000" pitchFamily="65" charset="-120"/>
            </a:rPr>
            <a:t>評鑑檢討</a:t>
          </a:r>
          <a:endParaRPr lang="zh-TW" altLang="en-US" dirty="0">
            <a:latin typeface="標楷體" panose="03000509000000000000" pitchFamily="65" charset="-120"/>
            <a:ea typeface="標楷體" panose="03000509000000000000" pitchFamily="65" charset="-120"/>
          </a:endParaRPr>
        </a:p>
      </dgm:t>
    </dgm:pt>
    <dgm:pt modelId="{D9E3FDAB-EEF7-483B-B84C-E27FF8A31611}" type="par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8562323A-CFAC-400D-AFA4-D2CA00C56109}" type="sib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0C814260-F256-4036-B498-6ED27E80608A}" type="pres">
      <dgm:prSet presAssocID="{5EA322C8-37EE-411F-84E9-88BD3AE54EC4}" presName="Name0" presStyleCnt="0">
        <dgm:presLayoutVars>
          <dgm:dir/>
          <dgm:resizeHandles val="exact"/>
        </dgm:presLayoutVars>
      </dgm:prSet>
      <dgm:spPr/>
      <dgm:t>
        <a:bodyPr/>
        <a:lstStyle/>
        <a:p>
          <a:endParaRPr lang="zh-TW" altLang="en-US"/>
        </a:p>
      </dgm:t>
    </dgm:pt>
    <dgm:pt modelId="{76FBA010-21AE-4C89-98C5-C98AE8C2C404}" type="pres">
      <dgm:prSet presAssocID="{CCE06ECF-0FD6-4ACE-852C-A6F9214D03CF}" presName="parTxOnly" presStyleLbl="node1" presStyleIdx="0" presStyleCnt="5">
        <dgm:presLayoutVars>
          <dgm:bulletEnabled val="1"/>
        </dgm:presLayoutVars>
      </dgm:prSet>
      <dgm:spPr/>
      <dgm:t>
        <a:bodyPr/>
        <a:lstStyle/>
        <a:p>
          <a:endParaRPr lang="zh-TW" altLang="en-US"/>
        </a:p>
      </dgm:t>
    </dgm:pt>
    <dgm:pt modelId="{7FC254A9-9C4F-49C4-BCA4-51483FF6003A}" type="pres">
      <dgm:prSet presAssocID="{1D63637F-603E-4687-A369-39330B82AF0C}" presName="parSpace" presStyleCnt="0"/>
      <dgm:spPr/>
    </dgm:pt>
    <dgm:pt modelId="{AFF594AC-9966-4C82-90F8-3E4A5E542EBE}" type="pres">
      <dgm:prSet presAssocID="{A31E7C7E-A894-43B8-8E5B-4B3C67AB22CF}" presName="parTxOnly" presStyleLbl="node1" presStyleIdx="1" presStyleCnt="5">
        <dgm:presLayoutVars>
          <dgm:bulletEnabled val="1"/>
        </dgm:presLayoutVars>
      </dgm:prSet>
      <dgm:spPr/>
      <dgm:t>
        <a:bodyPr/>
        <a:lstStyle/>
        <a:p>
          <a:endParaRPr lang="zh-TW" altLang="en-US"/>
        </a:p>
      </dgm:t>
    </dgm:pt>
    <dgm:pt modelId="{3DAE73EA-89B2-4871-88E4-8A8D22B79E04}" type="pres">
      <dgm:prSet presAssocID="{594E2EAB-9DC5-4E5F-A3DE-A84945CD9857}" presName="parSpace" presStyleCnt="0"/>
      <dgm:spPr/>
    </dgm:pt>
    <dgm:pt modelId="{7745DCFD-DACC-4586-9334-3752A204960D}" type="pres">
      <dgm:prSet presAssocID="{2DA55351-2258-460B-BDB5-9ED59372417A}" presName="parTxOnly" presStyleLbl="node1" presStyleIdx="2" presStyleCnt="5">
        <dgm:presLayoutVars>
          <dgm:bulletEnabled val="1"/>
        </dgm:presLayoutVars>
      </dgm:prSet>
      <dgm:spPr/>
      <dgm:t>
        <a:bodyPr/>
        <a:lstStyle/>
        <a:p>
          <a:endParaRPr lang="zh-TW" altLang="en-US"/>
        </a:p>
      </dgm:t>
    </dgm:pt>
    <dgm:pt modelId="{3B2AE993-2F8A-4EE2-919F-E1BE4330CD31}" type="pres">
      <dgm:prSet presAssocID="{9BEDCA8E-59D7-4009-B27B-238BF1FDC853}" presName="parSpace" presStyleCnt="0"/>
      <dgm:spPr/>
    </dgm:pt>
    <dgm:pt modelId="{025E2F77-EE0D-4C8B-B82E-D1D8C78722FA}" type="pres">
      <dgm:prSet presAssocID="{7474F7BF-16A5-4AB8-BD43-083E1FA3DA4D}" presName="parTxOnly" presStyleLbl="node1" presStyleIdx="3" presStyleCnt="5">
        <dgm:presLayoutVars>
          <dgm:bulletEnabled val="1"/>
        </dgm:presLayoutVars>
      </dgm:prSet>
      <dgm:spPr/>
      <dgm:t>
        <a:bodyPr/>
        <a:lstStyle/>
        <a:p>
          <a:endParaRPr lang="zh-TW" altLang="en-US"/>
        </a:p>
      </dgm:t>
    </dgm:pt>
    <dgm:pt modelId="{1EA30537-2469-44B8-BA41-236DF7BC3DF3}" type="pres">
      <dgm:prSet presAssocID="{80DAB879-1F64-4F9A-A8A8-3D31A975AD44}" presName="parSpace" presStyleCnt="0"/>
      <dgm:spPr/>
    </dgm:pt>
    <dgm:pt modelId="{487B5C1E-06F6-4E62-9F12-9350DEBBEDC0}" type="pres">
      <dgm:prSet presAssocID="{FA935645-C9FF-4784-9987-71840C005E2C}" presName="parTxOnly" presStyleLbl="node1" presStyleIdx="4" presStyleCnt="5">
        <dgm:presLayoutVars>
          <dgm:bulletEnabled val="1"/>
        </dgm:presLayoutVars>
      </dgm:prSet>
      <dgm:spPr/>
      <dgm:t>
        <a:bodyPr/>
        <a:lstStyle/>
        <a:p>
          <a:endParaRPr lang="zh-TW" altLang="en-US"/>
        </a:p>
      </dgm:t>
    </dgm:pt>
  </dgm:ptLst>
  <dgm:cxnLst>
    <dgm:cxn modelId="{A64BCE19-8D24-48A2-830E-1D5D1FD13740}" srcId="{5EA322C8-37EE-411F-84E9-88BD3AE54EC4}" destId="{7474F7BF-16A5-4AB8-BD43-083E1FA3DA4D}" srcOrd="3" destOrd="0" parTransId="{E9F6D9C6-3556-4614-B900-5E6DC4390CAD}" sibTransId="{80DAB879-1F64-4F9A-A8A8-3D31A975AD44}"/>
    <dgm:cxn modelId="{7C2050D4-C8D1-4296-B6A4-456879BFE7E1}" srcId="{5EA322C8-37EE-411F-84E9-88BD3AE54EC4}" destId="{2DA55351-2258-460B-BDB5-9ED59372417A}" srcOrd="2" destOrd="0" parTransId="{E65DFB17-8CB0-47CF-8099-13DCE79E6948}" sibTransId="{9BEDCA8E-59D7-4009-B27B-238BF1FDC853}"/>
    <dgm:cxn modelId="{7195A456-41A0-47BF-B52C-A07E27CC757A}" type="presOf" srcId="{FA935645-C9FF-4784-9987-71840C005E2C}" destId="{487B5C1E-06F6-4E62-9F12-9350DEBBEDC0}" srcOrd="0" destOrd="0" presId="urn:microsoft.com/office/officeart/2005/8/layout/hChevron3"/>
    <dgm:cxn modelId="{DB296C8B-2FF7-4C1F-A475-7E3B1F511DCE}" type="presOf" srcId="{CCE06ECF-0FD6-4ACE-852C-A6F9214D03CF}" destId="{76FBA010-21AE-4C89-98C5-C98AE8C2C404}" srcOrd="0" destOrd="0" presId="urn:microsoft.com/office/officeart/2005/8/layout/hChevron3"/>
    <dgm:cxn modelId="{A46892D5-D0BB-4B30-8F5E-E0A0D6F3F921}" srcId="{5EA322C8-37EE-411F-84E9-88BD3AE54EC4}" destId="{FA935645-C9FF-4784-9987-71840C005E2C}" srcOrd="4" destOrd="0" parTransId="{D9E3FDAB-EEF7-483B-B84C-E27FF8A31611}" sibTransId="{8562323A-CFAC-400D-AFA4-D2CA00C56109}"/>
    <dgm:cxn modelId="{3C7DE1BE-CAA9-4678-8357-A922256A0EF0}" type="presOf" srcId="{7474F7BF-16A5-4AB8-BD43-083E1FA3DA4D}" destId="{025E2F77-EE0D-4C8B-B82E-D1D8C78722FA}" srcOrd="0" destOrd="0" presId="urn:microsoft.com/office/officeart/2005/8/layout/hChevron3"/>
    <dgm:cxn modelId="{3662B984-F6E2-4FB1-9F42-4947169832F9}" srcId="{5EA322C8-37EE-411F-84E9-88BD3AE54EC4}" destId="{A31E7C7E-A894-43B8-8E5B-4B3C67AB22CF}" srcOrd="1" destOrd="0" parTransId="{54EF0D07-E7C8-474B-A814-DB2DA7A892E9}" sibTransId="{594E2EAB-9DC5-4E5F-A3DE-A84945CD9857}"/>
    <dgm:cxn modelId="{257DE3BF-FC99-4767-9926-AE0A3FB33507}" srcId="{5EA322C8-37EE-411F-84E9-88BD3AE54EC4}" destId="{CCE06ECF-0FD6-4ACE-852C-A6F9214D03CF}" srcOrd="0" destOrd="0" parTransId="{51535480-FD23-4306-A1F8-8FF1B95A4A46}" sibTransId="{1D63637F-603E-4687-A369-39330B82AF0C}"/>
    <dgm:cxn modelId="{2107B7FF-8EA8-4AFC-97F2-8D29AFD8F366}" type="presOf" srcId="{A31E7C7E-A894-43B8-8E5B-4B3C67AB22CF}" destId="{AFF594AC-9966-4C82-90F8-3E4A5E542EBE}" srcOrd="0" destOrd="0" presId="urn:microsoft.com/office/officeart/2005/8/layout/hChevron3"/>
    <dgm:cxn modelId="{A3EE6F62-74F8-4E08-A456-560BC79AC6F2}" type="presOf" srcId="{2DA55351-2258-460B-BDB5-9ED59372417A}" destId="{7745DCFD-DACC-4586-9334-3752A204960D}" srcOrd="0" destOrd="0" presId="urn:microsoft.com/office/officeart/2005/8/layout/hChevron3"/>
    <dgm:cxn modelId="{E530F495-4131-4206-A0FF-FC5E1CEF85F7}" type="presOf" srcId="{5EA322C8-37EE-411F-84E9-88BD3AE54EC4}" destId="{0C814260-F256-4036-B498-6ED27E80608A}" srcOrd="0" destOrd="0" presId="urn:microsoft.com/office/officeart/2005/8/layout/hChevron3"/>
    <dgm:cxn modelId="{B8FA0BE4-43F7-41BD-B74E-C180C1002CF4}" type="presParOf" srcId="{0C814260-F256-4036-B498-6ED27E80608A}" destId="{76FBA010-21AE-4C89-98C5-C98AE8C2C404}" srcOrd="0" destOrd="0" presId="urn:microsoft.com/office/officeart/2005/8/layout/hChevron3"/>
    <dgm:cxn modelId="{FCCE8AF9-1990-4744-B86E-06EE85E1F02E}" type="presParOf" srcId="{0C814260-F256-4036-B498-6ED27E80608A}" destId="{7FC254A9-9C4F-49C4-BCA4-51483FF6003A}" srcOrd="1" destOrd="0" presId="urn:microsoft.com/office/officeart/2005/8/layout/hChevron3"/>
    <dgm:cxn modelId="{9F538EA9-889D-4176-8FC1-4D39FEE58BD6}" type="presParOf" srcId="{0C814260-F256-4036-B498-6ED27E80608A}" destId="{AFF594AC-9966-4C82-90F8-3E4A5E542EBE}" srcOrd="2" destOrd="0" presId="urn:microsoft.com/office/officeart/2005/8/layout/hChevron3"/>
    <dgm:cxn modelId="{C6F17C30-62C3-446B-A5FE-137328C2BF37}" type="presParOf" srcId="{0C814260-F256-4036-B498-6ED27E80608A}" destId="{3DAE73EA-89B2-4871-88E4-8A8D22B79E04}" srcOrd="3" destOrd="0" presId="urn:microsoft.com/office/officeart/2005/8/layout/hChevron3"/>
    <dgm:cxn modelId="{0E696B93-BAD7-4338-9DE0-BEA18A52D37D}" type="presParOf" srcId="{0C814260-F256-4036-B498-6ED27E80608A}" destId="{7745DCFD-DACC-4586-9334-3752A204960D}" srcOrd="4" destOrd="0" presId="urn:microsoft.com/office/officeart/2005/8/layout/hChevron3"/>
    <dgm:cxn modelId="{5525FCD8-ABC0-4F09-B0A9-089C6071C360}" type="presParOf" srcId="{0C814260-F256-4036-B498-6ED27E80608A}" destId="{3B2AE993-2F8A-4EE2-919F-E1BE4330CD31}" srcOrd="5" destOrd="0" presId="urn:microsoft.com/office/officeart/2005/8/layout/hChevron3"/>
    <dgm:cxn modelId="{D6856BA5-C7A4-4A48-976C-8562FAF63597}" type="presParOf" srcId="{0C814260-F256-4036-B498-6ED27E80608A}" destId="{025E2F77-EE0D-4C8B-B82E-D1D8C78722FA}" srcOrd="6" destOrd="0" presId="urn:microsoft.com/office/officeart/2005/8/layout/hChevron3"/>
    <dgm:cxn modelId="{1A162FE2-E04F-40FC-A5F7-D46830E54E8E}" type="presParOf" srcId="{0C814260-F256-4036-B498-6ED27E80608A}" destId="{1EA30537-2469-44B8-BA41-236DF7BC3DF3}" srcOrd="7" destOrd="0" presId="urn:microsoft.com/office/officeart/2005/8/layout/hChevron3"/>
    <dgm:cxn modelId="{E8A8CA22-6EB7-4B8C-98E9-0877CC03F00A}" type="presParOf" srcId="{0C814260-F256-4036-B498-6ED27E80608A}" destId="{487B5C1E-06F6-4E62-9F12-9350DEBBEDC0}"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EA322C8-37EE-411F-84E9-88BD3AE54EC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CCE06ECF-0FD6-4ACE-852C-A6F9214D03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確定教學</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目標</a:t>
          </a:r>
          <a:endParaRPr lang="zh-TW" altLang="en-US" dirty="0">
            <a:latin typeface="標楷體" panose="03000509000000000000" pitchFamily="65" charset="-120"/>
            <a:ea typeface="標楷體" panose="03000509000000000000" pitchFamily="65" charset="-120"/>
          </a:endParaRPr>
        </a:p>
      </dgm:t>
    </dgm:pt>
    <dgm:pt modelId="{51535480-FD23-4306-A1F8-8FF1B95A4A46}" type="par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1D63637F-603E-4687-A369-39330B82AF0C}" type="sib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A31E7C7E-A894-43B8-8E5B-4B3C67AB22CF}">
      <dgm:prSet phldrT="[文字]"/>
      <dgm:spPr>
        <a:solidFill>
          <a:srgbClr val="E6D600"/>
        </a:solidFill>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54EF0D07-E7C8-474B-A814-DB2DA7A892E9}" type="par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594E2EAB-9DC5-4E5F-A3DE-A84945CD9857}" type="sib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2DA55351-2258-460B-BDB5-9ED59372417A}">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E65DFB17-8CB0-47CF-8099-13DCE79E6948}" type="par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9BEDCA8E-59D7-4009-B27B-238BF1FDC853}" type="sib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7474F7BF-16A5-4AB8-BD43-083E1FA3DA4D}">
      <dgm:prSet/>
      <dgm:spPr>
        <a:solidFill>
          <a:srgbClr val="EDF9A3"/>
        </a:solidFill>
      </dgm:spPr>
      <dgm:t>
        <a:bodyPr/>
        <a:lstStyle/>
        <a:p>
          <a:r>
            <a:rPr lang="zh-TW" b="1" dirty="0">
              <a:latin typeface="標楷體" panose="03000509000000000000" pitchFamily="65" charset="-120"/>
              <a:ea typeface="標楷體" panose="03000509000000000000" pitchFamily="65" charset="-120"/>
            </a:rPr>
            <a:t>學習評量</a:t>
          </a:r>
          <a:endParaRPr lang="zh-TW" altLang="en-US" dirty="0">
            <a:latin typeface="標楷體" panose="03000509000000000000" pitchFamily="65" charset="-120"/>
            <a:ea typeface="標楷體" panose="03000509000000000000" pitchFamily="65" charset="-120"/>
          </a:endParaRPr>
        </a:p>
      </dgm:t>
    </dgm:pt>
    <dgm:pt modelId="{E9F6D9C6-3556-4614-B900-5E6DC4390CAD}" type="par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80DAB879-1F64-4F9A-A8A8-3D31A975AD44}" type="sib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FA935645-C9FF-4784-9987-71840C005E2C}">
      <dgm:prSet/>
      <dgm:spPr>
        <a:solidFill>
          <a:srgbClr val="EDF9A3"/>
        </a:solidFill>
      </dgm:spPr>
      <dgm:t>
        <a:bodyPr/>
        <a:lstStyle/>
        <a:p>
          <a:r>
            <a:rPr lang="zh-TW" b="1" dirty="0">
              <a:latin typeface="標楷體" panose="03000509000000000000" pitchFamily="65" charset="-120"/>
              <a:ea typeface="標楷體" panose="03000509000000000000" pitchFamily="65" charset="-120"/>
            </a:rPr>
            <a:t>評鑑檢討</a:t>
          </a:r>
          <a:endParaRPr lang="zh-TW" altLang="en-US" dirty="0">
            <a:latin typeface="標楷體" panose="03000509000000000000" pitchFamily="65" charset="-120"/>
            <a:ea typeface="標楷體" panose="03000509000000000000" pitchFamily="65" charset="-120"/>
          </a:endParaRPr>
        </a:p>
      </dgm:t>
    </dgm:pt>
    <dgm:pt modelId="{D9E3FDAB-EEF7-483B-B84C-E27FF8A31611}" type="par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8562323A-CFAC-400D-AFA4-D2CA00C56109}" type="sib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0C814260-F256-4036-B498-6ED27E80608A}" type="pres">
      <dgm:prSet presAssocID="{5EA322C8-37EE-411F-84E9-88BD3AE54EC4}" presName="Name0" presStyleCnt="0">
        <dgm:presLayoutVars>
          <dgm:dir/>
          <dgm:resizeHandles val="exact"/>
        </dgm:presLayoutVars>
      </dgm:prSet>
      <dgm:spPr/>
      <dgm:t>
        <a:bodyPr/>
        <a:lstStyle/>
        <a:p>
          <a:endParaRPr lang="zh-TW" altLang="en-US"/>
        </a:p>
      </dgm:t>
    </dgm:pt>
    <dgm:pt modelId="{76FBA010-21AE-4C89-98C5-C98AE8C2C404}" type="pres">
      <dgm:prSet presAssocID="{CCE06ECF-0FD6-4ACE-852C-A6F9214D03CF}" presName="parTxOnly" presStyleLbl="node1" presStyleIdx="0" presStyleCnt="5">
        <dgm:presLayoutVars>
          <dgm:bulletEnabled val="1"/>
        </dgm:presLayoutVars>
      </dgm:prSet>
      <dgm:spPr/>
      <dgm:t>
        <a:bodyPr/>
        <a:lstStyle/>
        <a:p>
          <a:endParaRPr lang="zh-TW" altLang="en-US"/>
        </a:p>
      </dgm:t>
    </dgm:pt>
    <dgm:pt modelId="{7FC254A9-9C4F-49C4-BCA4-51483FF6003A}" type="pres">
      <dgm:prSet presAssocID="{1D63637F-603E-4687-A369-39330B82AF0C}" presName="parSpace" presStyleCnt="0"/>
      <dgm:spPr/>
    </dgm:pt>
    <dgm:pt modelId="{AFF594AC-9966-4C82-90F8-3E4A5E542EBE}" type="pres">
      <dgm:prSet presAssocID="{A31E7C7E-A894-43B8-8E5B-4B3C67AB22CF}" presName="parTxOnly" presStyleLbl="node1" presStyleIdx="1" presStyleCnt="5">
        <dgm:presLayoutVars>
          <dgm:bulletEnabled val="1"/>
        </dgm:presLayoutVars>
      </dgm:prSet>
      <dgm:spPr/>
      <dgm:t>
        <a:bodyPr/>
        <a:lstStyle/>
        <a:p>
          <a:endParaRPr lang="zh-TW" altLang="en-US"/>
        </a:p>
      </dgm:t>
    </dgm:pt>
    <dgm:pt modelId="{3DAE73EA-89B2-4871-88E4-8A8D22B79E04}" type="pres">
      <dgm:prSet presAssocID="{594E2EAB-9DC5-4E5F-A3DE-A84945CD9857}" presName="parSpace" presStyleCnt="0"/>
      <dgm:spPr/>
    </dgm:pt>
    <dgm:pt modelId="{7745DCFD-DACC-4586-9334-3752A204960D}" type="pres">
      <dgm:prSet presAssocID="{2DA55351-2258-460B-BDB5-9ED59372417A}" presName="parTxOnly" presStyleLbl="node1" presStyleIdx="2" presStyleCnt="5">
        <dgm:presLayoutVars>
          <dgm:bulletEnabled val="1"/>
        </dgm:presLayoutVars>
      </dgm:prSet>
      <dgm:spPr/>
      <dgm:t>
        <a:bodyPr/>
        <a:lstStyle/>
        <a:p>
          <a:endParaRPr lang="zh-TW" altLang="en-US"/>
        </a:p>
      </dgm:t>
    </dgm:pt>
    <dgm:pt modelId="{3B2AE993-2F8A-4EE2-919F-E1BE4330CD31}" type="pres">
      <dgm:prSet presAssocID="{9BEDCA8E-59D7-4009-B27B-238BF1FDC853}" presName="parSpace" presStyleCnt="0"/>
      <dgm:spPr/>
    </dgm:pt>
    <dgm:pt modelId="{025E2F77-EE0D-4C8B-B82E-D1D8C78722FA}" type="pres">
      <dgm:prSet presAssocID="{7474F7BF-16A5-4AB8-BD43-083E1FA3DA4D}" presName="parTxOnly" presStyleLbl="node1" presStyleIdx="3" presStyleCnt="5">
        <dgm:presLayoutVars>
          <dgm:bulletEnabled val="1"/>
        </dgm:presLayoutVars>
      </dgm:prSet>
      <dgm:spPr/>
      <dgm:t>
        <a:bodyPr/>
        <a:lstStyle/>
        <a:p>
          <a:endParaRPr lang="zh-TW" altLang="en-US"/>
        </a:p>
      </dgm:t>
    </dgm:pt>
    <dgm:pt modelId="{1EA30537-2469-44B8-BA41-236DF7BC3DF3}" type="pres">
      <dgm:prSet presAssocID="{80DAB879-1F64-4F9A-A8A8-3D31A975AD44}" presName="parSpace" presStyleCnt="0"/>
      <dgm:spPr/>
    </dgm:pt>
    <dgm:pt modelId="{487B5C1E-06F6-4E62-9F12-9350DEBBEDC0}" type="pres">
      <dgm:prSet presAssocID="{FA935645-C9FF-4784-9987-71840C005E2C}" presName="parTxOnly" presStyleLbl="node1" presStyleIdx="4" presStyleCnt="5">
        <dgm:presLayoutVars>
          <dgm:bulletEnabled val="1"/>
        </dgm:presLayoutVars>
      </dgm:prSet>
      <dgm:spPr/>
      <dgm:t>
        <a:bodyPr/>
        <a:lstStyle/>
        <a:p>
          <a:endParaRPr lang="zh-TW" altLang="en-US"/>
        </a:p>
      </dgm:t>
    </dgm:pt>
  </dgm:ptLst>
  <dgm:cxnLst>
    <dgm:cxn modelId="{2886E4F1-F347-419A-9814-BF9E84E472BF}" type="presOf" srcId="{2DA55351-2258-460B-BDB5-9ED59372417A}" destId="{7745DCFD-DACC-4586-9334-3752A204960D}" srcOrd="0" destOrd="0" presId="urn:microsoft.com/office/officeart/2005/8/layout/hChevron3"/>
    <dgm:cxn modelId="{A64BCE19-8D24-48A2-830E-1D5D1FD13740}" srcId="{5EA322C8-37EE-411F-84E9-88BD3AE54EC4}" destId="{7474F7BF-16A5-4AB8-BD43-083E1FA3DA4D}" srcOrd="3" destOrd="0" parTransId="{E9F6D9C6-3556-4614-B900-5E6DC4390CAD}" sibTransId="{80DAB879-1F64-4F9A-A8A8-3D31A975AD44}"/>
    <dgm:cxn modelId="{7C2050D4-C8D1-4296-B6A4-456879BFE7E1}" srcId="{5EA322C8-37EE-411F-84E9-88BD3AE54EC4}" destId="{2DA55351-2258-460B-BDB5-9ED59372417A}" srcOrd="2" destOrd="0" parTransId="{E65DFB17-8CB0-47CF-8099-13DCE79E6948}" sibTransId="{9BEDCA8E-59D7-4009-B27B-238BF1FDC853}"/>
    <dgm:cxn modelId="{B27660FD-9BFE-49C7-9CD2-BFB5630E9941}" type="presOf" srcId="{FA935645-C9FF-4784-9987-71840C005E2C}" destId="{487B5C1E-06F6-4E62-9F12-9350DEBBEDC0}" srcOrd="0" destOrd="0" presId="urn:microsoft.com/office/officeart/2005/8/layout/hChevron3"/>
    <dgm:cxn modelId="{4D0268E3-53A3-49EC-8B72-6B06BF935740}" type="presOf" srcId="{CCE06ECF-0FD6-4ACE-852C-A6F9214D03CF}" destId="{76FBA010-21AE-4C89-98C5-C98AE8C2C404}" srcOrd="0" destOrd="0" presId="urn:microsoft.com/office/officeart/2005/8/layout/hChevron3"/>
    <dgm:cxn modelId="{A46892D5-D0BB-4B30-8F5E-E0A0D6F3F921}" srcId="{5EA322C8-37EE-411F-84E9-88BD3AE54EC4}" destId="{FA935645-C9FF-4784-9987-71840C005E2C}" srcOrd="4" destOrd="0" parTransId="{D9E3FDAB-EEF7-483B-B84C-E27FF8A31611}" sibTransId="{8562323A-CFAC-400D-AFA4-D2CA00C56109}"/>
    <dgm:cxn modelId="{3662B984-F6E2-4FB1-9F42-4947169832F9}" srcId="{5EA322C8-37EE-411F-84E9-88BD3AE54EC4}" destId="{A31E7C7E-A894-43B8-8E5B-4B3C67AB22CF}" srcOrd="1" destOrd="0" parTransId="{54EF0D07-E7C8-474B-A814-DB2DA7A892E9}" sibTransId="{594E2EAB-9DC5-4E5F-A3DE-A84945CD9857}"/>
    <dgm:cxn modelId="{7229FEA2-D1F8-4A75-9009-49B942A910ED}" type="presOf" srcId="{5EA322C8-37EE-411F-84E9-88BD3AE54EC4}" destId="{0C814260-F256-4036-B498-6ED27E80608A}" srcOrd="0" destOrd="0" presId="urn:microsoft.com/office/officeart/2005/8/layout/hChevron3"/>
    <dgm:cxn modelId="{00D5485D-6194-428D-8B55-64833BB87243}" type="presOf" srcId="{7474F7BF-16A5-4AB8-BD43-083E1FA3DA4D}" destId="{025E2F77-EE0D-4C8B-B82E-D1D8C78722FA}" srcOrd="0" destOrd="0" presId="urn:microsoft.com/office/officeart/2005/8/layout/hChevron3"/>
    <dgm:cxn modelId="{257DE3BF-FC99-4767-9926-AE0A3FB33507}" srcId="{5EA322C8-37EE-411F-84E9-88BD3AE54EC4}" destId="{CCE06ECF-0FD6-4ACE-852C-A6F9214D03CF}" srcOrd="0" destOrd="0" parTransId="{51535480-FD23-4306-A1F8-8FF1B95A4A46}" sibTransId="{1D63637F-603E-4687-A369-39330B82AF0C}"/>
    <dgm:cxn modelId="{EB8C2765-A94F-4C92-879E-3968B45FBC60}" type="presOf" srcId="{A31E7C7E-A894-43B8-8E5B-4B3C67AB22CF}" destId="{AFF594AC-9966-4C82-90F8-3E4A5E542EBE}" srcOrd="0" destOrd="0" presId="urn:microsoft.com/office/officeart/2005/8/layout/hChevron3"/>
    <dgm:cxn modelId="{F9FCD806-B620-4543-804D-C23D8F74F066}" type="presParOf" srcId="{0C814260-F256-4036-B498-6ED27E80608A}" destId="{76FBA010-21AE-4C89-98C5-C98AE8C2C404}" srcOrd="0" destOrd="0" presId="urn:microsoft.com/office/officeart/2005/8/layout/hChevron3"/>
    <dgm:cxn modelId="{A45A7049-6D37-48FD-8220-AA8960884956}" type="presParOf" srcId="{0C814260-F256-4036-B498-6ED27E80608A}" destId="{7FC254A9-9C4F-49C4-BCA4-51483FF6003A}" srcOrd="1" destOrd="0" presId="urn:microsoft.com/office/officeart/2005/8/layout/hChevron3"/>
    <dgm:cxn modelId="{8FB0FB8E-262C-4A5C-AF5E-9C788B8A222C}" type="presParOf" srcId="{0C814260-F256-4036-B498-6ED27E80608A}" destId="{AFF594AC-9966-4C82-90F8-3E4A5E542EBE}" srcOrd="2" destOrd="0" presId="urn:microsoft.com/office/officeart/2005/8/layout/hChevron3"/>
    <dgm:cxn modelId="{C5C497B9-37B9-407D-81B6-75BED3DAD236}" type="presParOf" srcId="{0C814260-F256-4036-B498-6ED27E80608A}" destId="{3DAE73EA-89B2-4871-88E4-8A8D22B79E04}" srcOrd="3" destOrd="0" presId="urn:microsoft.com/office/officeart/2005/8/layout/hChevron3"/>
    <dgm:cxn modelId="{F9DCCB7A-7AC5-4D1C-B21D-147506530672}" type="presParOf" srcId="{0C814260-F256-4036-B498-6ED27E80608A}" destId="{7745DCFD-DACC-4586-9334-3752A204960D}" srcOrd="4" destOrd="0" presId="urn:microsoft.com/office/officeart/2005/8/layout/hChevron3"/>
    <dgm:cxn modelId="{2CFD48F3-D170-4BA1-9F1B-FF057284E4E7}" type="presParOf" srcId="{0C814260-F256-4036-B498-6ED27E80608A}" destId="{3B2AE993-2F8A-4EE2-919F-E1BE4330CD31}" srcOrd="5" destOrd="0" presId="urn:microsoft.com/office/officeart/2005/8/layout/hChevron3"/>
    <dgm:cxn modelId="{E162902F-24F7-4385-A531-4D3233AD65D2}" type="presParOf" srcId="{0C814260-F256-4036-B498-6ED27E80608A}" destId="{025E2F77-EE0D-4C8B-B82E-D1D8C78722FA}" srcOrd="6" destOrd="0" presId="urn:microsoft.com/office/officeart/2005/8/layout/hChevron3"/>
    <dgm:cxn modelId="{6C47ED50-EFB7-459F-9B59-F8711BEE8F98}" type="presParOf" srcId="{0C814260-F256-4036-B498-6ED27E80608A}" destId="{1EA30537-2469-44B8-BA41-236DF7BC3DF3}" srcOrd="7" destOrd="0" presId="urn:microsoft.com/office/officeart/2005/8/layout/hChevron3"/>
    <dgm:cxn modelId="{2A4BCDBE-4900-469B-AF21-5319D15FFE58}" type="presParOf" srcId="{0C814260-F256-4036-B498-6ED27E80608A}" destId="{487B5C1E-06F6-4E62-9F12-9350DEBBEDC0}"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EA322C8-37EE-411F-84E9-88BD3AE54EC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CCE06ECF-0FD6-4ACE-852C-A6F9214D03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確定教學</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目標</a:t>
          </a:r>
          <a:endParaRPr lang="zh-TW" altLang="en-US" dirty="0">
            <a:latin typeface="標楷體" panose="03000509000000000000" pitchFamily="65" charset="-120"/>
            <a:ea typeface="標楷體" panose="03000509000000000000" pitchFamily="65" charset="-120"/>
          </a:endParaRPr>
        </a:p>
      </dgm:t>
    </dgm:pt>
    <dgm:pt modelId="{51535480-FD23-4306-A1F8-8FF1B95A4A46}" type="par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1D63637F-603E-4687-A369-39330B82AF0C}" type="sib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A31E7C7E-A894-43B8-8E5B-4B3C67AB22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54EF0D07-E7C8-474B-A814-DB2DA7A892E9}" type="par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594E2EAB-9DC5-4E5F-A3DE-A84945CD9857}" type="sib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2DA55351-2258-460B-BDB5-9ED59372417A}">
      <dgm:prSet phldrT="[文字]"/>
      <dgm:spPr>
        <a:solidFill>
          <a:srgbClr val="E6D600"/>
        </a:solidFill>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E65DFB17-8CB0-47CF-8099-13DCE79E6948}" type="par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9BEDCA8E-59D7-4009-B27B-238BF1FDC853}" type="sib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7474F7BF-16A5-4AB8-BD43-083E1FA3DA4D}">
      <dgm:prSet/>
      <dgm:spPr>
        <a:solidFill>
          <a:srgbClr val="EDF9A3"/>
        </a:solidFill>
      </dgm:spPr>
      <dgm:t>
        <a:bodyPr/>
        <a:lstStyle/>
        <a:p>
          <a:r>
            <a:rPr lang="zh-TW" b="1" dirty="0">
              <a:latin typeface="標楷體" panose="03000509000000000000" pitchFamily="65" charset="-120"/>
              <a:ea typeface="標楷體" panose="03000509000000000000" pitchFamily="65" charset="-120"/>
            </a:rPr>
            <a:t>學習評量</a:t>
          </a:r>
          <a:endParaRPr lang="zh-TW" altLang="en-US" dirty="0">
            <a:latin typeface="標楷體" panose="03000509000000000000" pitchFamily="65" charset="-120"/>
            <a:ea typeface="標楷體" panose="03000509000000000000" pitchFamily="65" charset="-120"/>
          </a:endParaRPr>
        </a:p>
      </dgm:t>
    </dgm:pt>
    <dgm:pt modelId="{E9F6D9C6-3556-4614-B900-5E6DC4390CAD}" type="par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80DAB879-1F64-4F9A-A8A8-3D31A975AD44}" type="sib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FA935645-C9FF-4784-9987-71840C005E2C}">
      <dgm:prSet/>
      <dgm:spPr>
        <a:solidFill>
          <a:srgbClr val="EDF9A3"/>
        </a:solidFill>
      </dgm:spPr>
      <dgm:t>
        <a:bodyPr/>
        <a:lstStyle/>
        <a:p>
          <a:r>
            <a:rPr lang="zh-TW" b="1" dirty="0">
              <a:latin typeface="標楷體" panose="03000509000000000000" pitchFamily="65" charset="-120"/>
              <a:ea typeface="標楷體" panose="03000509000000000000" pitchFamily="65" charset="-120"/>
            </a:rPr>
            <a:t>評鑑檢討</a:t>
          </a:r>
          <a:endParaRPr lang="zh-TW" altLang="en-US" dirty="0">
            <a:latin typeface="標楷體" panose="03000509000000000000" pitchFamily="65" charset="-120"/>
            <a:ea typeface="標楷體" panose="03000509000000000000" pitchFamily="65" charset="-120"/>
          </a:endParaRPr>
        </a:p>
      </dgm:t>
    </dgm:pt>
    <dgm:pt modelId="{D9E3FDAB-EEF7-483B-B84C-E27FF8A31611}" type="par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8562323A-CFAC-400D-AFA4-D2CA00C56109}" type="sib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0C814260-F256-4036-B498-6ED27E80608A}" type="pres">
      <dgm:prSet presAssocID="{5EA322C8-37EE-411F-84E9-88BD3AE54EC4}" presName="Name0" presStyleCnt="0">
        <dgm:presLayoutVars>
          <dgm:dir/>
          <dgm:resizeHandles val="exact"/>
        </dgm:presLayoutVars>
      </dgm:prSet>
      <dgm:spPr/>
      <dgm:t>
        <a:bodyPr/>
        <a:lstStyle/>
        <a:p>
          <a:endParaRPr lang="zh-TW" altLang="en-US"/>
        </a:p>
      </dgm:t>
    </dgm:pt>
    <dgm:pt modelId="{76FBA010-21AE-4C89-98C5-C98AE8C2C404}" type="pres">
      <dgm:prSet presAssocID="{CCE06ECF-0FD6-4ACE-852C-A6F9214D03CF}" presName="parTxOnly" presStyleLbl="node1" presStyleIdx="0" presStyleCnt="5">
        <dgm:presLayoutVars>
          <dgm:bulletEnabled val="1"/>
        </dgm:presLayoutVars>
      </dgm:prSet>
      <dgm:spPr/>
      <dgm:t>
        <a:bodyPr/>
        <a:lstStyle/>
        <a:p>
          <a:endParaRPr lang="zh-TW" altLang="en-US"/>
        </a:p>
      </dgm:t>
    </dgm:pt>
    <dgm:pt modelId="{7FC254A9-9C4F-49C4-BCA4-51483FF6003A}" type="pres">
      <dgm:prSet presAssocID="{1D63637F-603E-4687-A369-39330B82AF0C}" presName="parSpace" presStyleCnt="0"/>
      <dgm:spPr/>
    </dgm:pt>
    <dgm:pt modelId="{AFF594AC-9966-4C82-90F8-3E4A5E542EBE}" type="pres">
      <dgm:prSet presAssocID="{A31E7C7E-A894-43B8-8E5B-4B3C67AB22CF}" presName="parTxOnly" presStyleLbl="node1" presStyleIdx="1" presStyleCnt="5">
        <dgm:presLayoutVars>
          <dgm:bulletEnabled val="1"/>
        </dgm:presLayoutVars>
      </dgm:prSet>
      <dgm:spPr/>
      <dgm:t>
        <a:bodyPr/>
        <a:lstStyle/>
        <a:p>
          <a:endParaRPr lang="zh-TW" altLang="en-US"/>
        </a:p>
      </dgm:t>
    </dgm:pt>
    <dgm:pt modelId="{3DAE73EA-89B2-4871-88E4-8A8D22B79E04}" type="pres">
      <dgm:prSet presAssocID="{594E2EAB-9DC5-4E5F-A3DE-A84945CD9857}" presName="parSpace" presStyleCnt="0"/>
      <dgm:spPr/>
    </dgm:pt>
    <dgm:pt modelId="{7745DCFD-DACC-4586-9334-3752A204960D}" type="pres">
      <dgm:prSet presAssocID="{2DA55351-2258-460B-BDB5-9ED59372417A}" presName="parTxOnly" presStyleLbl="node1" presStyleIdx="2" presStyleCnt="5">
        <dgm:presLayoutVars>
          <dgm:bulletEnabled val="1"/>
        </dgm:presLayoutVars>
      </dgm:prSet>
      <dgm:spPr/>
      <dgm:t>
        <a:bodyPr/>
        <a:lstStyle/>
        <a:p>
          <a:endParaRPr lang="zh-TW" altLang="en-US"/>
        </a:p>
      </dgm:t>
    </dgm:pt>
    <dgm:pt modelId="{3B2AE993-2F8A-4EE2-919F-E1BE4330CD31}" type="pres">
      <dgm:prSet presAssocID="{9BEDCA8E-59D7-4009-B27B-238BF1FDC853}" presName="parSpace" presStyleCnt="0"/>
      <dgm:spPr/>
    </dgm:pt>
    <dgm:pt modelId="{025E2F77-EE0D-4C8B-B82E-D1D8C78722FA}" type="pres">
      <dgm:prSet presAssocID="{7474F7BF-16A5-4AB8-BD43-083E1FA3DA4D}" presName="parTxOnly" presStyleLbl="node1" presStyleIdx="3" presStyleCnt="5">
        <dgm:presLayoutVars>
          <dgm:bulletEnabled val="1"/>
        </dgm:presLayoutVars>
      </dgm:prSet>
      <dgm:spPr/>
      <dgm:t>
        <a:bodyPr/>
        <a:lstStyle/>
        <a:p>
          <a:endParaRPr lang="zh-TW" altLang="en-US"/>
        </a:p>
      </dgm:t>
    </dgm:pt>
    <dgm:pt modelId="{1EA30537-2469-44B8-BA41-236DF7BC3DF3}" type="pres">
      <dgm:prSet presAssocID="{80DAB879-1F64-4F9A-A8A8-3D31A975AD44}" presName="parSpace" presStyleCnt="0"/>
      <dgm:spPr/>
    </dgm:pt>
    <dgm:pt modelId="{487B5C1E-06F6-4E62-9F12-9350DEBBEDC0}" type="pres">
      <dgm:prSet presAssocID="{FA935645-C9FF-4784-9987-71840C005E2C}" presName="parTxOnly" presStyleLbl="node1" presStyleIdx="4" presStyleCnt="5">
        <dgm:presLayoutVars>
          <dgm:bulletEnabled val="1"/>
        </dgm:presLayoutVars>
      </dgm:prSet>
      <dgm:spPr/>
      <dgm:t>
        <a:bodyPr/>
        <a:lstStyle/>
        <a:p>
          <a:endParaRPr lang="zh-TW" altLang="en-US"/>
        </a:p>
      </dgm:t>
    </dgm:pt>
  </dgm:ptLst>
  <dgm:cxnLst>
    <dgm:cxn modelId="{A64BCE19-8D24-48A2-830E-1D5D1FD13740}" srcId="{5EA322C8-37EE-411F-84E9-88BD3AE54EC4}" destId="{7474F7BF-16A5-4AB8-BD43-083E1FA3DA4D}" srcOrd="3" destOrd="0" parTransId="{E9F6D9C6-3556-4614-B900-5E6DC4390CAD}" sibTransId="{80DAB879-1F64-4F9A-A8A8-3D31A975AD44}"/>
    <dgm:cxn modelId="{7C2050D4-C8D1-4296-B6A4-456879BFE7E1}" srcId="{5EA322C8-37EE-411F-84E9-88BD3AE54EC4}" destId="{2DA55351-2258-460B-BDB5-9ED59372417A}" srcOrd="2" destOrd="0" parTransId="{E65DFB17-8CB0-47CF-8099-13DCE79E6948}" sibTransId="{9BEDCA8E-59D7-4009-B27B-238BF1FDC853}"/>
    <dgm:cxn modelId="{AFE57F38-591E-4FEA-8C7A-B3DDCE522DF1}" type="presOf" srcId="{5EA322C8-37EE-411F-84E9-88BD3AE54EC4}" destId="{0C814260-F256-4036-B498-6ED27E80608A}" srcOrd="0" destOrd="0" presId="urn:microsoft.com/office/officeart/2005/8/layout/hChevron3"/>
    <dgm:cxn modelId="{4D07EA74-E0EC-462B-81E3-2BB619BBDC00}" type="presOf" srcId="{CCE06ECF-0FD6-4ACE-852C-A6F9214D03CF}" destId="{76FBA010-21AE-4C89-98C5-C98AE8C2C404}" srcOrd="0" destOrd="0" presId="urn:microsoft.com/office/officeart/2005/8/layout/hChevron3"/>
    <dgm:cxn modelId="{A46892D5-D0BB-4B30-8F5E-E0A0D6F3F921}" srcId="{5EA322C8-37EE-411F-84E9-88BD3AE54EC4}" destId="{FA935645-C9FF-4784-9987-71840C005E2C}" srcOrd="4" destOrd="0" parTransId="{D9E3FDAB-EEF7-483B-B84C-E27FF8A31611}" sibTransId="{8562323A-CFAC-400D-AFA4-D2CA00C56109}"/>
    <dgm:cxn modelId="{B67BF662-8ED5-4FB5-88D9-70057A282E94}" type="presOf" srcId="{7474F7BF-16A5-4AB8-BD43-083E1FA3DA4D}" destId="{025E2F77-EE0D-4C8B-B82E-D1D8C78722FA}" srcOrd="0" destOrd="0" presId="urn:microsoft.com/office/officeart/2005/8/layout/hChevron3"/>
    <dgm:cxn modelId="{0D9DF2C6-54AA-4356-ACB4-3AC6471EB609}" type="presOf" srcId="{FA935645-C9FF-4784-9987-71840C005E2C}" destId="{487B5C1E-06F6-4E62-9F12-9350DEBBEDC0}" srcOrd="0" destOrd="0" presId="urn:microsoft.com/office/officeart/2005/8/layout/hChevron3"/>
    <dgm:cxn modelId="{3662B984-F6E2-4FB1-9F42-4947169832F9}" srcId="{5EA322C8-37EE-411F-84E9-88BD3AE54EC4}" destId="{A31E7C7E-A894-43B8-8E5B-4B3C67AB22CF}" srcOrd="1" destOrd="0" parTransId="{54EF0D07-E7C8-474B-A814-DB2DA7A892E9}" sibTransId="{594E2EAB-9DC5-4E5F-A3DE-A84945CD9857}"/>
    <dgm:cxn modelId="{257DE3BF-FC99-4767-9926-AE0A3FB33507}" srcId="{5EA322C8-37EE-411F-84E9-88BD3AE54EC4}" destId="{CCE06ECF-0FD6-4ACE-852C-A6F9214D03CF}" srcOrd="0" destOrd="0" parTransId="{51535480-FD23-4306-A1F8-8FF1B95A4A46}" sibTransId="{1D63637F-603E-4687-A369-39330B82AF0C}"/>
    <dgm:cxn modelId="{F383495D-3347-4F6F-864A-A34A01212711}" type="presOf" srcId="{A31E7C7E-A894-43B8-8E5B-4B3C67AB22CF}" destId="{AFF594AC-9966-4C82-90F8-3E4A5E542EBE}" srcOrd="0" destOrd="0" presId="urn:microsoft.com/office/officeart/2005/8/layout/hChevron3"/>
    <dgm:cxn modelId="{D70F0D32-0C9E-4D5A-8692-9A92AE78E08E}" type="presOf" srcId="{2DA55351-2258-460B-BDB5-9ED59372417A}" destId="{7745DCFD-DACC-4586-9334-3752A204960D}" srcOrd="0" destOrd="0" presId="urn:microsoft.com/office/officeart/2005/8/layout/hChevron3"/>
    <dgm:cxn modelId="{36B46EFD-EC51-43C7-BE95-86ADD14C6547}" type="presParOf" srcId="{0C814260-F256-4036-B498-6ED27E80608A}" destId="{76FBA010-21AE-4C89-98C5-C98AE8C2C404}" srcOrd="0" destOrd="0" presId="urn:microsoft.com/office/officeart/2005/8/layout/hChevron3"/>
    <dgm:cxn modelId="{A03050DC-7326-49F4-B83A-A78826F459B3}" type="presParOf" srcId="{0C814260-F256-4036-B498-6ED27E80608A}" destId="{7FC254A9-9C4F-49C4-BCA4-51483FF6003A}" srcOrd="1" destOrd="0" presId="urn:microsoft.com/office/officeart/2005/8/layout/hChevron3"/>
    <dgm:cxn modelId="{2078A848-59B3-474A-BC1D-81BCD9DD1578}" type="presParOf" srcId="{0C814260-F256-4036-B498-6ED27E80608A}" destId="{AFF594AC-9966-4C82-90F8-3E4A5E542EBE}" srcOrd="2" destOrd="0" presId="urn:microsoft.com/office/officeart/2005/8/layout/hChevron3"/>
    <dgm:cxn modelId="{36EA0FC5-2948-4190-A3FF-BA0C76DA09F0}" type="presParOf" srcId="{0C814260-F256-4036-B498-6ED27E80608A}" destId="{3DAE73EA-89B2-4871-88E4-8A8D22B79E04}" srcOrd="3" destOrd="0" presId="urn:microsoft.com/office/officeart/2005/8/layout/hChevron3"/>
    <dgm:cxn modelId="{2D62B704-9AA4-41AB-8E8C-F56EE73FF4BA}" type="presParOf" srcId="{0C814260-F256-4036-B498-6ED27E80608A}" destId="{7745DCFD-DACC-4586-9334-3752A204960D}" srcOrd="4" destOrd="0" presId="urn:microsoft.com/office/officeart/2005/8/layout/hChevron3"/>
    <dgm:cxn modelId="{72E3834A-59E3-4596-9033-21D9A9895F3B}" type="presParOf" srcId="{0C814260-F256-4036-B498-6ED27E80608A}" destId="{3B2AE993-2F8A-4EE2-919F-E1BE4330CD31}" srcOrd="5" destOrd="0" presId="urn:microsoft.com/office/officeart/2005/8/layout/hChevron3"/>
    <dgm:cxn modelId="{CBAB2FF0-E5EB-4D2E-8E18-6CF44C165204}" type="presParOf" srcId="{0C814260-F256-4036-B498-6ED27E80608A}" destId="{025E2F77-EE0D-4C8B-B82E-D1D8C78722FA}" srcOrd="6" destOrd="0" presId="urn:microsoft.com/office/officeart/2005/8/layout/hChevron3"/>
    <dgm:cxn modelId="{413D7060-CB29-4E43-879C-BB6E9C88384B}" type="presParOf" srcId="{0C814260-F256-4036-B498-6ED27E80608A}" destId="{1EA30537-2469-44B8-BA41-236DF7BC3DF3}" srcOrd="7" destOrd="0" presId="urn:microsoft.com/office/officeart/2005/8/layout/hChevron3"/>
    <dgm:cxn modelId="{8E8FCBAA-394F-4C24-BD39-6859C379F2B2}" type="presParOf" srcId="{0C814260-F256-4036-B498-6ED27E80608A}" destId="{487B5C1E-06F6-4E62-9F12-9350DEBBEDC0}"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EA322C8-37EE-411F-84E9-88BD3AE54EC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CCE06ECF-0FD6-4ACE-852C-A6F9214D03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確定教學</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目標</a:t>
          </a:r>
          <a:endParaRPr lang="zh-TW" altLang="en-US" dirty="0">
            <a:latin typeface="標楷體" panose="03000509000000000000" pitchFamily="65" charset="-120"/>
            <a:ea typeface="標楷體" panose="03000509000000000000" pitchFamily="65" charset="-120"/>
          </a:endParaRPr>
        </a:p>
      </dgm:t>
    </dgm:pt>
    <dgm:pt modelId="{51535480-FD23-4306-A1F8-8FF1B95A4A46}" type="par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1D63637F-603E-4687-A369-39330B82AF0C}" type="sib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A31E7C7E-A894-43B8-8E5B-4B3C67AB22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54EF0D07-E7C8-474B-A814-DB2DA7A892E9}" type="par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594E2EAB-9DC5-4E5F-A3DE-A84945CD9857}" type="sib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2DA55351-2258-460B-BDB5-9ED59372417A}">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E65DFB17-8CB0-47CF-8099-13DCE79E6948}" type="par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9BEDCA8E-59D7-4009-B27B-238BF1FDC853}" type="sib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7474F7BF-16A5-4AB8-BD43-083E1FA3DA4D}">
      <dgm:prSet/>
      <dgm:spPr>
        <a:solidFill>
          <a:srgbClr val="E6D600"/>
        </a:solidFill>
      </dgm:spPr>
      <dgm:t>
        <a:bodyPr/>
        <a:lstStyle/>
        <a:p>
          <a:r>
            <a:rPr lang="zh-TW" b="1" dirty="0">
              <a:latin typeface="標楷體" panose="03000509000000000000" pitchFamily="65" charset="-120"/>
              <a:ea typeface="標楷體" panose="03000509000000000000" pitchFamily="65" charset="-120"/>
            </a:rPr>
            <a:t>學習評量</a:t>
          </a:r>
          <a:endParaRPr lang="zh-TW" altLang="en-US" dirty="0">
            <a:latin typeface="標楷體" panose="03000509000000000000" pitchFamily="65" charset="-120"/>
            <a:ea typeface="標楷體" panose="03000509000000000000" pitchFamily="65" charset="-120"/>
          </a:endParaRPr>
        </a:p>
      </dgm:t>
    </dgm:pt>
    <dgm:pt modelId="{E9F6D9C6-3556-4614-B900-5E6DC4390CAD}" type="par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80DAB879-1F64-4F9A-A8A8-3D31A975AD44}" type="sib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FA935645-C9FF-4784-9987-71840C005E2C}">
      <dgm:prSet/>
      <dgm:spPr>
        <a:solidFill>
          <a:srgbClr val="EDF9A3"/>
        </a:solidFill>
      </dgm:spPr>
      <dgm:t>
        <a:bodyPr/>
        <a:lstStyle/>
        <a:p>
          <a:r>
            <a:rPr lang="zh-TW" b="1" dirty="0">
              <a:latin typeface="標楷體" panose="03000509000000000000" pitchFamily="65" charset="-120"/>
              <a:ea typeface="標楷體" panose="03000509000000000000" pitchFamily="65" charset="-120"/>
            </a:rPr>
            <a:t>評鑑檢討</a:t>
          </a:r>
          <a:endParaRPr lang="zh-TW" altLang="en-US" dirty="0">
            <a:latin typeface="標楷體" panose="03000509000000000000" pitchFamily="65" charset="-120"/>
            <a:ea typeface="標楷體" panose="03000509000000000000" pitchFamily="65" charset="-120"/>
          </a:endParaRPr>
        </a:p>
      </dgm:t>
    </dgm:pt>
    <dgm:pt modelId="{D9E3FDAB-EEF7-483B-B84C-E27FF8A31611}" type="par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8562323A-CFAC-400D-AFA4-D2CA00C56109}" type="sib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0C814260-F256-4036-B498-6ED27E80608A}" type="pres">
      <dgm:prSet presAssocID="{5EA322C8-37EE-411F-84E9-88BD3AE54EC4}" presName="Name0" presStyleCnt="0">
        <dgm:presLayoutVars>
          <dgm:dir/>
          <dgm:resizeHandles val="exact"/>
        </dgm:presLayoutVars>
      </dgm:prSet>
      <dgm:spPr/>
      <dgm:t>
        <a:bodyPr/>
        <a:lstStyle/>
        <a:p>
          <a:endParaRPr lang="zh-TW" altLang="en-US"/>
        </a:p>
      </dgm:t>
    </dgm:pt>
    <dgm:pt modelId="{76FBA010-21AE-4C89-98C5-C98AE8C2C404}" type="pres">
      <dgm:prSet presAssocID="{CCE06ECF-0FD6-4ACE-852C-A6F9214D03CF}" presName="parTxOnly" presStyleLbl="node1" presStyleIdx="0" presStyleCnt="5">
        <dgm:presLayoutVars>
          <dgm:bulletEnabled val="1"/>
        </dgm:presLayoutVars>
      </dgm:prSet>
      <dgm:spPr/>
      <dgm:t>
        <a:bodyPr/>
        <a:lstStyle/>
        <a:p>
          <a:endParaRPr lang="zh-TW" altLang="en-US"/>
        </a:p>
      </dgm:t>
    </dgm:pt>
    <dgm:pt modelId="{7FC254A9-9C4F-49C4-BCA4-51483FF6003A}" type="pres">
      <dgm:prSet presAssocID="{1D63637F-603E-4687-A369-39330B82AF0C}" presName="parSpace" presStyleCnt="0"/>
      <dgm:spPr/>
    </dgm:pt>
    <dgm:pt modelId="{AFF594AC-9966-4C82-90F8-3E4A5E542EBE}" type="pres">
      <dgm:prSet presAssocID="{A31E7C7E-A894-43B8-8E5B-4B3C67AB22CF}" presName="parTxOnly" presStyleLbl="node1" presStyleIdx="1" presStyleCnt="5">
        <dgm:presLayoutVars>
          <dgm:bulletEnabled val="1"/>
        </dgm:presLayoutVars>
      </dgm:prSet>
      <dgm:spPr/>
      <dgm:t>
        <a:bodyPr/>
        <a:lstStyle/>
        <a:p>
          <a:endParaRPr lang="zh-TW" altLang="en-US"/>
        </a:p>
      </dgm:t>
    </dgm:pt>
    <dgm:pt modelId="{3DAE73EA-89B2-4871-88E4-8A8D22B79E04}" type="pres">
      <dgm:prSet presAssocID="{594E2EAB-9DC5-4E5F-A3DE-A84945CD9857}" presName="parSpace" presStyleCnt="0"/>
      <dgm:spPr/>
    </dgm:pt>
    <dgm:pt modelId="{7745DCFD-DACC-4586-9334-3752A204960D}" type="pres">
      <dgm:prSet presAssocID="{2DA55351-2258-460B-BDB5-9ED59372417A}" presName="parTxOnly" presStyleLbl="node1" presStyleIdx="2" presStyleCnt="5">
        <dgm:presLayoutVars>
          <dgm:bulletEnabled val="1"/>
        </dgm:presLayoutVars>
      </dgm:prSet>
      <dgm:spPr/>
      <dgm:t>
        <a:bodyPr/>
        <a:lstStyle/>
        <a:p>
          <a:endParaRPr lang="zh-TW" altLang="en-US"/>
        </a:p>
      </dgm:t>
    </dgm:pt>
    <dgm:pt modelId="{3B2AE993-2F8A-4EE2-919F-E1BE4330CD31}" type="pres">
      <dgm:prSet presAssocID="{9BEDCA8E-59D7-4009-B27B-238BF1FDC853}" presName="parSpace" presStyleCnt="0"/>
      <dgm:spPr/>
    </dgm:pt>
    <dgm:pt modelId="{025E2F77-EE0D-4C8B-B82E-D1D8C78722FA}" type="pres">
      <dgm:prSet presAssocID="{7474F7BF-16A5-4AB8-BD43-083E1FA3DA4D}" presName="parTxOnly" presStyleLbl="node1" presStyleIdx="3" presStyleCnt="5">
        <dgm:presLayoutVars>
          <dgm:bulletEnabled val="1"/>
        </dgm:presLayoutVars>
      </dgm:prSet>
      <dgm:spPr/>
      <dgm:t>
        <a:bodyPr/>
        <a:lstStyle/>
        <a:p>
          <a:endParaRPr lang="zh-TW" altLang="en-US"/>
        </a:p>
      </dgm:t>
    </dgm:pt>
    <dgm:pt modelId="{1EA30537-2469-44B8-BA41-236DF7BC3DF3}" type="pres">
      <dgm:prSet presAssocID="{80DAB879-1F64-4F9A-A8A8-3D31A975AD44}" presName="parSpace" presStyleCnt="0"/>
      <dgm:spPr/>
    </dgm:pt>
    <dgm:pt modelId="{487B5C1E-06F6-4E62-9F12-9350DEBBEDC0}" type="pres">
      <dgm:prSet presAssocID="{FA935645-C9FF-4784-9987-71840C005E2C}" presName="parTxOnly" presStyleLbl="node1" presStyleIdx="4" presStyleCnt="5">
        <dgm:presLayoutVars>
          <dgm:bulletEnabled val="1"/>
        </dgm:presLayoutVars>
      </dgm:prSet>
      <dgm:spPr/>
      <dgm:t>
        <a:bodyPr/>
        <a:lstStyle/>
        <a:p>
          <a:endParaRPr lang="zh-TW" altLang="en-US"/>
        </a:p>
      </dgm:t>
    </dgm:pt>
  </dgm:ptLst>
  <dgm:cxnLst>
    <dgm:cxn modelId="{A64BCE19-8D24-48A2-830E-1D5D1FD13740}" srcId="{5EA322C8-37EE-411F-84E9-88BD3AE54EC4}" destId="{7474F7BF-16A5-4AB8-BD43-083E1FA3DA4D}" srcOrd="3" destOrd="0" parTransId="{E9F6D9C6-3556-4614-B900-5E6DC4390CAD}" sibTransId="{80DAB879-1F64-4F9A-A8A8-3D31A975AD44}"/>
    <dgm:cxn modelId="{7C2050D4-C8D1-4296-B6A4-456879BFE7E1}" srcId="{5EA322C8-37EE-411F-84E9-88BD3AE54EC4}" destId="{2DA55351-2258-460B-BDB5-9ED59372417A}" srcOrd="2" destOrd="0" parTransId="{E65DFB17-8CB0-47CF-8099-13DCE79E6948}" sibTransId="{9BEDCA8E-59D7-4009-B27B-238BF1FDC853}"/>
    <dgm:cxn modelId="{EE41EF45-DC28-4C6A-83D7-21896E34AE36}" type="presOf" srcId="{2DA55351-2258-460B-BDB5-9ED59372417A}" destId="{7745DCFD-DACC-4586-9334-3752A204960D}" srcOrd="0" destOrd="0" presId="urn:microsoft.com/office/officeart/2005/8/layout/hChevron3"/>
    <dgm:cxn modelId="{A46892D5-D0BB-4B30-8F5E-E0A0D6F3F921}" srcId="{5EA322C8-37EE-411F-84E9-88BD3AE54EC4}" destId="{FA935645-C9FF-4784-9987-71840C005E2C}" srcOrd="4" destOrd="0" parTransId="{D9E3FDAB-EEF7-483B-B84C-E27FF8A31611}" sibTransId="{8562323A-CFAC-400D-AFA4-D2CA00C56109}"/>
    <dgm:cxn modelId="{3662B984-F6E2-4FB1-9F42-4947169832F9}" srcId="{5EA322C8-37EE-411F-84E9-88BD3AE54EC4}" destId="{A31E7C7E-A894-43B8-8E5B-4B3C67AB22CF}" srcOrd="1" destOrd="0" parTransId="{54EF0D07-E7C8-474B-A814-DB2DA7A892E9}" sibTransId="{594E2EAB-9DC5-4E5F-A3DE-A84945CD9857}"/>
    <dgm:cxn modelId="{19FD009E-D62F-4B7C-ABD0-E6A1BF2C7B3D}" type="presOf" srcId="{A31E7C7E-A894-43B8-8E5B-4B3C67AB22CF}" destId="{AFF594AC-9966-4C82-90F8-3E4A5E542EBE}" srcOrd="0" destOrd="0" presId="urn:microsoft.com/office/officeart/2005/8/layout/hChevron3"/>
    <dgm:cxn modelId="{257DE3BF-FC99-4767-9926-AE0A3FB33507}" srcId="{5EA322C8-37EE-411F-84E9-88BD3AE54EC4}" destId="{CCE06ECF-0FD6-4ACE-852C-A6F9214D03CF}" srcOrd="0" destOrd="0" parTransId="{51535480-FD23-4306-A1F8-8FF1B95A4A46}" sibTransId="{1D63637F-603E-4687-A369-39330B82AF0C}"/>
    <dgm:cxn modelId="{FDD44D47-27CF-4452-B932-8601C8FB8FDA}" type="presOf" srcId="{FA935645-C9FF-4784-9987-71840C005E2C}" destId="{487B5C1E-06F6-4E62-9F12-9350DEBBEDC0}" srcOrd="0" destOrd="0" presId="urn:microsoft.com/office/officeart/2005/8/layout/hChevron3"/>
    <dgm:cxn modelId="{4E32FA65-0B48-43C1-BD8C-5A1F66B4592F}" type="presOf" srcId="{5EA322C8-37EE-411F-84E9-88BD3AE54EC4}" destId="{0C814260-F256-4036-B498-6ED27E80608A}" srcOrd="0" destOrd="0" presId="urn:microsoft.com/office/officeart/2005/8/layout/hChevron3"/>
    <dgm:cxn modelId="{FC217C13-DEE7-449B-AB53-81B08AD6D5EC}" type="presOf" srcId="{7474F7BF-16A5-4AB8-BD43-083E1FA3DA4D}" destId="{025E2F77-EE0D-4C8B-B82E-D1D8C78722FA}" srcOrd="0" destOrd="0" presId="urn:microsoft.com/office/officeart/2005/8/layout/hChevron3"/>
    <dgm:cxn modelId="{E72743BF-C212-4867-A0AF-FB145CCCE6A8}" type="presOf" srcId="{CCE06ECF-0FD6-4ACE-852C-A6F9214D03CF}" destId="{76FBA010-21AE-4C89-98C5-C98AE8C2C404}" srcOrd="0" destOrd="0" presId="urn:microsoft.com/office/officeart/2005/8/layout/hChevron3"/>
    <dgm:cxn modelId="{8B68C805-6F8E-45CD-AD9E-A8866BF03224}" type="presParOf" srcId="{0C814260-F256-4036-B498-6ED27E80608A}" destId="{76FBA010-21AE-4C89-98C5-C98AE8C2C404}" srcOrd="0" destOrd="0" presId="urn:microsoft.com/office/officeart/2005/8/layout/hChevron3"/>
    <dgm:cxn modelId="{AB39E491-DE7F-47DA-AD4B-4AC16C9B7D0D}" type="presParOf" srcId="{0C814260-F256-4036-B498-6ED27E80608A}" destId="{7FC254A9-9C4F-49C4-BCA4-51483FF6003A}" srcOrd="1" destOrd="0" presId="urn:microsoft.com/office/officeart/2005/8/layout/hChevron3"/>
    <dgm:cxn modelId="{FEADD635-4B15-4204-8F8B-CF60502D5544}" type="presParOf" srcId="{0C814260-F256-4036-B498-6ED27E80608A}" destId="{AFF594AC-9966-4C82-90F8-3E4A5E542EBE}" srcOrd="2" destOrd="0" presId="urn:microsoft.com/office/officeart/2005/8/layout/hChevron3"/>
    <dgm:cxn modelId="{13CE5972-11BC-4278-816F-CC5C8BF55887}" type="presParOf" srcId="{0C814260-F256-4036-B498-6ED27E80608A}" destId="{3DAE73EA-89B2-4871-88E4-8A8D22B79E04}" srcOrd="3" destOrd="0" presId="urn:microsoft.com/office/officeart/2005/8/layout/hChevron3"/>
    <dgm:cxn modelId="{17F7EFA1-12C3-4C26-9F86-7A41D84D80AC}" type="presParOf" srcId="{0C814260-F256-4036-B498-6ED27E80608A}" destId="{7745DCFD-DACC-4586-9334-3752A204960D}" srcOrd="4" destOrd="0" presId="urn:microsoft.com/office/officeart/2005/8/layout/hChevron3"/>
    <dgm:cxn modelId="{A9273ACA-DC13-415D-AF66-069E0AD6A634}" type="presParOf" srcId="{0C814260-F256-4036-B498-6ED27E80608A}" destId="{3B2AE993-2F8A-4EE2-919F-E1BE4330CD31}" srcOrd="5" destOrd="0" presId="urn:microsoft.com/office/officeart/2005/8/layout/hChevron3"/>
    <dgm:cxn modelId="{E0E36777-8648-4C9F-900F-2F02C38F56A5}" type="presParOf" srcId="{0C814260-F256-4036-B498-6ED27E80608A}" destId="{025E2F77-EE0D-4C8B-B82E-D1D8C78722FA}" srcOrd="6" destOrd="0" presId="urn:microsoft.com/office/officeart/2005/8/layout/hChevron3"/>
    <dgm:cxn modelId="{B3C3AFA7-6602-4BE2-9522-38B842953174}" type="presParOf" srcId="{0C814260-F256-4036-B498-6ED27E80608A}" destId="{1EA30537-2469-44B8-BA41-236DF7BC3DF3}" srcOrd="7" destOrd="0" presId="urn:microsoft.com/office/officeart/2005/8/layout/hChevron3"/>
    <dgm:cxn modelId="{BFC24992-0B4A-40D5-9A62-F844C4784DC3}" type="presParOf" srcId="{0C814260-F256-4036-B498-6ED27E80608A}" destId="{487B5C1E-06F6-4E62-9F12-9350DEBBEDC0}"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EA322C8-37EE-411F-84E9-88BD3AE54EC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CCE06ECF-0FD6-4ACE-852C-A6F9214D03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確定教學</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目標</a:t>
          </a:r>
          <a:endParaRPr lang="zh-TW" altLang="en-US" dirty="0">
            <a:latin typeface="標楷體" panose="03000509000000000000" pitchFamily="65" charset="-120"/>
            <a:ea typeface="標楷體" panose="03000509000000000000" pitchFamily="65" charset="-120"/>
          </a:endParaRPr>
        </a:p>
      </dgm:t>
    </dgm:pt>
    <dgm:pt modelId="{51535480-FD23-4306-A1F8-8FF1B95A4A46}" type="par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1D63637F-603E-4687-A369-39330B82AF0C}" type="sibTrans" cxnId="{257DE3BF-FC99-4767-9926-AE0A3FB33507}">
      <dgm:prSet/>
      <dgm:spPr/>
      <dgm:t>
        <a:bodyPr/>
        <a:lstStyle/>
        <a:p>
          <a:endParaRPr lang="zh-TW" altLang="en-US">
            <a:latin typeface="標楷體" panose="03000509000000000000" pitchFamily="65" charset="-120"/>
            <a:ea typeface="標楷體" panose="03000509000000000000" pitchFamily="65" charset="-120"/>
          </a:endParaRPr>
        </a:p>
      </dgm:t>
    </dgm:pt>
    <dgm:pt modelId="{A31E7C7E-A894-43B8-8E5B-4B3C67AB22CF}">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計畫準備</a:t>
          </a:r>
          <a:endParaRPr lang="zh-TW" altLang="en-US" dirty="0">
            <a:latin typeface="標楷體" panose="03000509000000000000" pitchFamily="65" charset="-120"/>
            <a:ea typeface="標楷體" panose="03000509000000000000" pitchFamily="65" charset="-120"/>
          </a:endParaRPr>
        </a:p>
      </dgm:t>
    </dgm:pt>
    <dgm:pt modelId="{54EF0D07-E7C8-474B-A814-DB2DA7A892E9}" type="par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594E2EAB-9DC5-4E5F-A3DE-A84945CD9857}" type="sibTrans" cxnId="{3662B984-F6E2-4FB1-9F42-4947169832F9}">
      <dgm:prSet/>
      <dgm:spPr/>
      <dgm:t>
        <a:bodyPr/>
        <a:lstStyle/>
        <a:p>
          <a:endParaRPr lang="zh-TW" altLang="en-US">
            <a:latin typeface="標楷體" panose="03000509000000000000" pitchFamily="65" charset="-120"/>
            <a:ea typeface="標楷體" panose="03000509000000000000" pitchFamily="65" charset="-120"/>
          </a:endParaRPr>
        </a:p>
      </dgm:t>
    </dgm:pt>
    <dgm:pt modelId="{2DA55351-2258-460B-BDB5-9ED59372417A}">
      <dgm:prSet phldrT="[文字]"/>
      <dgm:spPr>
        <a:solidFill>
          <a:srgbClr val="EDF9A3"/>
        </a:solidFill>
      </dgm:spPr>
      <dgm:t>
        <a:bodyPr/>
        <a:lstStyle/>
        <a:p>
          <a:r>
            <a:rPr lang="zh-TW" b="1" dirty="0">
              <a:latin typeface="標楷體" panose="03000509000000000000" pitchFamily="65" charset="-120"/>
              <a:ea typeface="標楷體" panose="03000509000000000000" pitchFamily="65" charset="-120"/>
            </a:rPr>
            <a:t>教學實施</a:t>
          </a:r>
          <a:endParaRPr lang="zh-TW" altLang="en-US" dirty="0">
            <a:latin typeface="標楷體" panose="03000509000000000000" pitchFamily="65" charset="-120"/>
            <a:ea typeface="標楷體" panose="03000509000000000000" pitchFamily="65" charset="-120"/>
          </a:endParaRPr>
        </a:p>
      </dgm:t>
    </dgm:pt>
    <dgm:pt modelId="{E65DFB17-8CB0-47CF-8099-13DCE79E6948}" type="par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9BEDCA8E-59D7-4009-B27B-238BF1FDC853}" type="sibTrans" cxnId="{7C2050D4-C8D1-4296-B6A4-456879BFE7E1}">
      <dgm:prSet/>
      <dgm:spPr/>
      <dgm:t>
        <a:bodyPr/>
        <a:lstStyle/>
        <a:p>
          <a:endParaRPr lang="zh-TW" altLang="en-US">
            <a:latin typeface="標楷體" panose="03000509000000000000" pitchFamily="65" charset="-120"/>
            <a:ea typeface="標楷體" panose="03000509000000000000" pitchFamily="65" charset="-120"/>
          </a:endParaRPr>
        </a:p>
      </dgm:t>
    </dgm:pt>
    <dgm:pt modelId="{7474F7BF-16A5-4AB8-BD43-083E1FA3DA4D}">
      <dgm:prSet/>
      <dgm:spPr>
        <a:solidFill>
          <a:srgbClr val="EDF9A3"/>
        </a:solidFill>
      </dgm:spPr>
      <dgm:t>
        <a:bodyPr/>
        <a:lstStyle/>
        <a:p>
          <a:r>
            <a:rPr lang="zh-TW" b="1" dirty="0">
              <a:latin typeface="標楷體" panose="03000509000000000000" pitchFamily="65" charset="-120"/>
              <a:ea typeface="標楷體" panose="03000509000000000000" pitchFamily="65" charset="-120"/>
            </a:rPr>
            <a:t>學習評量</a:t>
          </a:r>
          <a:endParaRPr lang="zh-TW" altLang="en-US" dirty="0">
            <a:latin typeface="標楷體" panose="03000509000000000000" pitchFamily="65" charset="-120"/>
            <a:ea typeface="標楷體" panose="03000509000000000000" pitchFamily="65" charset="-120"/>
          </a:endParaRPr>
        </a:p>
      </dgm:t>
    </dgm:pt>
    <dgm:pt modelId="{E9F6D9C6-3556-4614-B900-5E6DC4390CAD}" type="par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80DAB879-1F64-4F9A-A8A8-3D31A975AD44}" type="sibTrans" cxnId="{A64BCE19-8D24-48A2-830E-1D5D1FD13740}">
      <dgm:prSet/>
      <dgm:spPr/>
      <dgm:t>
        <a:bodyPr/>
        <a:lstStyle/>
        <a:p>
          <a:endParaRPr lang="zh-TW" altLang="en-US">
            <a:latin typeface="標楷體" panose="03000509000000000000" pitchFamily="65" charset="-120"/>
            <a:ea typeface="標楷體" panose="03000509000000000000" pitchFamily="65" charset="-120"/>
          </a:endParaRPr>
        </a:p>
      </dgm:t>
    </dgm:pt>
    <dgm:pt modelId="{FA935645-C9FF-4784-9987-71840C005E2C}">
      <dgm:prSet/>
      <dgm:spPr>
        <a:solidFill>
          <a:srgbClr val="E6D600"/>
        </a:solidFill>
      </dgm:spPr>
      <dgm:t>
        <a:bodyPr/>
        <a:lstStyle/>
        <a:p>
          <a:r>
            <a:rPr lang="zh-TW" b="1" dirty="0">
              <a:latin typeface="標楷體" panose="03000509000000000000" pitchFamily="65" charset="-120"/>
              <a:ea typeface="標楷體" panose="03000509000000000000" pitchFamily="65" charset="-120"/>
            </a:rPr>
            <a:t>評鑑檢討</a:t>
          </a:r>
          <a:endParaRPr lang="zh-TW" altLang="en-US" dirty="0">
            <a:latin typeface="標楷體" panose="03000509000000000000" pitchFamily="65" charset="-120"/>
            <a:ea typeface="標楷體" panose="03000509000000000000" pitchFamily="65" charset="-120"/>
          </a:endParaRPr>
        </a:p>
      </dgm:t>
    </dgm:pt>
    <dgm:pt modelId="{D9E3FDAB-EEF7-483B-B84C-E27FF8A31611}" type="par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8562323A-CFAC-400D-AFA4-D2CA00C56109}" type="sibTrans" cxnId="{A46892D5-D0BB-4B30-8F5E-E0A0D6F3F921}">
      <dgm:prSet/>
      <dgm:spPr/>
      <dgm:t>
        <a:bodyPr/>
        <a:lstStyle/>
        <a:p>
          <a:endParaRPr lang="zh-TW" altLang="en-US">
            <a:latin typeface="標楷體" panose="03000509000000000000" pitchFamily="65" charset="-120"/>
            <a:ea typeface="標楷體" panose="03000509000000000000" pitchFamily="65" charset="-120"/>
          </a:endParaRPr>
        </a:p>
      </dgm:t>
    </dgm:pt>
    <dgm:pt modelId="{0C814260-F256-4036-B498-6ED27E80608A}" type="pres">
      <dgm:prSet presAssocID="{5EA322C8-37EE-411F-84E9-88BD3AE54EC4}" presName="Name0" presStyleCnt="0">
        <dgm:presLayoutVars>
          <dgm:dir/>
          <dgm:resizeHandles val="exact"/>
        </dgm:presLayoutVars>
      </dgm:prSet>
      <dgm:spPr/>
      <dgm:t>
        <a:bodyPr/>
        <a:lstStyle/>
        <a:p>
          <a:endParaRPr lang="zh-TW" altLang="en-US"/>
        </a:p>
      </dgm:t>
    </dgm:pt>
    <dgm:pt modelId="{76FBA010-21AE-4C89-98C5-C98AE8C2C404}" type="pres">
      <dgm:prSet presAssocID="{CCE06ECF-0FD6-4ACE-852C-A6F9214D03CF}" presName="parTxOnly" presStyleLbl="node1" presStyleIdx="0" presStyleCnt="5">
        <dgm:presLayoutVars>
          <dgm:bulletEnabled val="1"/>
        </dgm:presLayoutVars>
      </dgm:prSet>
      <dgm:spPr/>
      <dgm:t>
        <a:bodyPr/>
        <a:lstStyle/>
        <a:p>
          <a:endParaRPr lang="zh-TW" altLang="en-US"/>
        </a:p>
      </dgm:t>
    </dgm:pt>
    <dgm:pt modelId="{7FC254A9-9C4F-49C4-BCA4-51483FF6003A}" type="pres">
      <dgm:prSet presAssocID="{1D63637F-603E-4687-A369-39330B82AF0C}" presName="parSpace" presStyleCnt="0"/>
      <dgm:spPr/>
    </dgm:pt>
    <dgm:pt modelId="{AFF594AC-9966-4C82-90F8-3E4A5E542EBE}" type="pres">
      <dgm:prSet presAssocID="{A31E7C7E-A894-43B8-8E5B-4B3C67AB22CF}" presName="parTxOnly" presStyleLbl="node1" presStyleIdx="1" presStyleCnt="5">
        <dgm:presLayoutVars>
          <dgm:bulletEnabled val="1"/>
        </dgm:presLayoutVars>
      </dgm:prSet>
      <dgm:spPr/>
      <dgm:t>
        <a:bodyPr/>
        <a:lstStyle/>
        <a:p>
          <a:endParaRPr lang="zh-TW" altLang="en-US"/>
        </a:p>
      </dgm:t>
    </dgm:pt>
    <dgm:pt modelId="{3DAE73EA-89B2-4871-88E4-8A8D22B79E04}" type="pres">
      <dgm:prSet presAssocID="{594E2EAB-9DC5-4E5F-A3DE-A84945CD9857}" presName="parSpace" presStyleCnt="0"/>
      <dgm:spPr/>
    </dgm:pt>
    <dgm:pt modelId="{7745DCFD-DACC-4586-9334-3752A204960D}" type="pres">
      <dgm:prSet presAssocID="{2DA55351-2258-460B-BDB5-9ED59372417A}" presName="parTxOnly" presStyleLbl="node1" presStyleIdx="2" presStyleCnt="5">
        <dgm:presLayoutVars>
          <dgm:bulletEnabled val="1"/>
        </dgm:presLayoutVars>
      </dgm:prSet>
      <dgm:spPr/>
      <dgm:t>
        <a:bodyPr/>
        <a:lstStyle/>
        <a:p>
          <a:endParaRPr lang="zh-TW" altLang="en-US"/>
        </a:p>
      </dgm:t>
    </dgm:pt>
    <dgm:pt modelId="{3B2AE993-2F8A-4EE2-919F-E1BE4330CD31}" type="pres">
      <dgm:prSet presAssocID="{9BEDCA8E-59D7-4009-B27B-238BF1FDC853}" presName="parSpace" presStyleCnt="0"/>
      <dgm:spPr/>
    </dgm:pt>
    <dgm:pt modelId="{025E2F77-EE0D-4C8B-B82E-D1D8C78722FA}" type="pres">
      <dgm:prSet presAssocID="{7474F7BF-16A5-4AB8-BD43-083E1FA3DA4D}" presName="parTxOnly" presStyleLbl="node1" presStyleIdx="3" presStyleCnt="5">
        <dgm:presLayoutVars>
          <dgm:bulletEnabled val="1"/>
        </dgm:presLayoutVars>
      </dgm:prSet>
      <dgm:spPr/>
      <dgm:t>
        <a:bodyPr/>
        <a:lstStyle/>
        <a:p>
          <a:endParaRPr lang="zh-TW" altLang="en-US"/>
        </a:p>
      </dgm:t>
    </dgm:pt>
    <dgm:pt modelId="{1EA30537-2469-44B8-BA41-236DF7BC3DF3}" type="pres">
      <dgm:prSet presAssocID="{80DAB879-1F64-4F9A-A8A8-3D31A975AD44}" presName="parSpace" presStyleCnt="0"/>
      <dgm:spPr/>
    </dgm:pt>
    <dgm:pt modelId="{487B5C1E-06F6-4E62-9F12-9350DEBBEDC0}" type="pres">
      <dgm:prSet presAssocID="{FA935645-C9FF-4784-9987-71840C005E2C}" presName="parTxOnly" presStyleLbl="node1" presStyleIdx="4" presStyleCnt="5">
        <dgm:presLayoutVars>
          <dgm:bulletEnabled val="1"/>
        </dgm:presLayoutVars>
      </dgm:prSet>
      <dgm:spPr/>
      <dgm:t>
        <a:bodyPr/>
        <a:lstStyle/>
        <a:p>
          <a:endParaRPr lang="zh-TW" altLang="en-US"/>
        </a:p>
      </dgm:t>
    </dgm:pt>
  </dgm:ptLst>
  <dgm:cxnLst>
    <dgm:cxn modelId="{A64BCE19-8D24-48A2-830E-1D5D1FD13740}" srcId="{5EA322C8-37EE-411F-84E9-88BD3AE54EC4}" destId="{7474F7BF-16A5-4AB8-BD43-083E1FA3DA4D}" srcOrd="3" destOrd="0" parTransId="{E9F6D9C6-3556-4614-B900-5E6DC4390CAD}" sibTransId="{80DAB879-1F64-4F9A-A8A8-3D31A975AD44}"/>
    <dgm:cxn modelId="{7C2050D4-C8D1-4296-B6A4-456879BFE7E1}" srcId="{5EA322C8-37EE-411F-84E9-88BD3AE54EC4}" destId="{2DA55351-2258-460B-BDB5-9ED59372417A}" srcOrd="2" destOrd="0" parTransId="{E65DFB17-8CB0-47CF-8099-13DCE79E6948}" sibTransId="{9BEDCA8E-59D7-4009-B27B-238BF1FDC853}"/>
    <dgm:cxn modelId="{8E2B3FC1-50B6-4D3F-B6B8-78185B5D770E}" type="presOf" srcId="{A31E7C7E-A894-43B8-8E5B-4B3C67AB22CF}" destId="{AFF594AC-9966-4C82-90F8-3E4A5E542EBE}" srcOrd="0" destOrd="0" presId="urn:microsoft.com/office/officeart/2005/8/layout/hChevron3"/>
    <dgm:cxn modelId="{E52EEA92-A740-46C4-85C5-E2AAF194FA32}" type="presOf" srcId="{5EA322C8-37EE-411F-84E9-88BD3AE54EC4}" destId="{0C814260-F256-4036-B498-6ED27E80608A}" srcOrd="0" destOrd="0" presId="urn:microsoft.com/office/officeart/2005/8/layout/hChevron3"/>
    <dgm:cxn modelId="{DF8A5550-DA6E-4402-93E1-C331E8320199}" type="presOf" srcId="{7474F7BF-16A5-4AB8-BD43-083E1FA3DA4D}" destId="{025E2F77-EE0D-4C8B-B82E-D1D8C78722FA}" srcOrd="0" destOrd="0" presId="urn:microsoft.com/office/officeart/2005/8/layout/hChevron3"/>
    <dgm:cxn modelId="{6C136C9D-F678-47CE-BDA0-E4AAC31F7B3A}" type="presOf" srcId="{2DA55351-2258-460B-BDB5-9ED59372417A}" destId="{7745DCFD-DACC-4586-9334-3752A204960D}" srcOrd="0" destOrd="0" presId="urn:microsoft.com/office/officeart/2005/8/layout/hChevron3"/>
    <dgm:cxn modelId="{A46892D5-D0BB-4B30-8F5E-E0A0D6F3F921}" srcId="{5EA322C8-37EE-411F-84E9-88BD3AE54EC4}" destId="{FA935645-C9FF-4784-9987-71840C005E2C}" srcOrd="4" destOrd="0" parTransId="{D9E3FDAB-EEF7-483B-B84C-E27FF8A31611}" sibTransId="{8562323A-CFAC-400D-AFA4-D2CA00C56109}"/>
    <dgm:cxn modelId="{D748F329-61B1-4F84-AB92-05A5B732A2B7}" type="presOf" srcId="{CCE06ECF-0FD6-4ACE-852C-A6F9214D03CF}" destId="{76FBA010-21AE-4C89-98C5-C98AE8C2C404}" srcOrd="0" destOrd="0" presId="urn:microsoft.com/office/officeart/2005/8/layout/hChevron3"/>
    <dgm:cxn modelId="{3662B984-F6E2-4FB1-9F42-4947169832F9}" srcId="{5EA322C8-37EE-411F-84E9-88BD3AE54EC4}" destId="{A31E7C7E-A894-43B8-8E5B-4B3C67AB22CF}" srcOrd="1" destOrd="0" parTransId="{54EF0D07-E7C8-474B-A814-DB2DA7A892E9}" sibTransId="{594E2EAB-9DC5-4E5F-A3DE-A84945CD9857}"/>
    <dgm:cxn modelId="{257DE3BF-FC99-4767-9926-AE0A3FB33507}" srcId="{5EA322C8-37EE-411F-84E9-88BD3AE54EC4}" destId="{CCE06ECF-0FD6-4ACE-852C-A6F9214D03CF}" srcOrd="0" destOrd="0" parTransId="{51535480-FD23-4306-A1F8-8FF1B95A4A46}" sibTransId="{1D63637F-603E-4687-A369-39330B82AF0C}"/>
    <dgm:cxn modelId="{62A9CB1A-E9DB-45D9-A77F-F8780CD3D74E}" type="presOf" srcId="{FA935645-C9FF-4784-9987-71840C005E2C}" destId="{487B5C1E-06F6-4E62-9F12-9350DEBBEDC0}" srcOrd="0" destOrd="0" presId="urn:microsoft.com/office/officeart/2005/8/layout/hChevron3"/>
    <dgm:cxn modelId="{AD7AD500-D9E4-4D2A-A276-E03AC551E799}" type="presParOf" srcId="{0C814260-F256-4036-B498-6ED27E80608A}" destId="{76FBA010-21AE-4C89-98C5-C98AE8C2C404}" srcOrd="0" destOrd="0" presId="urn:microsoft.com/office/officeart/2005/8/layout/hChevron3"/>
    <dgm:cxn modelId="{8C318D21-1FE9-4EF2-9818-9F088790AAB7}" type="presParOf" srcId="{0C814260-F256-4036-B498-6ED27E80608A}" destId="{7FC254A9-9C4F-49C4-BCA4-51483FF6003A}" srcOrd="1" destOrd="0" presId="urn:microsoft.com/office/officeart/2005/8/layout/hChevron3"/>
    <dgm:cxn modelId="{C3AFC790-9465-4E84-883F-5EE7FED2D3D2}" type="presParOf" srcId="{0C814260-F256-4036-B498-6ED27E80608A}" destId="{AFF594AC-9966-4C82-90F8-3E4A5E542EBE}" srcOrd="2" destOrd="0" presId="urn:microsoft.com/office/officeart/2005/8/layout/hChevron3"/>
    <dgm:cxn modelId="{FC3ED071-0DBC-405F-B2DC-448BF3A09468}" type="presParOf" srcId="{0C814260-F256-4036-B498-6ED27E80608A}" destId="{3DAE73EA-89B2-4871-88E4-8A8D22B79E04}" srcOrd="3" destOrd="0" presId="urn:microsoft.com/office/officeart/2005/8/layout/hChevron3"/>
    <dgm:cxn modelId="{7E8BDA0F-BA6C-4B4A-BDC7-EBCF3F036450}" type="presParOf" srcId="{0C814260-F256-4036-B498-6ED27E80608A}" destId="{7745DCFD-DACC-4586-9334-3752A204960D}" srcOrd="4" destOrd="0" presId="urn:microsoft.com/office/officeart/2005/8/layout/hChevron3"/>
    <dgm:cxn modelId="{994809EB-EA06-4B6C-A482-C1C428B77E2E}" type="presParOf" srcId="{0C814260-F256-4036-B498-6ED27E80608A}" destId="{3B2AE993-2F8A-4EE2-919F-E1BE4330CD31}" srcOrd="5" destOrd="0" presId="urn:microsoft.com/office/officeart/2005/8/layout/hChevron3"/>
    <dgm:cxn modelId="{60798648-2093-47C5-A20E-3F051C01FD92}" type="presParOf" srcId="{0C814260-F256-4036-B498-6ED27E80608A}" destId="{025E2F77-EE0D-4C8B-B82E-D1D8C78722FA}" srcOrd="6" destOrd="0" presId="urn:microsoft.com/office/officeart/2005/8/layout/hChevron3"/>
    <dgm:cxn modelId="{622F8156-5550-4F3F-952D-458AA162E08E}" type="presParOf" srcId="{0C814260-F256-4036-B498-6ED27E80608A}" destId="{1EA30537-2469-44B8-BA41-236DF7BC3DF3}" srcOrd="7" destOrd="0" presId="urn:microsoft.com/office/officeart/2005/8/layout/hChevron3"/>
    <dgm:cxn modelId="{C4F126E2-CC0B-49DF-9235-9CCF01C50F65}" type="presParOf" srcId="{0C814260-F256-4036-B498-6ED27E80608A}" destId="{487B5C1E-06F6-4E62-9F12-9350DEBBEDC0}"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73AAA95-7918-4F9F-90E5-767F4EA78FED}"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zh-TW" altLang="en-US"/>
        </a:p>
      </dgm:t>
    </dgm:pt>
    <dgm:pt modelId="{D44AA2A9-C7EC-425D-A9A7-FEE50BCBCAAA}">
      <dgm:prSet phldrT="[文字]"/>
      <dgm:spPr/>
      <dgm:t>
        <a:bodyPr/>
        <a:lstStyle/>
        <a:p>
          <a:r>
            <a:rPr lang="zh-TW" b="1" dirty="0">
              <a:latin typeface="標楷體" panose="03000509000000000000" pitchFamily="65" charset="-120"/>
              <a:ea typeface="標楷體" panose="03000509000000000000" pitchFamily="65" charset="-120"/>
            </a:rPr>
            <a:t>階層式</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協同教學</a:t>
          </a:r>
          <a:endParaRPr lang="zh-TW" altLang="en-US" dirty="0">
            <a:latin typeface="標楷體" panose="03000509000000000000" pitchFamily="65" charset="-120"/>
            <a:ea typeface="標楷體" panose="03000509000000000000" pitchFamily="65" charset="-120"/>
          </a:endParaRPr>
        </a:p>
      </dgm:t>
    </dgm:pt>
    <dgm:pt modelId="{9EFE2A57-ED0E-4E5B-912E-0258B6427427}" type="parTrans" cxnId="{E43DBAD7-C018-4D5D-8175-1EEDA311AC93}">
      <dgm:prSet/>
      <dgm:spPr/>
      <dgm:t>
        <a:bodyPr/>
        <a:lstStyle/>
        <a:p>
          <a:endParaRPr lang="zh-TW" altLang="en-US">
            <a:latin typeface="標楷體" panose="03000509000000000000" pitchFamily="65" charset="-120"/>
            <a:ea typeface="標楷體" panose="03000509000000000000" pitchFamily="65" charset="-120"/>
          </a:endParaRPr>
        </a:p>
      </dgm:t>
    </dgm:pt>
    <dgm:pt modelId="{1253E719-7FED-49A3-8717-023A49FB291C}" type="sibTrans" cxnId="{E43DBAD7-C018-4D5D-8175-1EEDA311AC93}">
      <dgm:prSet/>
      <dgm:spPr/>
      <dgm:t>
        <a:bodyPr/>
        <a:lstStyle/>
        <a:p>
          <a:endParaRPr lang="zh-TW" altLang="en-US">
            <a:latin typeface="標楷體" panose="03000509000000000000" pitchFamily="65" charset="-120"/>
            <a:ea typeface="標楷體" panose="03000509000000000000" pitchFamily="65" charset="-120"/>
          </a:endParaRPr>
        </a:p>
      </dgm:t>
    </dgm:pt>
    <dgm:pt modelId="{39F68F6D-17E4-4FBE-979D-489D8CB241F3}">
      <dgm:prSet phldrT="[文字]"/>
      <dgm:spPr/>
      <dgm:t>
        <a:bodyPr/>
        <a:lstStyle/>
        <a:p>
          <a:r>
            <a:rPr lang="zh-TW" b="1" dirty="0">
              <a:latin typeface="標楷體" panose="03000509000000000000" pitchFamily="65" charset="-120"/>
              <a:ea typeface="標楷體" panose="03000509000000000000" pitchFamily="65" charset="-120"/>
            </a:rPr>
            <a:t>聯絡教學</a:t>
          </a:r>
          <a:endParaRPr lang="zh-TW" altLang="en-US" dirty="0">
            <a:latin typeface="標楷體" panose="03000509000000000000" pitchFamily="65" charset="-120"/>
            <a:ea typeface="標楷體" panose="03000509000000000000" pitchFamily="65" charset="-120"/>
          </a:endParaRPr>
        </a:p>
      </dgm:t>
    </dgm:pt>
    <dgm:pt modelId="{F74B3C5C-22A8-4C83-A3FC-3CD06A5AC28E}" type="parTrans" cxnId="{634F7890-84DF-442B-B5C7-84F1B984D465}">
      <dgm:prSet/>
      <dgm:spPr/>
      <dgm:t>
        <a:bodyPr/>
        <a:lstStyle/>
        <a:p>
          <a:endParaRPr lang="zh-TW" altLang="en-US">
            <a:latin typeface="標楷體" panose="03000509000000000000" pitchFamily="65" charset="-120"/>
            <a:ea typeface="標楷體" panose="03000509000000000000" pitchFamily="65" charset="-120"/>
          </a:endParaRPr>
        </a:p>
      </dgm:t>
    </dgm:pt>
    <dgm:pt modelId="{379BD5DF-1447-4483-98CC-D973D4CDD4B6}" type="sibTrans" cxnId="{634F7890-84DF-442B-B5C7-84F1B984D465}">
      <dgm:prSet/>
      <dgm:spPr/>
      <dgm:t>
        <a:bodyPr/>
        <a:lstStyle/>
        <a:p>
          <a:endParaRPr lang="zh-TW" altLang="en-US">
            <a:latin typeface="標楷體" panose="03000509000000000000" pitchFamily="65" charset="-120"/>
            <a:ea typeface="標楷體" panose="03000509000000000000" pitchFamily="65" charset="-120"/>
          </a:endParaRPr>
        </a:p>
      </dgm:t>
    </dgm:pt>
    <dgm:pt modelId="{EC009B7B-E4E8-4C10-BF5D-3DD0CBC17E34}">
      <dgm:prSet phldrT="[文字]"/>
      <dgm:spPr/>
      <dgm:t>
        <a:bodyPr/>
        <a:lstStyle/>
        <a:p>
          <a:r>
            <a:rPr lang="zh-TW" b="1" dirty="0">
              <a:latin typeface="標楷體" panose="03000509000000000000" pitchFamily="65" charset="-120"/>
              <a:ea typeface="標楷體" panose="03000509000000000000" pitchFamily="65" charset="-120"/>
            </a:rPr>
            <a:t>相關科目</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協同教學</a:t>
          </a:r>
          <a:endParaRPr lang="zh-TW" altLang="en-US" dirty="0">
            <a:latin typeface="標楷體" panose="03000509000000000000" pitchFamily="65" charset="-120"/>
            <a:ea typeface="標楷體" panose="03000509000000000000" pitchFamily="65" charset="-120"/>
          </a:endParaRPr>
        </a:p>
      </dgm:t>
    </dgm:pt>
    <dgm:pt modelId="{A16FDB2E-E277-41B2-8518-C546D2AE2627}" type="parTrans" cxnId="{B6144B9C-2C81-4741-AE7F-A666C342F26C}">
      <dgm:prSet/>
      <dgm:spPr/>
      <dgm:t>
        <a:bodyPr/>
        <a:lstStyle/>
        <a:p>
          <a:endParaRPr lang="zh-TW" altLang="en-US">
            <a:latin typeface="標楷體" panose="03000509000000000000" pitchFamily="65" charset="-120"/>
            <a:ea typeface="標楷體" panose="03000509000000000000" pitchFamily="65" charset="-120"/>
          </a:endParaRPr>
        </a:p>
      </dgm:t>
    </dgm:pt>
    <dgm:pt modelId="{4ACCDB96-027F-4842-9CBE-AA57579F8857}" type="sibTrans" cxnId="{B6144B9C-2C81-4741-AE7F-A666C342F26C}">
      <dgm:prSet/>
      <dgm:spPr/>
      <dgm:t>
        <a:bodyPr/>
        <a:lstStyle/>
        <a:p>
          <a:endParaRPr lang="zh-TW" altLang="en-US">
            <a:latin typeface="標楷體" panose="03000509000000000000" pitchFamily="65" charset="-120"/>
            <a:ea typeface="標楷體" panose="03000509000000000000" pitchFamily="65" charset="-120"/>
          </a:endParaRPr>
        </a:p>
      </dgm:t>
    </dgm:pt>
    <dgm:pt modelId="{CC9B5C84-6EFC-493C-8291-3A6B6C49A270}">
      <dgm:prSet phldrT="[文字]"/>
      <dgm:spPr/>
      <dgm:t>
        <a:bodyPr/>
        <a:lstStyle/>
        <a:p>
          <a:r>
            <a:rPr lang="zh-TW" b="1" dirty="0">
              <a:latin typeface="標楷體" panose="03000509000000000000" pitchFamily="65" charset="-120"/>
              <a:ea typeface="標楷體" panose="03000509000000000000" pitchFamily="65" charset="-120"/>
            </a:rPr>
            <a:t>交換教學</a:t>
          </a:r>
          <a:endParaRPr lang="zh-TW" altLang="en-US" dirty="0">
            <a:latin typeface="標楷體" panose="03000509000000000000" pitchFamily="65" charset="-120"/>
            <a:ea typeface="標楷體" panose="03000509000000000000" pitchFamily="65" charset="-120"/>
          </a:endParaRPr>
        </a:p>
      </dgm:t>
    </dgm:pt>
    <dgm:pt modelId="{68AC430C-3246-4374-B383-F926026DEC53}" type="parTrans" cxnId="{044CA34A-BA98-4508-9432-2984667F6A35}">
      <dgm:prSet/>
      <dgm:spPr/>
      <dgm:t>
        <a:bodyPr/>
        <a:lstStyle/>
        <a:p>
          <a:endParaRPr lang="zh-TW" altLang="en-US">
            <a:latin typeface="標楷體" panose="03000509000000000000" pitchFamily="65" charset="-120"/>
            <a:ea typeface="標楷體" panose="03000509000000000000" pitchFamily="65" charset="-120"/>
          </a:endParaRPr>
        </a:p>
      </dgm:t>
    </dgm:pt>
    <dgm:pt modelId="{96FB71EA-F29D-47D4-B3B6-7F262D3DBA00}" type="sibTrans" cxnId="{044CA34A-BA98-4508-9432-2984667F6A35}">
      <dgm:prSet/>
      <dgm:spPr/>
      <dgm:t>
        <a:bodyPr/>
        <a:lstStyle/>
        <a:p>
          <a:endParaRPr lang="zh-TW" altLang="en-US">
            <a:latin typeface="標楷體" panose="03000509000000000000" pitchFamily="65" charset="-120"/>
            <a:ea typeface="標楷體" panose="03000509000000000000" pitchFamily="65" charset="-120"/>
          </a:endParaRPr>
        </a:p>
      </dgm:t>
    </dgm:pt>
    <dgm:pt modelId="{9BB8DDFA-2F14-47D9-883B-CAA04F20A397}">
      <dgm:prSet phldrT="[文字]"/>
      <dgm:spPr/>
      <dgm:t>
        <a:bodyPr/>
        <a:lstStyle/>
        <a:p>
          <a:r>
            <a:rPr lang="zh-TW" b="1" dirty="0">
              <a:latin typeface="標楷體" panose="03000509000000000000" pitchFamily="65" charset="-120"/>
              <a:ea typeface="標楷體" panose="03000509000000000000" pitchFamily="65" charset="-120"/>
            </a:rPr>
            <a:t>循環教學</a:t>
          </a:r>
          <a:endParaRPr lang="zh-TW" altLang="en-US" dirty="0">
            <a:latin typeface="標楷體" panose="03000509000000000000" pitchFamily="65" charset="-120"/>
            <a:ea typeface="標楷體" panose="03000509000000000000" pitchFamily="65" charset="-120"/>
          </a:endParaRPr>
        </a:p>
      </dgm:t>
    </dgm:pt>
    <dgm:pt modelId="{5EE6742B-612F-44F1-8635-6362DEF285EB}" type="parTrans" cxnId="{92065F8F-BF29-4CF6-9154-F5EFD3111A11}">
      <dgm:prSet/>
      <dgm:spPr/>
      <dgm:t>
        <a:bodyPr/>
        <a:lstStyle/>
        <a:p>
          <a:endParaRPr lang="zh-TW" altLang="en-US">
            <a:latin typeface="標楷體" panose="03000509000000000000" pitchFamily="65" charset="-120"/>
            <a:ea typeface="標楷體" panose="03000509000000000000" pitchFamily="65" charset="-120"/>
          </a:endParaRPr>
        </a:p>
      </dgm:t>
    </dgm:pt>
    <dgm:pt modelId="{5C80D7BD-3074-4519-B9D7-F2DF120D7181}" type="sibTrans" cxnId="{92065F8F-BF29-4CF6-9154-F5EFD3111A11}">
      <dgm:prSet/>
      <dgm:spPr/>
      <dgm:t>
        <a:bodyPr/>
        <a:lstStyle/>
        <a:p>
          <a:endParaRPr lang="zh-TW" altLang="en-US">
            <a:latin typeface="標楷體" panose="03000509000000000000" pitchFamily="65" charset="-120"/>
            <a:ea typeface="標楷體" panose="03000509000000000000" pitchFamily="65" charset="-120"/>
          </a:endParaRPr>
        </a:p>
      </dgm:t>
    </dgm:pt>
    <dgm:pt modelId="{4E204CD2-A3CB-489A-A5E5-CF5861F31296}" type="pres">
      <dgm:prSet presAssocID="{073AAA95-7918-4F9F-90E5-767F4EA78FED}" presName="diagram" presStyleCnt="0">
        <dgm:presLayoutVars>
          <dgm:dir/>
          <dgm:resizeHandles val="exact"/>
        </dgm:presLayoutVars>
      </dgm:prSet>
      <dgm:spPr/>
      <dgm:t>
        <a:bodyPr/>
        <a:lstStyle/>
        <a:p>
          <a:endParaRPr lang="zh-TW" altLang="en-US"/>
        </a:p>
      </dgm:t>
    </dgm:pt>
    <dgm:pt modelId="{7C775D49-A579-4798-B619-5CAA61990496}" type="pres">
      <dgm:prSet presAssocID="{D44AA2A9-C7EC-425D-A9A7-FEE50BCBCAAA}" presName="node" presStyleLbl="node1" presStyleIdx="0" presStyleCnt="5">
        <dgm:presLayoutVars>
          <dgm:bulletEnabled val="1"/>
        </dgm:presLayoutVars>
      </dgm:prSet>
      <dgm:spPr/>
      <dgm:t>
        <a:bodyPr/>
        <a:lstStyle/>
        <a:p>
          <a:endParaRPr lang="zh-TW" altLang="en-US"/>
        </a:p>
      </dgm:t>
    </dgm:pt>
    <dgm:pt modelId="{EB575B69-C2B0-40E1-B711-61972BFAFDC7}" type="pres">
      <dgm:prSet presAssocID="{1253E719-7FED-49A3-8717-023A49FB291C}" presName="sibTrans" presStyleCnt="0"/>
      <dgm:spPr/>
    </dgm:pt>
    <dgm:pt modelId="{3B345E15-61AC-49C6-B044-483FA5DD2789}" type="pres">
      <dgm:prSet presAssocID="{39F68F6D-17E4-4FBE-979D-489D8CB241F3}" presName="node" presStyleLbl="node1" presStyleIdx="1" presStyleCnt="5">
        <dgm:presLayoutVars>
          <dgm:bulletEnabled val="1"/>
        </dgm:presLayoutVars>
      </dgm:prSet>
      <dgm:spPr/>
      <dgm:t>
        <a:bodyPr/>
        <a:lstStyle/>
        <a:p>
          <a:endParaRPr lang="zh-TW" altLang="en-US"/>
        </a:p>
      </dgm:t>
    </dgm:pt>
    <dgm:pt modelId="{01352B63-7FA5-4209-9FC0-83DA5953E721}" type="pres">
      <dgm:prSet presAssocID="{379BD5DF-1447-4483-98CC-D973D4CDD4B6}" presName="sibTrans" presStyleCnt="0"/>
      <dgm:spPr/>
    </dgm:pt>
    <dgm:pt modelId="{DADD8EFC-8FE1-4577-AFA0-56B15DDF36C3}" type="pres">
      <dgm:prSet presAssocID="{EC009B7B-E4E8-4C10-BF5D-3DD0CBC17E34}" presName="node" presStyleLbl="node1" presStyleIdx="2" presStyleCnt="5">
        <dgm:presLayoutVars>
          <dgm:bulletEnabled val="1"/>
        </dgm:presLayoutVars>
      </dgm:prSet>
      <dgm:spPr/>
      <dgm:t>
        <a:bodyPr/>
        <a:lstStyle/>
        <a:p>
          <a:endParaRPr lang="zh-TW" altLang="en-US"/>
        </a:p>
      </dgm:t>
    </dgm:pt>
    <dgm:pt modelId="{84D30A81-88AC-4F98-A840-EEB9A0AD0F3C}" type="pres">
      <dgm:prSet presAssocID="{4ACCDB96-027F-4842-9CBE-AA57579F8857}" presName="sibTrans" presStyleCnt="0"/>
      <dgm:spPr/>
    </dgm:pt>
    <dgm:pt modelId="{8402A1C2-F1D6-4CBF-9C0A-C7D72C435B1D}" type="pres">
      <dgm:prSet presAssocID="{CC9B5C84-6EFC-493C-8291-3A6B6C49A270}" presName="node" presStyleLbl="node1" presStyleIdx="3" presStyleCnt="5">
        <dgm:presLayoutVars>
          <dgm:bulletEnabled val="1"/>
        </dgm:presLayoutVars>
      </dgm:prSet>
      <dgm:spPr/>
      <dgm:t>
        <a:bodyPr/>
        <a:lstStyle/>
        <a:p>
          <a:endParaRPr lang="zh-TW" altLang="en-US"/>
        </a:p>
      </dgm:t>
    </dgm:pt>
    <dgm:pt modelId="{476C49BE-006E-4331-9685-75A8D436214D}" type="pres">
      <dgm:prSet presAssocID="{96FB71EA-F29D-47D4-B3B6-7F262D3DBA00}" presName="sibTrans" presStyleCnt="0"/>
      <dgm:spPr/>
    </dgm:pt>
    <dgm:pt modelId="{9DB5D390-3370-4951-90D9-B71D18029E57}" type="pres">
      <dgm:prSet presAssocID="{9BB8DDFA-2F14-47D9-883B-CAA04F20A397}" presName="node" presStyleLbl="node1" presStyleIdx="4" presStyleCnt="5">
        <dgm:presLayoutVars>
          <dgm:bulletEnabled val="1"/>
        </dgm:presLayoutVars>
      </dgm:prSet>
      <dgm:spPr/>
      <dgm:t>
        <a:bodyPr/>
        <a:lstStyle/>
        <a:p>
          <a:endParaRPr lang="zh-TW" altLang="en-US"/>
        </a:p>
      </dgm:t>
    </dgm:pt>
  </dgm:ptLst>
  <dgm:cxnLst>
    <dgm:cxn modelId="{B6144B9C-2C81-4741-AE7F-A666C342F26C}" srcId="{073AAA95-7918-4F9F-90E5-767F4EA78FED}" destId="{EC009B7B-E4E8-4C10-BF5D-3DD0CBC17E34}" srcOrd="2" destOrd="0" parTransId="{A16FDB2E-E277-41B2-8518-C546D2AE2627}" sibTransId="{4ACCDB96-027F-4842-9CBE-AA57579F8857}"/>
    <dgm:cxn modelId="{3245D0D1-A3EA-4FF7-9279-87BDDB83E42D}" type="presOf" srcId="{39F68F6D-17E4-4FBE-979D-489D8CB241F3}" destId="{3B345E15-61AC-49C6-B044-483FA5DD2789}" srcOrd="0" destOrd="0" presId="urn:microsoft.com/office/officeart/2005/8/layout/default"/>
    <dgm:cxn modelId="{92065F8F-BF29-4CF6-9154-F5EFD3111A11}" srcId="{073AAA95-7918-4F9F-90E5-767F4EA78FED}" destId="{9BB8DDFA-2F14-47D9-883B-CAA04F20A397}" srcOrd="4" destOrd="0" parTransId="{5EE6742B-612F-44F1-8635-6362DEF285EB}" sibTransId="{5C80D7BD-3074-4519-B9D7-F2DF120D7181}"/>
    <dgm:cxn modelId="{2E3ED0FB-A0FB-4354-9F0D-194CE788A114}" type="presOf" srcId="{D44AA2A9-C7EC-425D-A9A7-FEE50BCBCAAA}" destId="{7C775D49-A579-4798-B619-5CAA61990496}" srcOrd="0" destOrd="0" presId="urn:microsoft.com/office/officeart/2005/8/layout/default"/>
    <dgm:cxn modelId="{F2B34EBE-B0B1-4B43-967F-7AF300F283DE}" type="presOf" srcId="{EC009B7B-E4E8-4C10-BF5D-3DD0CBC17E34}" destId="{DADD8EFC-8FE1-4577-AFA0-56B15DDF36C3}" srcOrd="0" destOrd="0" presId="urn:microsoft.com/office/officeart/2005/8/layout/default"/>
    <dgm:cxn modelId="{BF62DDB3-ABA1-4E68-97D8-5994D6D48EC0}" type="presOf" srcId="{CC9B5C84-6EFC-493C-8291-3A6B6C49A270}" destId="{8402A1C2-F1D6-4CBF-9C0A-C7D72C435B1D}" srcOrd="0" destOrd="0" presId="urn:microsoft.com/office/officeart/2005/8/layout/default"/>
    <dgm:cxn modelId="{044CA34A-BA98-4508-9432-2984667F6A35}" srcId="{073AAA95-7918-4F9F-90E5-767F4EA78FED}" destId="{CC9B5C84-6EFC-493C-8291-3A6B6C49A270}" srcOrd="3" destOrd="0" parTransId="{68AC430C-3246-4374-B383-F926026DEC53}" sibTransId="{96FB71EA-F29D-47D4-B3B6-7F262D3DBA00}"/>
    <dgm:cxn modelId="{E43DBAD7-C018-4D5D-8175-1EEDA311AC93}" srcId="{073AAA95-7918-4F9F-90E5-767F4EA78FED}" destId="{D44AA2A9-C7EC-425D-A9A7-FEE50BCBCAAA}" srcOrd="0" destOrd="0" parTransId="{9EFE2A57-ED0E-4E5B-912E-0258B6427427}" sibTransId="{1253E719-7FED-49A3-8717-023A49FB291C}"/>
    <dgm:cxn modelId="{634F7890-84DF-442B-B5C7-84F1B984D465}" srcId="{073AAA95-7918-4F9F-90E5-767F4EA78FED}" destId="{39F68F6D-17E4-4FBE-979D-489D8CB241F3}" srcOrd="1" destOrd="0" parTransId="{F74B3C5C-22A8-4C83-A3FC-3CD06A5AC28E}" sibTransId="{379BD5DF-1447-4483-98CC-D973D4CDD4B6}"/>
    <dgm:cxn modelId="{5FCA790B-3745-4129-B4C3-02F0D221C56D}" type="presOf" srcId="{9BB8DDFA-2F14-47D9-883B-CAA04F20A397}" destId="{9DB5D390-3370-4951-90D9-B71D18029E57}" srcOrd="0" destOrd="0" presId="urn:microsoft.com/office/officeart/2005/8/layout/default"/>
    <dgm:cxn modelId="{007688DC-3127-4477-AADA-2CCB4926EBCF}" type="presOf" srcId="{073AAA95-7918-4F9F-90E5-767F4EA78FED}" destId="{4E204CD2-A3CB-489A-A5E5-CF5861F31296}" srcOrd="0" destOrd="0" presId="urn:microsoft.com/office/officeart/2005/8/layout/default"/>
    <dgm:cxn modelId="{88F4C345-EC48-41B6-B71C-6CB520148EB8}" type="presParOf" srcId="{4E204CD2-A3CB-489A-A5E5-CF5861F31296}" destId="{7C775D49-A579-4798-B619-5CAA61990496}" srcOrd="0" destOrd="0" presId="urn:microsoft.com/office/officeart/2005/8/layout/default"/>
    <dgm:cxn modelId="{6054CB41-0A1D-4BFD-B865-77BD7F6CA4A5}" type="presParOf" srcId="{4E204CD2-A3CB-489A-A5E5-CF5861F31296}" destId="{EB575B69-C2B0-40E1-B711-61972BFAFDC7}" srcOrd="1" destOrd="0" presId="urn:microsoft.com/office/officeart/2005/8/layout/default"/>
    <dgm:cxn modelId="{195A1B43-4F40-4ED0-898A-86228D28DFFC}" type="presParOf" srcId="{4E204CD2-A3CB-489A-A5E5-CF5861F31296}" destId="{3B345E15-61AC-49C6-B044-483FA5DD2789}" srcOrd="2" destOrd="0" presId="urn:microsoft.com/office/officeart/2005/8/layout/default"/>
    <dgm:cxn modelId="{89B0E1F0-438F-4C25-BD4E-D867EB780314}" type="presParOf" srcId="{4E204CD2-A3CB-489A-A5E5-CF5861F31296}" destId="{01352B63-7FA5-4209-9FC0-83DA5953E721}" srcOrd="3" destOrd="0" presId="urn:microsoft.com/office/officeart/2005/8/layout/default"/>
    <dgm:cxn modelId="{22404A99-CAA5-4B94-B8DB-E16EAA1E6068}" type="presParOf" srcId="{4E204CD2-A3CB-489A-A5E5-CF5861F31296}" destId="{DADD8EFC-8FE1-4577-AFA0-56B15DDF36C3}" srcOrd="4" destOrd="0" presId="urn:microsoft.com/office/officeart/2005/8/layout/default"/>
    <dgm:cxn modelId="{5E95A003-B6AA-4E3D-8954-B90524CE3312}" type="presParOf" srcId="{4E204CD2-A3CB-489A-A5E5-CF5861F31296}" destId="{84D30A81-88AC-4F98-A840-EEB9A0AD0F3C}" srcOrd="5" destOrd="0" presId="urn:microsoft.com/office/officeart/2005/8/layout/default"/>
    <dgm:cxn modelId="{2BFA9BD4-C97C-482C-ACD2-11A30BCDECD7}" type="presParOf" srcId="{4E204CD2-A3CB-489A-A5E5-CF5861F31296}" destId="{8402A1C2-F1D6-4CBF-9C0A-C7D72C435B1D}" srcOrd="6" destOrd="0" presId="urn:microsoft.com/office/officeart/2005/8/layout/default"/>
    <dgm:cxn modelId="{241651FC-8C9A-44FA-B930-46A80925D3F2}" type="presParOf" srcId="{4E204CD2-A3CB-489A-A5E5-CF5861F31296}" destId="{476C49BE-006E-4331-9685-75A8D436214D}" srcOrd="7" destOrd="0" presId="urn:microsoft.com/office/officeart/2005/8/layout/default"/>
    <dgm:cxn modelId="{E3C39224-5834-4FAB-BFE9-CDE2B4237510}" type="presParOf" srcId="{4E204CD2-A3CB-489A-A5E5-CF5861F31296}" destId="{9DB5D390-3370-4951-90D9-B71D18029E57}"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DD4C3B7-2CF6-481B-A55D-5FCC546EDA44}" type="doc">
      <dgm:prSet loTypeId="urn:microsoft.com/office/officeart/2005/8/layout/hChevron3" loCatId="process" qsTypeId="urn:microsoft.com/office/officeart/2005/8/quickstyle/simple1" qsCatId="simple" csTypeId="urn:microsoft.com/office/officeart/2005/8/colors/accent3_2" csCatId="accent3" phldr="1"/>
      <dgm:spPr/>
    </dgm:pt>
    <dgm:pt modelId="{2D48BADB-A9A8-4705-B6F4-9DA63844DB5B}">
      <dgm:prSet phldrT="[文字]"/>
      <dgm:spPr/>
      <dgm:t>
        <a:bodyPr/>
        <a:lstStyle/>
        <a:p>
          <a:r>
            <a:rPr lang="zh-TW" b="1" dirty="0">
              <a:latin typeface="標楷體" panose="03000509000000000000" pitchFamily="65" charset="-120"/>
              <a:ea typeface="標楷體" panose="03000509000000000000" pitchFamily="65" charset="-120"/>
            </a:rPr>
            <a:t>階層</a:t>
          </a:r>
          <a:r>
            <a:rPr lang="zh-TW" b="1" dirty="0" smtClean="0">
              <a:latin typeface="標楷體" panose="03000509000000000000" pitchFamily="65" charset="-120"/>
              <a:ea typeface="標楷體" panose="03000509000000000000" pitchFamily="65" charset="-120"/>
            </a:rPr>
            <a:t>式</a:t>
          </a:r>
          <a:endParaRPr lang="en-US" altLang="zh-TW" b="1" dirty="0" smtClean="0">
            <a:latin typeface="標楷體" panose="03000509000000000000" pitchFamily="65" charset="-120"/>
            <a:ea typeface="標楷體" panose="03000509000000000000" pitchFamily="65" charset="-120"/>
          </a:endParaRPr>
        </a:p>
        <a:p>
          <a:r>
            <a:rPr lang="zh-TW" b="1" dirty="0" smtClean="0">
              <a:latin typeface="標楷體" panose="03000509000000000000" pitchFamily="65" charset="-120"/>
              <a:ea typeface="標楷體" panose="03000509000000000000" pitchFamily="65" charset="-120"/>
            </a:rPr>
            <a:t>協同教學</a:t>
          </a:r>
          <a:endParaRPr lang="zh-TW" altLang="en-US" dirty="0">
            <a:latin typeface="標楷體" panose="03000509000000000000" pitchFamily="65" charset="-120"/>
            <a:ea typeface="標楷體" panose="03000509000000000000" pitchFamily="65" charset="-120"/>
          </a:endParaRPr>
        </a:p>
      </dgm:t>
    </dgm:pt>
    <dgm:pt modelId="{4B15E7BE-4FC5-4E24-8FA5-192FF7C36585}" type="parTrans" cxnId="{C44FF6BD-4634-4FB9-A729-1CE6941D4E4B}">
      <dgm:prSet/>
      <dgm:spPr/>
      <dgm:t>
        <a:bodyPr/>
        <a:lstStyle/>
        <a:p>
          <a:endParaRPr lang="zh-TW" altLang="en-US">
            <a:latin typeface="標楷體" panose="03000509000000000000" pitchFamily="65" charset="-120"/>
            <a:ea typeface="標楷體" panose="03000509000000000000" pitchFamily="65" charset="-120"/>
          </a:endParaRPr>
        </a:p>
      </dgm:t>
    </dgm:pt>
    <dgm:pt modelId="{FD802D71-9181-4CB0-B442-7DC178D3AA43}" type="sibTrans" cxnId="{C44FF6BD-4634-4FB9-A729-1CE6941D4E4B}">
      <dgm:prSet/>
      <dgm:spPr/>
      <dgm:t>
        <a:bodyPr/>
        <a:lstStyle/>
        <a:p>
          <a:endParaRPr lang="zh-TW" altLang="en-US">
            <a:latin typeface="標楷體" panose="03000509000000000000" pitchFamily="65" charset="-120"/>
            <a:ea typeface="標楷體" panose="03000509000000000000" pitchFamily="65" charset="-120"/>
          </a:endParaRPr>
        </a:p>
      </dgm:t>
    </dgm:pt>
    <dgm:pt modelId="{8B423712-56B1-49C6-B823-9C15E4CB2EBE}">
      <dgm:prSet phldrT="[文字]"/>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聯絡教學</a:t>
          </a:r>
          <a:endParaRPr lang="zh-TW" altLang="en-US" dirty="0">
            <a:latin typeface="標楷體" panose="03000509000000000000" pitchFamily="65" charset="-120"/>
            <a:ea typeface="標楷體" panose="03000509000000000000" pitchFamily="65" charset="-120"/>
          </a:endParaRPr>
        </a:p>
      </dgm:t>
    </dgm:pt>
    <dgm:pt modelId="{26BBEA46-5261-48A8-91F9-5C740B2BC7C7}" type="parTrans" cxnId="{C37E5660-51BE-44BA-B984-A20B3F31B593}">
      <dgm:prSet/>
      <dgm:spPr/>
      <dgm:t>
        <a:bodyPr/>
        <a:lstStyle/>
        <a:p>
          <a:endParaRPr lang="zh-TW" altLang="en-US">
            <a:latin typeface="標楷體" panose="03000509000000000000" pitchFamily="65" charset="-120"/>
            <a:ea typeface="標楷體" panose="03000509000000000000" pitchFamily="65" charset="-120"/>
          </a:endParaRPr>
        </a:p>
      </dgm:t>
    </dgm:pt>
    <dgm:pt modelId="{378C8F1C-5AC7-42B0-8B1D-D4FA0A3FDE6F}" type="sibTrans" cxnId="{C37E5660-51BE-44BA-B984-A20B3F31B593}">
      <dgm:prSet/>
      <dgm:spPr/>
      <dgm:t>
        <a:bodyPr/>
        <a:lstStyle/>
        <a:p>
          <a:endParaRPr lang="zh-TW" altLang="en-US">
            <a:latin typeface="標楷體" panose="03000509000000000000" pitchFamily="65" charset="-120"/>
            <a:ea typeface="標楷體" panose="03000509000000000000" pitchFamily="65" charset="-120"/>
          </a:endParaRPr>
        </a:p>
      </dgm:t>
    </dgm:pt>
    <dgm:pt modelId="{16B22E3E-1341-4A37-B240-534679C24981}">
      <dgm:prSet phldrT="[文字]"/>
      <dgm:spPr>
        <a:solidFill>
          <a:schemeClr val="accent3">
            <a:lumMod val="20000"/>
            <a:lumOff val="80000"/>
          </a:schemeClr>
        </a:solidFill>
      </dgm:spPr>
      <dgm:t>
        <a:bodyPr/>
        <a:lstStyle/>
        <a:p>
          <a:r>
            <a:rPr lang="zh-TW" b="1">
              <a:latin typeface="標楷體" panose="03000509000000000000" pitchFamily="65" charset="-120"/>
              <a:ea typeface="標楷體" panose="03000509000000000000" pitchFamily="65" charset="-120"/>
            </a:rPr>
            <a:t>相關科目協同教學</a:t>
          </a:r>
          <a:endParaRPr lang="zh-TW" altLang="en-US" dirty="0">
            <a:latin typeface="標楷體" panose="03000509000000000000" pitchFamily="65" charset="-120"/>
            <a:ea typeface="標楷體" panose="03000509000000000000" pitchFamily="65" charset="-120"/>
          </a:endParaRPr>
        </a:p>
      </dgm:t>
    </dgm:pt>
    <dgm:pt modelId="{CEE115A2-6194-4FDE-A7FA-E39599430292}" type="parTrans" cxnId="{9756EFD3-A64F-4D3B-9DA9-65ED0358593B}">
      <dgm:prSet/>
      <dgm:spPr/>
      <dgm:t>
        <a:bodyPr/>
        <a:lstStyle/>
        <a:p>
          <a:endParaRPr lang="zh-TW" altLang="en-US">
            <a:latin typeface="標楷體" panose="03000509000000000000" pitchFamily="65" charset="-120"/>
            <a:ea typeface="標楷體" panose="03000509000000000000" pitchFamily="65" charset="-120"/>
          </a:endParaRPr>
        </a:p>
      </dgm:t>
    </dgm:pt>
    <dgm:pt modelId="{09DAEA91-1A48-4F30-90AE-88434391B74A}" type="sibTrans" cxnId="{9756EFD3-A64F-4D3B-9DA9-65ED0358593B}">
      <dgm:prSet/>
      <dgm:spPr/>
      <dgm:t>
        <a:bodyPr/>
        <a:lstStyle/>
        <a:p>
          <a:endParaRPr lang="zh-TW" altLang="en-US">
            <a:latin typeface="標楷體" panose="03000509000000000000" pitchFamily="65" charset="-120"/>
            <a:ea typeface="標楷體" panose="03000509000000000000" pitchFamily="65" charset="-120"/>
          </a:endParaRPr>
        </a:p>
      </dgm:t>
    </dgm:pt>
    <dgm:pt modelId="{122E1CAB-AB42-44AA-B8CE-B22CB4CEF779}">
      <dgm:prSet/>
      <dgm:spPr>
        <a:solidFill>
          <a:schemeClr val="accent3">
            <a:lumMod val="20000"/>
            <a:lumOff val="80000"/>
          </a:schemeClr>
        </a:solidFill>
      </dgm:spPr>
      <dgm:t>
        <a:bodyPr/>
        <a:lstStyle/>
        <a:p>
          <a:r>
            <a:rPr lang="zh-TW" b="1">
              <a:latin typeface="標楷體" panose="03000509000000000000" pitchFamily="65" charset="-120"/>
              <a:ea typeface="標楷體" panose="03000509000000000000" pitchFamily="65" charset="-120"/>
            </a:rPr>
            <a:t>交換教學</a:t>
          </a:r>
          <a:endParaRPr lang="zh-TW" altLang="en-US">
            <a:latin typeface="標楷體" panose="03000509000000000000" pitchFamily="65" charset="-120"/>
            <a:ea typeface="標楷體" panose="03000509000000000000" pitchFamily="65" charset="-120"/>
          </a:endParaRPr>
        </a:p>
      </dgm:t>
    </dgm:pt>
    <dgm:pt modelId="{4989A163-D006-439F-A511-9983A7C6040E}" type="parTrans" cxnId="{4BE4B814-DA5C-4772-A5AD-08936983D877}">
      <dgm:prSet/>
      <dgm:spPr/>
      <dgm:t>
        <a:bodyPr/>
        <a:lstStyle/>
        <a:p>
          <a:endParaRPr lang="zh-TW" altLang="en-US">
            <a:latin typeface="標楷體" panose="03000509000000000000" pitchFamily="65" charset="-120"/>
            <a:ea typeface="標楷體" panose="03000509000000000000" pitchFamily="65" charset="-120"/>
          </a:endParaRPr>
        </a:p>
      </dgm:t>
    </dgm:pt>
    <dgm:pt modelId="{79FB152B-0479-498B-871C-CF6ECFAD23B4}" type="sibTrans" cxnId="{4BE4B814-DA5C-4772-A5AD-08936983D877}">
      <dgm:prSet/>
      <dgm:spPr/>
      <dgm:t>
        <a:bodyPr/>
        <a:lstStyle/>
        <a:p>
          <a:endParaRPr lang="zh-TW" altLang="en-US">
            <a:latin typeface="標楷體" panose="03000509000000000000" pitchFamily="65" charset="-120"/>
            <a:ea typeface="標楷體" panose="03000509000000000000" pitchFamily="65" charset="-120"/>
          </a:endParaRPr>
        </a:p>
      </dgm:t>
    </dgm:pt>
    <dgm:pt modelId="{C3EA1CBB-2F52-4845-AC52-BAD20C8E9BF5}">
      <dgm:prSet/>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循環教學</a:t>
          </a:r>
          <a:endParaRPr lang="zh-TW" altLang="en-US" dirty="0">
            <a:latin typeface="標楷體" panose="03000509000000000000" pitchFamily="65" charset="-120"/>
            <a:ea typeface="標楷體" panose="03000509000000000000" pitchFamily="65" charset="-120"/>
          </a:endParaRPr>
        </a:p>
      </dgm:t>
    </dgm:pt>
    <dgm:pt modelId="{1336CA84-1E5E-456F-B84F-53C784E5B859}" type="parTrans" cxnId="{E8C236C4-F5C2-4322-A1AC-F4072E407FD4}">
      <dgm:prSet/>
      <dgm:spPr/>
      <dgm:t>
        <a:bodyPr/>
        <a:lstStyle/>
        <a:p>
          <a:endParaRPr lang="zh-TW" altLang="en-US">
            <a:latin typeface="標楷體" panose="03000509000000000000" pitchFamily="65" charset="-120"/>
            <a:ea typeface="標楷體" panose="03000509000000000000" pitchFamily="65" charset="-120"/>
          </a:endParaRPr>
        </a:p>
      </dgm:t>
    </dgm:pt>
    <dgm:pt modelId="{E020B33E-5CA5-4A90-AF05-F55DB6074568}" type="sibTrans" cxnId="{E8C236C4-F5C2-4322-A1AC-F4072E407FD4}">
      <dgm:prSet/>
      <dgm:spPr/>
      <dgm:t>
        <a:bodyPr/>
        <a:lstStyle/>
        <a:p>
          <a:endParaRPr lang="zh-TW" altLang="en-US">
            <a:latin typeface="標楷體" panose="03000509000000000000" pitchFamily="65" charset="-120"/>
            <a:ea typeface="標楷體" panose="03000509000000000000" pitchFamily="65" charset="-120"/>
          </a:endParaRPr>
        </a:p>
      </dgm:t>
    </dgm:pt>
    <dgm:pt modelId="{BD80E763-6155-4F8B-8AEF-EC1F617F3ABA}" type="pres">
      <dgm:prSet presAssocID="{0DD4C3B7-2CF6-481B-A55D-5FCC546EDA44}" presName="Name0" presStyleCnt="0">
        <dgm:presLayoutVars>
          <dgm:dir/>
          <dgm:resizeHandles val="exact"/>
        </dgm:presLayoutVars>
      </dgm:prSet>
      <dgm:spPr/>
    </dgm:pt>
    <dgm:pt modelId="{3C727B3C-AF48-4CA7-8621-D5FE2353DBD0}" type="pres">
      <dgm:prSet presAssocID="{2D48BADB-A9A8-4705-B6F4-9DA63844DB5B}" presName="parTxOnly" presStyleLbl="node1" presStyleIdx="0" presStyleCnt="5">
        <dgm:presLayoutVars>
          <dgm:bulletEnabled val="1"/>
        </dgm:presLayoutVars>
      </dgm:prSet>
      <dgm:spPr/>
      <dgm:t>
        <a:bodyPr/>
        <a:lstStyle/>
        <a:p>
          <a:endParaRPr lang="zh-TW" altLang="en-US"/>
        </a:p>
      </dgm:t>
    </dgm:pt>
    <dgm:pt modelId="{04F2DFB5-1068-4BE4-8696-EFD9AE8BFEF5}" type="pres">
      <dgm:prSet presAssocID="{FD802D71-9181-4CB0-B442-7DC178D3AA43}" presName="parSpace" presStyleCnt="0"/>
      <dgm:spPr/>
    </dgm:pt>
    <dgm:pt modelId="{3CD9920D-D531-4902-B66D-D977977D13C9}" type="pres">
      <dgm:prSet presAssocID="{8B423712-56B1-49C6-B823-9C15E4CB2EBE}" presName="parTxOnly" presStyleLbl="node1" presStyleIdx="1" presStyleCnt="5">
        <dgm:presLayoutVars>
          <dgm:bulletEnabled val="1"/>
        </dgm:presLayoutVars>
      </dgm:prSet>
      <dgm:spPr/>
      <dgm:t>
        <a:bodyPr/>
        <a:lstStyle/>
        <a:p>
          <a:endParaRPr lang="zh-TW" altLang="en-US"/>
        </a:p>
      </dgm:t>
    </dgm:pt>
    <dgm:pt modelId="{82DC1A54-4F84-40B8-8AF1-94C1BFC4B5C3}" type="pres">
      <dgm:prSet presAssocID="{378C8F1C-5AC7-42B0-8B1D-D4FA0A3FDE6F}" presName="parSpace" presStyleCnt="0"/>
      <dgm:spPr/>
    </dgm:pt>
    <dgm:pt modelId="{82649518-FDA4-40A5-8DA1-596A49287422}" type="pres">
      <dgm:prSet presAssocID="{16B22E3E-1341-4A37-B240-534679C24981}" presName="parTxOnly" presStyleLbl="node1" presStyleIdx="2" presStyleCnt="5">
        <dgm:presLayoutVars>
          <dgm:bulletEnabled val="1"/>
        </dgm:presLayoutVars>
      </dgm:prSet>
      <dgm:spPr/>
      <dgm:t>
        <a:bodyPr/>
        <a:lstStyle/>
        <a:p>
          <a:endParaRPr lang="zh-TW" altLang="en-US"/>
        </a:p>
      </dgm:t>
    </dgm:pt>
    <dgm:pt modelId="{C3834659-CEB2-413A-8F84-ED0EC8FC35FC}" type="pres">
      <dgm:prSet presAssocID="{09DAEA91-1A48-4F30-90AE-88434391B74A}" presName="parSpace" presStyleCnt="0"/>
      <dgm:spPr/>
    </dgm:pt>
    <dgm:pt modelId="{AFAD6D90-E502-406E-8DB1-2288F3799FDD}" type="pres">
      <dgm:prSet presAssocID="{122E1CAB-AB42-44AA-B8CE-B22CB4CEF779}" presName="parTxOnly" presStyleLbl="node1" presStyleIdx="3" presStyleCnt="5">
        <dgm:presLayoutVars>
          <dgm:bulletEnabled val="1"/>
        </dgm:presLayoutVars>
      </dgm:prSet>
      <dgm:spPr/>
      <dgm:t>
        <a:bodyPr/>
        <a:lstStyle/>
        <a:p>
          <a:endParaRPr lang="zh-TW" altLang="en-US"/>
        </a:p>
      </dgm:t>
    </dgm:pt>
    <dgm:pt modelId="{EA42BA74-C89C-4751-909B-6DF4F81A8A16}" type="pres">
      <dgm:prSet presAssocID="{79FB152B-0479-498B-871C-CF6ECFAD23B4}" presName="parSpace" presStyleCnt="0"/>
      <dgm:spPr/>
    </dgm:pt>
    <dgm:pt modelId="{DE303308-AB8A-4FD0-9250-AF19C2CCF82C}" type="pres">
      <dgm:prSet presAssocID="{C3EA1CBB-2F52-4845-AC52-BAD20C8E9BF5}" presName="parTxOnly" presStyleLbl="node1" presStyleIdx="4" presStyleCnt="5">
        <dgm:presLayoutVars>
          <dgm:bulletEnabled val="1"/>
        </dgm:presLayoutVars>
      </dgm:prSet>
      <dgm:spPr/>
      <dgm:t>
        <a:bodyPr/>
        <a:lstStyle/>
        <a:p>
          <a:endParaRPr lang="zh-TW" altLang="en-US"/>
        </a:p>
      </dgm:t>
    </dgm:pt>
  </dgm:ptLst>
  <dgm:cxnLst>
    <dgm:cxn modelId="{2AB15E4D-805A-4EA8-9EE7-0A75CC89CBBC}" type="presOf" srcId="{122E1CAB-AB42-44AA-B8CE-B22CB4CEF779}" destId="{AFAD6D90-E502-406E-8DB1-2288F3799FDD}" srcOrd="0" destOrd="0" presId="urn:microsoft.com/office/officeart/2005/8/layout/hChevron3"/>
    <dgm:cxn modelId="{4BE4B814-DA5C-4772-A5AD-08936983D877}" srcId="{0DD4C3B7-2CF6-481B-A55D-5FCC546EDA44}" destId="{122E1CAB-AB42-44AA-B8CE-B22CB4CEF779}" srcOrd="3" destOrd="0" parTransId="{4989A163-D006-439F-A511-9983A7C6040E}" sibTransId="{79FB152B-0479-498B-871C-CF6ECFAD23B4}"/>
    <dgm:cxn modelId="{9756EFD3-A64F-4D3B-9DA9-65ED0358593B}" srcId="{0DD4C3B7-2CF6-481B-A55D-5FCC546EDA44}" destId="{16B22E3E-1341-4A37-B240-534679C24981}" srcOrd="2" destOrd="0" parTransId="{CEE115A2-6194-4FDE-A7FA-E39599430292}" sibTransId="{09DAEA91-1A48-4F30-90AE-88434391B74A}"/>
    <dgm:cxn modelId="{C44FF6BD-4634-4FB9-A729-1CE6941D4E4B}" srcId="{0DD4C3B7-2CF6-481B-A55D-5FCC546EDA44}" destId="{2D48BADB-A9A8-4705-B6F4-9DA63844DB5B}" srcOrd="0" destOrd="0" parTransId="{4B15E7BE-4FC5-4E24-8FA5-192FF7C36585}" sibTransId="{FD802D71-9181-4CB0-B442-7DC178D3AA43}"/>
    <dgm:cxn modelId="{71FE8B2C-1791-4FAF-A42C-FF357501133F}" type="presOf" srcId="{2D48BADB-A9A8-4705-B6F4-9DA63844DB5B}" destId="{3C727B3C-AF48-4CA7-8621-D5FE2353DBD0}" srcOrd="0" destOrd="0" presId="urn:microsoft.com/office/officeart/2005/8/layout/hChevron3"/>
    <dgm:cxn modelId="{291E6C3A-83E2-4DF9-A91F-6E094C2C0443}" type="presOf" srcId="{16B22E3E-1341-4A37-B240-534679C24981}" destId="{82649518-FDA4-40A5-8DA1-596A49287422}" srcOrd="0" destOrd="0" presId="urn:microsoft.com/office/officeart/2005/8/layout/hChevron3"/>
    <dgm:cxn modelId="{972E6025-791A-4E17-B5B2-114507ABACBB}" type="presOf" srcId="{C3EA1CBB-2F52-4845-AC52-BAD20C8E9BF5}" destId="{DE303308-AB8A-4FD0-9250-AF19C2CCF82C}" srcOrd="0" destOrd="0" presId="urn:microsoft.com/office/officeart/2005/8/layout/hChevron3"/>
    <dgm:cxn modelId="{C37E5660-51BE-44BA-B984-A20B3F31B593}" srcId="{0DD4C3B7-2CF6-481B-A55D-5FCC546EDA44}" destId="{8B423712-56B1-49C6-B823-9C15E4CB2EBE}" srcOrd="1" destOrd="0" parTransId="{26BBEA46-5261-48A8-91F9-5C740B2BC7C7}" sibTransId="{378C8F1C-5AC7-42B0-8B1D-D4FA0A3FDE6F}"/>
    <dgm:cxn modelId="{7AF81836-A032-49FF-AF94-CD2227457B6B}" type="presOf" srcId="{8B423712-56B1-49C6-B823-9C15E4CB2EBE}" destId="{3CD9920D-D531-4902-B66D-D977977D13C9}" srcOrd="0" destOrd="0" presId="urn:microsoft.com/office/officeart/2005/8/layout/hChevron3"/>
    <dgm:cxn modelId="{E8C236C4-F5C2-4322-A1AC-F4072E407FD4}" srcId="{0DD4C3B7-2CF6-481B-A55D-5FCC546EDA44}" destId="{C3EA1CBB-2F52-4845-AC52-BAD20C8E9BF5}" srcOrd="4" destOrd="0" parTransId="{1336CA84-1E5E-456F-B84F-53C784E5B859}" sibTransId="{E020B33E-5CA5-4A90-AF05-F55DB6074568}"/>
    <dgm:cxn modelId="{A5FF101E-1704-4698-90B9-FC07525820A9}" type="presOf" srcId="{0DD4C3B7-2CF6-481B-A55D-5FCC546EDA44}" destId="{BD80E763-6155-4F8B-8AEF-EC1F617F3ABA}" srcOrd="0" destOrd="0" presId="urn:microsoft.com/office/officeart/2005/8/layout/hChevron3"/>
    <dgm:cxn modelId="{C5098E32-A883-4C1E-A886-98DBFF8FA3E5}" type="presParOf" srcId="{BD80E763-6155-4F8B-8AEF-EC1F617F3ABA}" destId="{3C727B3C-AF48-4CA7-8621-D5FE2353DBD0}" srcOrd="0" destOrd="0" presId="urn:microsoft.com/office/officeart/2005/8/layout/hChevron3"/>
    <dgm:cxn modelId="{C45AF7EA-EBFB-4904-B480-C9CCB1C934CA}" type="presParOf" srcId="{BD80E763-6155-4F8B-8AEF-EC1F617F3ABA}" destId="{04F2DFB5-1068-4BE4-8696-EFD9AE8BFEF5}" srcOrd="1" destOrd="0" presId="urn:microsoft.com/office/officeart/2005/8/layout/hChevron3"/>
    <dgm:cxn modelId="{6D972C42-F9E5-408A-A00C-8473CCC0F88A}" type="presParOf" srcId="{BD80E763-6155-4F8B-8AEF-EC1F617F3ABA}" destId="{3CD9920D-D531-4902-B66D-D977977D13C9}" srcOrd="2" destOrd="0" presId="urn:microsoft.com/office/officeart/2005/8/layout/hChevron3"/>
    <dgm:cxn modelId="{E21168DF-57AA-4689-9C1C-331002D8B868}" type="presParOf" srcId="{BD80E763-6155-4F8B-8AEF-EC1F617F3ABA}" destId="{82DC1A54-4F84-40B8-8AF1-94C1BFC4B5C3}" srcOrd="3" destOrd="0" presId="urn:microsoft.com/office/officeart/2005/8/layout/hChevron3"/>
    <dgm:cxn modelId="{13FDB8E0-5089-4119-9982-FA2428A98E90}" type="presParOf" srcId="{BD80E763-6155-4F8B-8AEF-EC1F617F3ABA}" destId="{82649518-FDA4-40A5-8DA1-596A49287422}" srcOrd="4" destOrd="0" presId="urn:microsoft.com/office/officeart/2005/8/layout/hChevron3"/>
    <dgm:cxn modelId="{C5BA8552-8AE8-4F50-91CF-7DA0BE1C1EBA}" type="presParOf" srcId="{BD80E763-6155-4F8B-8AEF-EC1F617F3ABA}" destId="{C3834659-CEB2-413A-8F84-ED0EC8FC35FC}" srcOrd="5" destOrd="0" presId="urn:microsoft.com/office/officeart/2005/8/layout/hChevron3"/>
    <dgm:cxn modelId="{30C9F4D2-528A-4CCF-B923-9D36F84AC785}" type="presParOf" srcId="{BD80E763-6155-4F8B-8AEF-EC1F617F3ABA}" destId="{AFAD6D90-E502-406E-8DB1-2288F3799FDD}" srcOrd="6" destOrd="0" presId="urn:microsoft.com/office/officeart/2005/8/layout/hChevron3"/>
    <dgm:cxn modelId="{C07A3363-3826-4C40-A39A-FC1844E4F348}" type="presParOf" srcId="{BD80E763-6155-4F8B-8AEF-EC1F617F3ABA}" destId="{EA42BA74-C89C-4751-909B-6DF4F81A8A16}" srcOrd="7" destOrd="0" presId="urn:microsoft.com/office/officeart/2005/8/layout/hChevron3"/>
    <dgm:cxn modelId="{85C7F3F2-11C4-4BD9-B7B2-510CEC83DE98}" type="presParOf" srcId="{BD80E763-6155-4F8B-8AEF-EC1F617F3ABA}" destId="{DE303308-AB8A-4FD0-9250-AF19C2CCF82C}"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DD4C3B7-2CF6-481B-A55D-5FCC546EDA44}" type="doc">
      <dgm:prSet loTypeId="urn:microsoft.com/office/officeart/2005/8/layout/hChevron3" loCatId="process" qsTypeId="urn:microsoft.com/office/officeart/2005/8/quickstyle/simple1" qsCatId="simple" csTypeId="urn:microsoft.com/office/officeart/2005/8/colors/accent3_2" csCatId="accent3" phldr="1"/>
      <dgm:spPr/>
    </dgm:pt>
    <dgm:pt modelId="{2D48BADB-A9A8-4705-B6F4-9DA63844DB5B}">
      <dgm:prSet phldrT="[文字]"/>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階層式</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協同教學</a:t>
          </a:r>
          <a:endParaRPr lang="zh-TW" altLang="en-US" dirty="0">
            <a:latin typeface="標楷體" panose="03000509000000000000" pitchFamily="65" charset="-120"/>
            <a:ea typeface="標楷體" panose="03000509000000000000" pitchFamily="65" charset="-120"/>
          </a:endParaRPr>
        </a:p>
      </dgm:t>
    </dgm:pt>
    <dgm:pt modelId="{4B15E7BE-4FC5-4E24-8FA5-192FF7C36585}" type="parTrans" cxnId="{C44FF6BD-4634-4FB9-A729-1CE6941D4E4B}">
      <dgm:prSet/>
      <dgm:spPr/>
      <dgm:t>
        <a:bodyPr/>
        <a:lstStyle/>
        <a:p>
          <a:endParaRPr lang="zh-TW" altLang="en-US">
            <a:latin typeface="標楷體" panose="03000509000000000000" pitchFamily="65" charset="-120"/>
            <a:ea typeface="標楷體" panose="03000509000000000000" pitchFamily="65" charset="-120"/>
          </a:endParaRPr>
        </a:p>
      </dgm:t>
    </dgm:pt>
    <dgm:pt modelId="{FD802D71-9181-4CB0-B442-7DC178D3AA43}" type="sibTrans" cxnId="{C44FF6BD-4634-4FB9-A729-1CE6941D4E4B}">
      <dgm:prSet/>
      <dgm:spPr/>
      <dgm:t>
        <a:bodyPr/>
        <a:lstStyle/>
        <a:p>
          <a:endParaRPr lang="zh-TW" altLang="en-US">
            <a:latin typeface="標楷體" panose="03000509000000000000" pitchFamily="65" charset="-120"/>
            <a:ea typeface="標楷體" panose="03000509000000000000" pitchFamily="65" charset="-120"/>
          </a:endParaRPr>
        </a:p>
      </dgm:t>
    </dgm:pt>
    <dgm:pt modelId="{8B423712-56B1-49C6-B823-9C15E4CB2EBE}">
      <dgm:prSet phldrT="[文字]"/>
      <dgm:spPr>
        <a:solidFill>
          <a:schemeClr val="accent3"/>
        </a:solidFill>
      </dgm:spPr>
      <dgm:t>
        <a:bodyPr/>
        <a:lstStyle/>
        <a:p>
          <a:r>
            <a:rPr lang="zh-TW" b="1" dirty="0">
              <a:latin typeface="標楷體" panose="03000509000000000000" pitchFamily="65" charset="-120"/>
              <a:ea typeface="標楷體" panose="03000509000000000000" pitchFamily="65" charset="-120"/>
            </a:rPr>
            <a:t>聯絡教學</a:t>
          </a:r>
          <a:endParaRPr lang="zh-TW" altLang="en-US" dirty="0">
            <a:latin typeface="標楷體" panose="03000509000000000000" pitchFamily="65" charset="-120"/>
            <a:ea typeface="標楷體" panose="03000509000000000000" pitchFamily="65" charset="-120"/>
          </a:endParaRPr>
        </a:p>
      </dgm:t>
    </dgm:pt>
    <dgm:pt modelId="{26BBEA46-5261-48A8-91F9-5C740B2BC7C7}" type="parTrans" cxnId="{C37E5660-51BE-44BA-B984-A20B3F31B593}">
      <dgm:prSet/>
      <dgm:spPr/>
      <dgm:t>
        <a:bodyPr/>
        <a:lstStyle/>
        <a:p>
          <a:endParaRPr lang="zh-TW" altLang="en-US">
            <a:latin typeface="標楷體" panose="03000509000000000000" pitchFamily="65" charset="-120"/>
            <a:ea typeface="標楷體" panose="03000509000000000000" pitchFamily="65" charset="-120"/>
          </a:endParaRPr>
        </a:p>
      </dgm:t>
    </dgm:pt>
    <dgm:pt modelId="{378C8F1C-5AC7-42B0-8B1D-D4FA0A3FDE6F}" type="sibTrans" cxnId="{C37E5660-51BE-44BA-B984-A20B3F31B593}">
      <dgm:prSet/>
      <dgm:spPr/>
      <dgm:t>
        <a:bodyPr/>
        <a:lstStyle/>
        <a:p>
          <a:endParaRPr lang="zh-TW" altLang="en-US">
            <a:latin typeface="標楷體" panose="03000509000000000000" pitchFamily="65" charset="-120"/>
            <a:ea typeface="標楷體" panose="03000509000000000000" pitchFamily="65" charset="-120"/>
          </a:endParaRPr>
        </a:p>
      </dgm:t>
    </dgm:pt>
    <dgm:pt modelId="{16B22E3E-1341-4A37-B240-534679C24981}">
      <dgm:prSet phldrT="[文字]"/>
      <dgm:spPr>
        <a:solidFill>
          <a:schemeClr val="accent3">
            <a:lumMod val="20000"/>
            <a:lumOff val="80000"/>
          </a:schemeClr>
        </a:solidFill>
      </dgm:spPr>
      <dgm:t>
        <a:bodyPr/>
        <a:lstStyle/>
        <a:p>
          <a:r>
            <a:rPr lang="zh-TW" b="1">
              <a:latin typeface="標楷體" panose="03000509000000000000" pitchFamily="65" charset="-120"/>
              <a:ea typeface="標楷體" panose="03000509000000000000" pitchFamily="65" charset="-120"/>
            </a:rPr>
            <a:t>相關科目協同教學</a:t>
          </a:r>
          <a:endParaRPr lang="zh-TW" altLang="en-US" dirty="0">
            <a:latin typeface="標楷體" panose="03000509000000000000" pitchFamily="65" charset="-120"/>
            <a:ea typeface="標楷體" panose="03000509000000000000" pitchFamily="65" charset="-120"/>
          </a:endParaRPr>
        </a:p>
      </dgm:t>
    </dgm:pt>
    <dgm:pt modelId="{CEE115A2-6194-4FDE-A7FA-E39599430292}" type="parTrans" cxnId="{9756EFD3-A64F-4D3B-9DA9-65ED0358593B}">
      <dgm:prSet/>
      <dgm:spPr/>
      <dgm:t>
        <a:bodyPr/>
        <a:lstStyle/>
        <a:p>
          <a:endParaRPr lang="zh-TW" altLang="en-US">
            <a:latin typeface="標楷體" panose="03000509000000000000" pitchFamily="65" charset="-120"/>
            <a:ea typeface="標楷體" panose="03000509000000000000" pitchFamily="65" charset="-120"/>
          </a:endParaRPr>
        </a:p>
      </dgm:t>
    </dgm:pt>
    <dgm:pt modelId="{09DAEA91-1A48-4F30-90AE-88434391B74A}" type="sibTrans" cxnId="{9756EFD3-A64F-4D3B-9DA9-65ED0358593B}">
      <dgm:prSet/>
      <dgm:spPr/>
      <dgm:t>
        <a:bodyPr/>
        <a:lstStyle/>
        <a:p>
          <a:endParaRPr lang="zh-TW" altLang="en-US">
            <a:latin typeface="標楷體" panose="03000509000000000000" pitchFamily="65" charset="-120"/>
            <a:ea typeface="標楷體" panose="03000509000000000000" pitchFamily="65" charset="-120"/>
          </a:endParaRPr>
        </a:p>
      </dgm:t>
    </dgm:pt>
    <dgm:pt modelId="{122E1CAB-AB42-44AA-B8CE-B22CB4CEF779}">
      <dgm:prSet/>
      <dgm:spPr>
        <a:solidFill>
          <a:schemeClr val="accent3">
            <a:lumMod val="20000"/>
            <a:lumOff val="80000"/>
          </a:schemeClr>
        </a:solidFill>
      </dgm:spPr>
      <dgm:t>
        <a:bodyPr/>
        <a:lstStyle/>
        <a:p>
          <a:r>
            <a:rPr lang="zh-TW" b="1">
              <a:latin typeface="標楷體" panose="03000509000000000000" pitchFamily="65" charset="-120"/>
              <a:ea typeface="標楷體" panose="03000509000000000000" pitchFamily="65" charset="-120"/>
            </a:rPr>
            <a:t>交換教學</a:t>
          </a:r>
          <a:endParaRPr lang="zh-TW" altLang="en-US">
            <a:latin typeface="標楷體" panose="03000509000000000000" pitchFamily="65" charset="-120"/>
            <a:ea typeface="標楷體" panose="03000509000000000000" pitchFamily="65" charset="-120"/>
          </a:endParaRPr>
        </a:p>
      </dgm:t>
    </dgm:pt>
    <dgm:pt modelId="{4989A163-D006-439F-A511-9983A7C6040E}" type="parTrans" cxnId="{4BE4B814-DA5C-4772-A5AD-08936983D877}">
      <dgm:prSet/>
      <dgm:spPr/>
      <dgm:t>
        <a:bodyPr/>
        <a:lstStyle/>
        <a:p>
          <a:endParaRPr lang="zh-TW" altLang="en-US">
            <a:latin typeface="標楷體" panose="03000509000000000000" pitchFamily="65" charset="-120"/>
            <a:ea typeface="標楷體" panose="03000509000000000000" pitchFamily="65" charset="-120"/>
          </a:endParaRPr>
        </a:p>
      </dgm:t>
    </dgm:pt>
    <dgm:pt modelId="{79FB152B-0479-498B-871C-CF6ECFAD23B4}" type="sibTrans" cxnId="{4BE4B814-DA5C-4772-A5AD-08936983D877}">
      <dgm:prSet/>
      <dgm:spPr/>
      <dgm:t>
        <a:bodyPr/>
        <a:lstStyle/>
        <a:p>
          <a:endParaRPr lang="zh-TW" altLang="en-US">
            <a:latin typeface="標楷體" panose="03000509000000000000" pitchFamily="65" charset="-120"/>
            <a:ea typeface="標楷體" panose="03000509000000000000" pitchFamily="65" charset="-120"/>
          </a:endParaRPr>
        </a:p>
      </dgm:t>
    </dgm:pt>
    <dgm:pt modelId="{C3EA1CBB-2F52-4845-AC52-BAD20C8E9BF5}">
      <dgm:prSet/>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循環教學</a:t>
          </a:r>
          <a:endParaRPr lang="zh-TW" altLang="en-US" dirty="0">
            <a:latin typeface="標楷體" panose="03000509000000000000" pitchFamily="65" charset="-120"/>
            <a:ea typeface="標楷體" panose="03000509000000000000" pitchFamily="65" charset="-120"/>
          </a:endParaRPr>
        </a:p>
      </dgm:t>
    </dgm:pt>
    <dgm:pt modelId="{1336CA84-1E5E-456F-B84F-53C784E5B859}" type="parTrans" cxnId="{E8C236C4-F5C2-4322-A1AC-F4072E407FD4}">
      <dgm:prSet/>
      <dgm:spPr/>
      <dgm:t>
        <a:bodyPr/>
        <a:lstStyle/>
        <a:p>
          <a:endParaRPr lang="zh-TW" altLang="en-US">
            <a:latin typeface="標楷體" panose="03000509000000000000" pitchFamily="65" charset="-120"/>
            <a:ea typeface="標楷體" panose="03000509000000000000" pitchFamily="65" charset="-120"/>
          </a:endParaRPr>
        </a:p>
      </dgm:t>
    </dgm:pt>
    <dgm:pt modelId="{E020B33E-5CA5-4A90-AF05-F55DB6074568}" type="sibTrans" cxnId="{E8C236C4-F5C2-4322-A1AC-F4072E407FD4}">
      <dgm:prSet/>
      <dgm:spPr/>
      <dgm:t>
        <a:bodyPr/>
        <a:lstStyle/>
        <a:p>
          <a:endParaRPr lang="zh-TW" altLang="en-US">
            <a:latin typeface="標楷體" panose="03000509000000000000" pitchFamily="65" charset="-120"/>
            <a:ea typeface="標楷體" panose="03000509000000000000" pitchFamily="65" charset="-120"/>
          </a:endParaRPr>
        </a:p>
      </dgm:t>
    </dgm:pt>
    <dgm:pt modelId="{BD80E763-6155-4F8B-8AEF-EC1F617F3ABA}" type="pres">
      <dgm:prSet presAssocID="{0DD4C3B7-2CF6-481B-A55D-5FCC546EDA44}" presName="Name0" presStyleCnt="0">
        <dgm:presLayoutVars>
          <dgm:dir/>
          <dgm:resizeHandles val="exact"/>
        </dgm:presLayoutVars>
      </dgm:prSet>
      <dgm:spPr/>
    </dgm:pt>
    <dgm:pt modelId="{3C727B3C-AF48-4CA7-8621-D5FE2353DBD0}" type="pres">
      <dgm:prSet presAssocID="{2D48BADB-A9A8-4705-B6F4-9DA63844DB5B}" presName="parTxOnly" presStyleLbl="node1" presStyleIdx="0" presStyleCnt="5">
        <dgm:presLayoutVars>
          <dgm:bulletEnabled val="1"/>
        </dgm:presLayoutVars>
      </dgm:prSet>
      <dgm:spPr/>
      <dgm:t>
        <a:bodyPr/>
        <a:lstStyle/>
        <a:p>
          <a:endParaRPr lang="zh-TW" altLang="en-US"/>
        </a:p>
      </dgm:t>
    </dgm:pt>
    <dgm:pt modelId="{04F2DFB5-1068-4BE4-8696-EFD9AE8BFEF5}" type="pres">
      <dgm:prSet presAssocID="{FD802D71-9181-4CB0-B442-7DC178D3AA43}" presName="parSpace" presStyleCnt="0"/>
      <dgm:spPr/>
    </dgm:pt>
    <dgm:pt modelId="{3CD9920D-D531-4902-B66D-D977977D13C9}" type="pres">
      <dgm:prSet presAssocID="{8B423712-56B1-49C6-B823-9C15E4CB2EBE}" presName="parTxOnly" presStyleLbl="node1" presStyleIdx="1" presStyleCnt="5">
        <dgm:presLayoutVars>
          <dgm:bulletEnabled val="1"/>
        </dgm:presLayoutVars>
      </dgm:prSet>
      <dgm:spPr/>
      <dgm:t>
        <a:bodyPr/>
        <a:lstStyle/>
        <a:p>
          <a:endParaRPr lang="zh-TW" altLang="en-US"/>
        </a:p>
      </dgm:t>
    </dgm:pt>
    <dgm:pt modelId="{82DC1A54-4F84-40B8-8AF1-94C1BFC4B5C3}" type="pres">
      <dgm:prSet presAssocID="{378C8F1C-5AC7-42B0-8B1D-D4FA0A3FDE6F}" presName="parSpace" presStyleCnt="0"/>
      <dgm:spPr/>
    </dgm:pt>
    <dgm:pt modelId="{82649518-FDA4-40A5-8DA1-596A49287422}" type="pres">
      <dgm:prSet presAssocID="{16B22E3E-1341-4A37-B240-534679C24981}" presName="parTxOnly" presStyleLbl="node1" presStyleIdx="2" presStyleCnt="5">
        <dgm:presLayoutVars>
          <dgm:bulletEnabled val="1"/>
        </dgm:presLayoutVars>
      </dgm:prSet>
      <dgm:spPr/>
      <dgm:t>
        <a:bodyPr/>
        <a:lstStyle/>
        <a:p>
          <a:endParaRPr lang="zh-TW" altLang="en-US"/>
        </a:p>
      </dgm:t>
    </dgm:pt>
    <dgm:pt modelId="{C3834659-CEB2-413A-8F84-ED0EC8FC35FC}" type="pres">
      <dgm:prSet presAssocID="{09DAEA91-1A48-4F30-90AE-88434391B74A}" presName="parSpace" presStyleCnt="0"/>
      <dgm:spPr/>
    </dgm:pt>
    <dgm:pt modelId="{AFAD6D90-E502-406E-8DB1-2288F3799FDD}" type="pres">
      <dgm:prSet presAssocID="{122E1CAB-AB42-44AA-B8CE-B22CB4CEF779}" presName="parTxOnly" presStyleLbl="node1" presStyleIdx="3" presStyleCnt="5">
        <dgm:presLayoutVars>
          <dgm:bulletEnabled val="1"/>
        </dgm:presLayoutVars>
      </dgm:prSet>
      <dgm:spPr/>
      <dgm:t>
        <a:bodyPr/>
        <a:lstStyle/>
        <a:p>
          <a:endParaRPr lang="zh-TW" altLang="en-US"/>
        </a:p>
      </dgm:t>
    </dgm:pt>
    <dgm:pt modelId="{EA42BA74-C89C-4751-909B-6DF4F81A8A16}" type="pres">
      <dgm:prSet presAssocID="{79FB152B-0479-498B-871C-CF6ECFAD23B4}" presName="parSpace" presStyleCnt="0"/>
      <dgm:spPr/>
    </dgm:pt>
    <dgm:pt modelId="{DE303308-AB8A-4FD0-9250-AF19C2CCF82C}" type="pres">
      <dgm:prSet presAssocID="{C3EA1CBB-2F52-4845-AC52-BAD20C8E9BF5}" presName="parTxOnly" presStyleLbl="node1" presStyleIdx="4" presStyleCnt="5">
        <dgm:presLayoutVars>
          <dgm:bulletEnabled val="1"/>
        </dgm:presLayoutVars>
      </dgm:prSet>
      <dgm:spPr/>
      <dgm:t>
        <a:bodyPr/>
        <a:lstStyle/>
        <a:p>
          <a:endParaRPr lang="zh-TW" altLang="en-US"/>
        </a:p>
      </dgm:t>
    </dgm:pt>
  </dgm:ptLst>
  <dgm:cxnLst>
    <dgm:cxn modelId="{FB6F041B-92C3-42A1-83A0-C8B569DE5350}" type="presOf" srcId="{16B22E3E-1341-4A37-B240-534679C24981}" destId="{82649518-FDA4-40A5-8DA1-596A49287422}" srcOrd="0" destOrd="0" presId="urn:microsoft.com/office/officeart/2005/8/layout/hChevron3"/>
    <dgm:cxn modelId="{4BE4B814-DA5C-4772-A5AD-08936983D877}" srcId="{0DD4C3B7-2CF6-481B-A55D-5FCC546EDA44}" destId="{122E1CAB-AB42-44AA-B8CE-B22CB4CEF779}" srcOrd="3" destOrd="0" parTransId="{4989A163-D006-439F-A511-9983A7C6040E}" sibTransId="{79FB152B-0479-498B-871C-CF6ECFAD23B4}"/>
    <dgm:cxn modelId="{9756EFD3-A64F-4D3B-9DA9-65ED0358593B}" srcId="{0DD4C3B7-2CF6-481B-A55D-5FCC546EDA44}" destId="{16B22E3E-1341-4A37-B240-534679C24981}" srcOrd="2" destOrd="0" parTransId="{CEE115A2-6194-4FDE-A7FA-E39599430292}" sibTransId="{09DAEA91-1A48-4F30-90AE-88434391B74A}"/>
    <dgm:cxn modelId="{C44FF6BD-4634-4FB9-A729-1CE6941D4E4B}" srcId="{0DD4C3B7-2CF6-481B-A55D-5FCC546EDA44}" destId="{2D48BADB-A9A8-4705-B6F4-9DA63844DB5B}" srcOrd="0" destOrd="0" parTransId="{4B15E7BE-4FC5-4E24-8FA5-192FF7C36585}" sibTransId="{FD802D71-9181-4CB0-B442-7DC178D3AA43}"/>
    <dgm:cxn modelId="{C37E5660-51BE-44BA-B984-A20B3F31B593}" srcId="{0DD4C3B7-2CF6-481B-A55D-5FCC546EDA44}" destId="{8B423712-56B1-49C6-B823-9C15E4CB2EBE}" srcOrd="1" destOrd="0" parTransId="{26BBEA46-5261-48A8-91F9-5C740B2BC7C7}" sibTransId="{378C8F1C-5AC7-42B0-8B1D-D4FA0A3FDE6F}"/>
    <dgm:cxn modelId="{9955FFE2-B22E-4EA1-B532-0624E2666AF1}" type="presOf" srcId="{2D48BADB-A9A8-4705-B6F4-9DA63844DB5B}" destId="{3C727B3C-AF48-4CA7-8621-D5FE2353DBD0}" srcOrd="0" destOrd="0" presId="urn:microsoft.com/office/officeart/2005/8/layout/hChevron3"/>
    <dgm:cxn modelId="{28635DA7-092B-4C3B-88C5-8A63F78D48C7}" type="presOf" srcId="{122E1CAB-AB42-44AA-B8CE-B22CB4CEF779}" destId="{AFAD6D90-E502-406E-8DB1-2288F3799FDD}" srcOrd="0" destOrd="0" presId="urn:microsoft.com/office/officeart/2005/8/layout/hChevron3"/>
    <dgm:cxn modelId="{E8C236C4-F5C2-4322-A1AC-F4072E407FD4}" srcId="{0DD4C3B7-2CF6-481B-A55D-5FCC546EDA44}" destId="{C3EA1CBB-2F52-4845-AC52-BAD20C8E9BF5}" srcOrd="4" destOrd="0" parTransId="{1336CA84-1E5E-456F-B84F-53C784E5B859}" sibTransId="{E020B33E-5CA5-4A90-AF05-F55DB6074568}"/>
    <dgm:cxn modelId="{E223A12B-3E3F-4763-9307-ED9921FFA35C}" type="presOf" srcId="{C3EA1CBB-2F52-4845-AC52-BAD20C8E9BF5}" destId="{DE303308-AB8A-4FD0-9250-AF19C2CCF82C}" srcOrd="0" destOrd="0" presId="urn:microsoft.com/office/officeart/2005/8/layout/hChevron3"/>
    <dgm:cxn modelId="{165CC611-4358-4E31-9D5A-3C0654A4BFC3}" type="presOf" srcId="{8B423712-56B1-49C6-B823-9C15E4CB2EBE}" destId="{3CD9920D-D531-4902-B66D-D977977D13C9}" srcOrd="0" destOrd="0" presId="urn:microsoft.com/office/officeart/2005/8/layout/hChevron3"/>
    <dgm:cxn modelId="{EDD4C344-7768-4DE7-8380-3BF4AE09CBAA}" type="presOf" srcId="{0DD4C3B7-2CF6-481B-A55D-5FCC546EDA44}" destId="{BD80E763-6155-4F8B-8AEF-EC1F617F3ABA}" srcOrd="0" destOrd="0" presId="urn:microsoft.com/office/officeart/2005/8/layout/hChevron3"/>
    <dgm:cxn modelId="{E7090F01-11DE-447E-BE8D-AA6CEAFB9BD5}" type="presParOf" srcId="{BD80E763-6155-4F8B-8AEF-EC1F617F3ABA}" destId="{3C727B3C-AF48-4CA7-8621-D5FE2353DBD0}" srcOrd="0" destOrd="0" presId="urn:microsoft.com/office/officeart/2005/8/layout/hChevron3"/>
    <dgm:cxn modelId="{5C677309-DA7B-4A99-BB1F-56BAAA0B6FE6}" type="presParOf" srcId="{BD80E763-6155-4F8B-8AEF-EC1F617F3ABA}" destId="{04F2DFB5-1068-4BE4-8696-EFD9AE8BFEF5}" srcOrd="1" destOrd="0" presId="urn:microsoft.com/office/officeart/2005/8/layout/hChevron3"/>
    <dgm:cxn modelId="{8FF5E04F-DE65-4C14-8B1A-E4F1FA454826}" type="presParOf" srcId="{BD80E763-6155-4F8B-8AEF-EC1F617F3ABA}" destId="{3CD9920D-D531-4902-B66D-D977977D13C9}" srcOrd="2" destOrd="0" presId="urn:microsoft.com/office/officeart/2005/8/layout/hChevron3"/>
    <dgm:cxn modelId="{97B23B95-13D8-4502-AC51-4111F6875C1F}" type="presParOf" srcId="{BD80E763-6155-4F8B-8AEF-EC1F617F3ABA}" destId="{82DC1A54-4F84-40B8-8AF1-94C1BFC4B5C3}" srcOrd="3" destOrd="0" presId="urn:microsoft.com/office/officeart/2005/8/layout/hChevron3"/>
    <dgm:cxn modelId="{79548ADE-E879-4BF1-AEBF-A5CBE0310782}" type="presParOf" srcId="{BD80E763-6155-4F8B-8AEF-EC1F617F3ABA}" destId="{82649518-FDA4-40A5-8DA1-596A49287422}" srcOrd="4" destOrd="0" presId="urn:microsoft.com/office/officeart/2005/8/layout/hChevron3"/>
    <dgm:cxn modelId="{002AA042-5070-4F93-8218-10BA3C44CC38}" type="presParOf" srcId="{BD80E763-6155-4F8B-8AEF-EC1F617F3ABA}" destId="{C3834659-CEB2-413A-8F84-ED0EC8FC35FC}" srcOrd="5" destOrd="0" presId="urn:microsoft.com/office/officeart/2005/8/layout/hChevron3"/>
    <dgm:cxn modelId="{327D6BDE-E023-41D1-AC14-5C0E3A6D338F}" type="presParOf" srcId="{BD80E763-6155-4F8B-8AEF-EC1F617F3ABA}" destId="{AFAD6D90-E502-406E-8DB1-2288F3799FDD}" srcOrd="6" destOrd="0" presId="urn:microsoft.com/office/officeart/2005/8/layout/hChevron3"/>
    <dgm:cxn modelId="{D3ABE6A0-7171-4EC6-95D2-F7052598CC4A}" type="presParOf" srcId="{BD80E763-6155-4F8B-8AEF-EC1F617F3ABA}" destId="{EA42BA74-C89C-4751-909B-6DF4F81A8A16}" srcOrd="7" destOrd="0" presId="urn:microsoft.com/office/officeart/2005/8/layout/hChevron3"/>
    <dgm:cxn modelId="{075B4C13-933B-45C8-B6FA-3373D23B92B3}" type="presParOf" srcId="{BD80E763-6155-4F8B-8AEF-EC1F617F3ABA}" destId="{DE303308-AB8A-4FD0-9250-AF19C2CCF82C}"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DD4C3B7-2CF6-481B-A55D-5FCC546EDA44}" type="doc">
      <dgm:prSet loTypeId="urn:microsoft.com/office/officeart/2005/8/layout/hChevron3" loCatId="process" qsTypeId="urn:microsoft.com/office/officeart/2005/8/quickstyle/simple1" qsCatId="simple" csTypeId="urn:microsoft.com/office/officeart/2005/8/colors/accent3_2" csCatId="accent3" phldr="1"/>
      <dgm:spPr/>
    </dgm:pt>
    <dgm:pt modelId="{2D48BADB-A9A8-4705-B6F4-9DA63844DB5B}">
      <dgm:prSet phldrT="[文字]"/>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階層式</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協同教學</a:t>
          </a:r>
          <a:endParaRPr lang="zh-TW" altLang="en-US" dirty="0">
            <a:latin typeface="標楷體" panose="03000509000000000000" pitchFamily="65" charset="-120"/>
            <a:ea typeface="標楷體" panose="03000509000000000000" pitchFamily="65" charset="-120"/>
          </a:endParaRPr>
        </a:p>
      </dgm:t>
    </dgm:pt>
    <dgm:pt modelId="{4B15E7BE-4FC5-4E24-8FA5-192FF7C36585}" type="parTrans" cxnId="{C44FF6BD-4634-4FB9-A729-1CE6941D4E4B}">
      <dgm:prSet/>
      <dgm:spPr/>
      <dgm:t>
        <a:bodyPr/>
        <a:lstStyle/>
        <a:p>
          <a:endParaRPr lang="zh-TW" altLang="en-US">
            <a:latin typeface="標楷體" panose="03000509000000000000" pitchFamily="65" charset="-120"/>
            <a:ea typeface="標楷體" panose="03000509000000000000" pitchFamily="65" charset="-120"/>
          </a:endParaRPr>
        </a:p>
      </dgm:t>
    </dgm:pt>
    <dgm:pt modelId="{FD802D71-9181-4CB0-B442-7DC178D3AA43}" type="sibTrans" cxnId="{C44FF6BD-4634-4FB9-A729-1CE6941D4E4B}">
      <dgm:prSet/>
      <dgm:spPr/>
      <dgm:t>
        <a:bodyPr/>
        <a:lstStyle/>
        <a:p>
          <a:endParaRPr lang="zh-TW" altLang="en-US">
            <a:latin typeface="標楷體" panose="03000509000000000000" pitchFamily="65" charset="-120"/>
            <a:ea typeface="標楷體" panose="03000509000000000000" pitchFamily="65" charset="-120"/>
          </a:endParaRPr>
        </a:p>
      </dgm:t>
    </dgm:pt>
    <dgm:pt modelId="{8B423712-56B1-49C6-B823-9C15E4CB2EBE}">
      <dgm:prSet phldrT="[文字]"/>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聯絡教學</a:t>
          </a:r>
          <a:endParaRPr lang="zh-TW" altLang="en-US" dirty="0">
            <a:latin typeface="標楷體" panose="03000509000000000000" pitchFamily="65" charset="-120"/>
            <a:ea typeface="標楷體" panose="03000509000000000000" pitchFamily="65" charset="-120"/>
          </a:endParaRPr>
        </a:p>
      </dgm:t>
    </dgm:pt>
    <dgm:pt modelId="{26BBEA46-5261-48A8-91F9-5C740B2BC7C7}" type="parTrans" cxnId="{C37E5660-51BE-44BA-B984-A20B3F31B593}">
      <dgm:prSet/>
      <dgm:spPr/>
      <dgm:t>
        <a:bodyPr/>
        <a:lstStyle/>
        <a:p>
          <a:endParaRPr lang="zh-TW" altLang="en-US">
            <a:latin typeface="標楷體" panose="03000509000000000000" pitchFamily="65" charset="-120"/>
            <a:ea typeface="標楷體" panose="03000509000000000000" pitchFamily="65" charset="-120"/>
          </a:endParaRPr>
        </a:p>
      </dgm:t>
    </dgm:pt>
    <dgm:pt modelId="{378C8F1C-5AC7-42B0-8B1D-D4FA0A3FDE6F}" type="sibTrans" cxnId="{C37E5660-51BE-44BA-B984-A20B3F31B593}">
      <dgm:prSet/>
      <dgm:spPr/>
      <dgm:t>
        <a:bodyPr/>
        <a:lstStyle/>
        <a:p>
          <a:endParaRPr lang="zh-TW" altLang="en-US">
            <a:latin typeface="標楷體" panose="03000509000000000000" pitchFamily="65" charset="-120"/>
            <a:ea typeface="標楷體" panose="03000509000000000000" pitchFamily="65" charset="-120"/>
          </a:endParaRPr>
        </a:p>
      </dgm:t>
    </dgm:pt>
    <dgm:pt modelId="{16B22E3E-1341-4A37-B240-534679C24981}">
      <dgm:prSet phldrT="[文字]"/>
      <dgm:spPr>
        <a:solidFill>
          <a:schemeClr val="accent3"/>
        </a:solidFill>
      </dgm:spPr>
      <dgm:t>
        <a:bodyPr/>
        <a:lstStyle/>
        <a:p>
          <a:r>
            <a:rPr lang="zh-TW" b="1" dirty="0">
              <a:latin typeface="標楷體" panose="03000509000000000000" pitchFamily="65" charset="-120"/>
              <a:ea typeface="標楷體" panose="03000509000000000000" pitchFamily="65" charset="-120"/>
            </a:rPr>
            <a:t>相關科目協同教學</a:t>
          </a:r>
          <a:endParaRPr lang="zh-TW" altLang="en-US" dirty="0">
            <a:latin typeface="標楷體" panose="03000509000000000000" pitchFamily="65" charset="-120"/>
            <a:ea typeface="標楷體" panose="03000509000000000000" pitchFamily="65" charset="-120"/>
          </a:endParaRPr>
        </a:p>
      </dgm:t>
    </dgm:pt>
    <dgm:pt modelId="{CEE115A2-6194-4FDE-A7FA-E39599430292}" type="parTrans" cxnId="{9756EFD3-A64F-4D3B-9DA9-65ED0358593B}">
      <dgm:prSet/>
      <dgm:spPr/>
      <dgm:t>
        <a:bodyPr/>
        <a:lstStyle/>
        <a:p>
          <a:endParaRPr lang="zh-TW" altLang="en-US">
            <a:latin typeface="標楷體" panose="03000509000000000000" pitchFamily="65" charset="-120"/>
            <a:ea typeface="標楷體" panose="03000509000000000000" pitchFamily="65" charset="-120"/>
          </a:endParaRPr>
        </a:p>
      </dgm:t>
    </dgm:pt>
    <dgm:pt modelId="{09DAEA91-1A48-4F30-90AE-88434391B74A}" type="sibTrans" cxnId="{9756EFD3-A64F-4D3B-9DA9-65ED0358593B}">
      <dgm:prSet/>
      <dgm:spPr/>
      <dgm:t>
        <a:bodyPr/>
        <a:lstStyle/>
        <a:p>
          <a:endParaRPr lang="zh-TW" altLang="en-US">
            <a:latin typeface="標楷體" panose="03000509000000000000" pitchFamily="65" charset="-120"/>
            <a:ea typeface="標楷體" panose="03000509000000000000" pitchFamily="65" charset="-120"/>
          </a:endParaRPr>
        </a:p>
      </dgm:t>
    </dgm:pt>
    <dgm:pt modelId="{122E1CAB-AB42-44AA-B8CE-B22CB4CEF779}">
      <dgm:prSet/>
      <dgm:spPr>
        <a:solidFill>
          <a:schemeClr val="accent3">
            <a:lumMod val="20000"/>
            <a:lumOff val="80000"/>
          </a:schemeClr>
        </a:solidFill>
      </dgm:spPr>
      <dgm:t>
        <a:bodyPr/>
        <a:lstStyle/>
        <a:p>
          <a:r>
            <a:rPr lang="zh-TW" b="1">
              <a:latin typeface="標楷體" panose="03000509000000000000" pitchFamily="65" charset="-120"/>
              <a:ea typeface="標楷體" panose="03000509000000000000" pitchFamily="65" charset="-120"/>
            </a:rPr>
            <a:t>交換教學</a:t>
          </a:r>
          <a:endParaRPr lang="zh-TW" altLang="en-US">
            <a:latin typeface="標楷體" panose="03000509000000000000" pitchFamily="65" charset="-120"/>
            <a:ea typeface="標楷體" panose="03000509000000000000" pitchFamily="65" charset="-120"/>
          </a:endParaRPr>
        </a:p>
      </dgm:t>
    </dgm:pt>
    <dgm:pt modelId="{4989A163-D006-439F-A511-9983A7C6040E}" type="parTrans" cxnId="{4BE4B814-DA5C-4772-A5AD-08936983D877}">
      <dgm:prSet/>
      <dgm:spPr/>
      <dgm:t>
        <a:bodyPr/>
        <a:lstStyle/>
        <a:p>
          <a:endParaRPr lang="zh-TW" altLang="en-US">
            <a:latin typeface="標楷體" panose="03000509000000000000" pitchFamily="65" charset="-120"/>
            <a:ea typeface="標楷體" panose="03000509000000000000" pitchFamily="65" charset="-120"/>
          </a:endParaRPr>
        </a:p>
      </dgm:t>
    </dgm:pt>
    <dgm:pt modelId="{79FB152B-0479-498B-871C-CF6ECFAD23B4}" type="sibTrans" cxnId="{4BE4B814-DA5C-4772-A5AD-08936983D877}">
      <dgm:prSet/>
      <dgm:spPr/>
      <dgm:t>
        <a:bodyPr/>
        <a:lstStyle/>
        <a:p>
          <a:endParaRPr lang="zh-TW" altLang="en-US">
            <a:latin typeface="標楷體" panose="03000509000000000000" pitchFamily="65" charset="-120"/>
            <a:ea typeface="標楷體" panose="03000509000000000000" pitchFamily="65" charset="-120"/>
          </a:endParaRPr>
        </a:p>
      </dgm:t>
    </dgm:pt>
    <dgm:pt modelId="{C3EA1CBB-2F52-4845-AC52-BAD20C8E9BF5}">
      <dgm:prSet/>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循環教學</a:t>
          </a:r>
          <a:endParaRPr lang="zh-TW" altLang="en-US" dirty="0">
            <a:latin typeface="標楷體" panose="03000509000000000000" pitchFamily="65" charset="-120"/>
            <a:ea typeface="標楷體" panose="03000509000000000000" pitchFamily="65" charset="-120"/>
          </a:endParaRPr>
        </a:p>
      </dgm:t>
    </dgm:pt>
    <dgm:pt modelId="{1336CA84-1E5E-456F-B84F-53C784E5B859}" type="parTrans" cxnId="{E8C236C4-F5C2-4322-A1AC-F4072E407FD4}">
      <dgm:prSet/>
      <dgm:spPr/>
      <dgm:t>
        <a:bodyPr/>
        <a:lstStyle/>
        <a:p>
          <a:endParaRPr lang="zh-TW" altLang="en-US">
            <a:latin typeface="標楷體" panose="03000509000000000000" pitchFamily="65" charset="-120"/>
            <a:ea typeface="標楷體" panose="03000509000000000000" pitchFamily="65" charset="-120"/>
          </a:endParaRPr>
        </a:p>
      </dgm:t>
    </dgm:pt>
    <dgm:pt modelId="{E020B33E-5CA5-4A90-AF05-F55DB6074568}" type="sibTrans" cxnId="{E8C236C4-F5C2-4322-A1AC-F4072E407FD4}">
      <dgm:prSet/>
      <dgm:spPr/>
      <dgm:t>
        <a:bodyPr/>
        <a:lstStyle/>
        <a:p>
          <a:endParaRPr lang="zh-TW" altLang="en-US">
            <a:latin typeface="標楷體" panose="03000509000000000000" pitchFamily="65" charset="-120"/>
            <a:ea typeface="標楷體" panose="03000509000000000000" pitchFamily="65" charset="-120"/>
          </a:endParaRPr>
        </a:p>
      </dgm:t>
    </dgm:pt>
    <dgm:pt modelId="{BD80E763-6155-4F8B-8AEF-EC1F617F3ABA}" type="pres">
      <dgm:prSet presAssocID="{0DD4C3B7-2CF6-481B-A55D-5FCC546EDA44}" presName="Name0" presStyleCnt="0">
        <dgm:presLayoutVars>
          <dgm:dir/>
          <dgm:resizeHandles val="exact"/>
        </dgm:presLayoutVars>
      </dgm:prSet>
      <dgm:spPr/>
    </dgm:pt>
    <dgm:pt modelId="{3C727B3C-AF48-4CA7-8621-D5FE2353DBD0}" type="pres">
      <dgm:prSet presAssocID="{2D48BADB-A9A8-4705-B6F4-9DA63844DB5B}" presName="parTxOnly" presStyleLbl="node1" presStyleIdx="0" presStyleCnt="5">
        <dgm:presLayoutVars>
          <dgm:bulletEnabled val="1"/>
        </dgm:presLayoutVars>
      </dgm:prSet>
      <dgm:spPr/>
      <dgm:t>
        <a:bodyPr/>
        <a:lstStyle/>
        <a:p>
          <a:endParaRPr lang="zh-TW" altLang="en-US"/>
        </a:p>
      </dgm:t>
    </dgm:pt>
    <dgm:pt modelId="{04F2DFB5-1068-4BE4-8696-EFD9AE8BFEF5}" type="pres">
      <dgm:prSet presAssocID="{FD802D71-9181-4CB0-B442-7DC178D3AA43}" presName="parSpace" presStyleCnt="0"/>
      <dgm:spPr/>
    </dgm:pt>
    <dgm:pt modelId="{3CD9920D-D531-4902-B66D-D977977D13C9}" type="pres">
      <dgm:prSet presAssocID="{8B423712-56B1-49C6-B823-9C15E4CB2EBE}" presName="parTxOnly" presStyleLbl="node1" presStyleIdx="1" presStyleCnt="5">
        <dgm:presLayoutVars>
          <dgm:bulletEnabled val="1"/>
        </dgm:presLayoutVars>
      </dgm:prSet>
      <dgm:spPr/>
      <dgm:t>
        <a:bodyPr/>
        <a:lstStyle/>
        <a:p>
          <a:endParaRPr lang="zh-TW" altLang="en-US"/>
        </a:p>
      </dgm:t>
    </dgm:pt>
    <dgm:pt modelId="{82DC1A54-4F84-40B8-8AF1-94C1BFC4B5C3}" type="pres">
      <dgm:prSet presAssocID="{378C8F1C-5AC7-42B0-8B1D-D4FA0A3FDE6F}" presName="parSpace" presStyleCnt="0"/>
      <dgm:spPr/>
    </dgm:pt>
    <dgm:pt modelId="{82649518-FDA4-40A5-8DA1-596A49287422}" type="pres">
      <dgm:prSet presAssocID="{16B22E3E-1341-4A37-B240-534679C24981}" presName="parTxOnly" presStyleLbl="node1" presStyleIdx="2" presStyleCnt="5">
        <dgm:presLayoutVars>
          <dgm:bulletEnabled val="1"/>
        </dgm:presLayoutVars>
      </dgm:prSet>
      <dgm:spPr/>
      <dgm:t>
        <a:bodyPr/>
        <a:lstStyle/>
        <a:p>
          <a:endParaRPr lang="zh-TW" altLang="en-US"/>
        </a:p>
      </dgm:t>
    </dgm:pt>
    <dgm:pt modelId="{C3834659-CEB2-413A-8F84-ED0EC8FC35FC}" type="pres">
      <dgm:prSet presAssocID="{09DAEA91-1A48-4F30-90AE-88434391B74A}" presName="parSpace" presStyleCnt="0"/>
      <dgm:spPr/>
    </dgm:pt>
    <dgm:pt modelId="{AFAD6D90-E502-406E-8DB1-2288F3799FDD}" type="pres">
      <dgm:prSet presAssocID="{122E1CAB-AB42-44AA-B8CE-B22CB4CEF779}" presName="parTxOnly" presStyleLbl="node1" presStyleIdx="3" presStyleCnt="5">
        <dgm:presLayoutVars>
          <dgm:bulletEnabled val="1"/>
        </dgm:presLayoutVars>
      </dgm:prSet>
      <dgm:spPr/>
      <dgm:t>
        <a:bodyPr/>
        <a:lstStyle/>
        <a:p>
          <a:endParaRPr lang="zh-TW" altLang="en-US"/>
        </a:p>
      </dgm:t>
    </dgm:pt>
    <dgm:pt modelId="{EA42BA74-C89C-4751-909B-6DF4F81A8A16}" type="pres">
      <dgm:prSet presAssocID="{79FB152B-0479-498B-871C-CF6ECFAD23B4}" presName="parSpace" presStyleCnt="0"/>
      <dgm:spPr/>
    </dgm:pt>
    <dgm:pt modelId="{DE303308-AB8A-4FD0-9250-AF19C2CCF82C}" type="pres">
      <dgm:prSet presAssocID="{C3EA1CBB-2F52-4845-AC52-BAD20C8E9BF5}" presName="parTxOnly" presStyleLbl="node1" presStyleIdx="4" presStyleCnt="5">
        <dgm:presLayoutVars>
          <dgm:bulletEnabled val="1"/>
        </dgm:presLayoutVars>
      </dgm:prSet>
      <dgm:spPr/>
      <dgm:t>
        <a:bodyPr/>
        <a:lstStyle/>
        <a:p>
          <a:endParaRPr lang="zh-TW" altLang="en-US"/>
        </a:p>
      </dgm:t>
    </dgm:pt>
  </dgm:ptLst>
  <dgm:cxnLst>
    <dgm:cxn modelId="{0CD54927-09BE-4C6E-BCCB-63822D8F72BE}" type="presOf" srcId="{0DD4C3B7-2CF6-481B-A55D-5FCC546EDA44}" destId="{BD80E763-6155-4F8B-8AEF-EC1F617F3ABA}" srcOrd="0" destOrd="0" presId="urn:microsoft.com/office/officeart/2005/8/layout/hChevron3"/>
    <dgm:cxn modelId="{4BE4B814-DA5C-4772-A5AD-08936983D877}" srcId="{0DD4C3B7-2CF6-481B-A55D-5FCC546EDA44}" destId="{122E1CAB-AB42-44AA-B8CE-B22CB4CEF779}" srcOrd="3" destOrd="0" parTransId="{4989A163-D006-439F-A511-9983A7C6040E}" sibTransId="{79FB152B-0479-498B-871C-CF6ECFAD23B4}"/>
    <dgm:cxn modelId="{8D058D21-4B4D-4874-B52E-91247DD7E87B}" type="presOf" srcId="{8B423712-56B1-49C6-B823-9C15E4CB2EBE}" destId="{3CD9920D-D531-4902-B66D-D977977D13C9}" srcOrd="0" destOrd="0" presId="urn:microsoft.com/office/officeart/2005/8/layout/hChevron3"/>
    <dgm:cxn modelId="{E207FFA1-69D9-4922-B5D1-B03431F0C57A}" type="presOf" srcId="{C3EA1CBB-2F52-4845-AC52-BAD20C8E9BF5}" destId="{DE303308-AB8A-4FD0-9250-AF19C2CCF82C}" srcOrd="0" destOrd="0" presId="urn:microsoft.com/office/officeart/2005/8/layout/hChevron3"/>
    <dgm:cxn modelId="{C37E5660-51BE-44BA-B984-A20B3F31B593}" srcId="{0DD4C3B7-2CF6-481B-A55D-5FCC546EDA44}" destId="{8B423712-56B1-49C6-B823-9C15E4CB2EBE}" srcOrd="1" destOrd="0" parTransId="{26BBEA46-5261-48A8-91F9-5C740B2BC7C7}" sibTransId="{378C8F1C-5AC7-42B0-8B1D-D4FA0A3FDE6F}"/>
    <dgm:cxn modelId="{9756EFD3-A64F-4D3B-9DA9-65ED0358593B}" srcId="{0DD4C3B7-2CF6-481B-A55D-5FCC546EDA44}" destId="{16B22E3E-1341-4A37-B240-534679C24981}" srcOrd="2" destOrd="0" parTransId="{CEE115A2-6194-4FDE-A7FA-E39599430292}" sibTransId="{09DAEA91-1A48-4F30-90AE-88434391B74A}"/>
    <dgm:cxn modelId="{4C4805E7-6DFE-41A8-9B34-1D43018CD9BC}" type="presOf" srcId="{16B22E3E-1341-4A37-B240-534679C24981}" destId="{82649518-FDA4-40A5-8DA1-596A49287422}" srcOrd="0" destOrd="0" presId="urn:microsoft.com/office/officeart/2005/8/layout/hChevron3"/>
    <dgm:cxn modelId="{3B47C38A-0281-4AFE-80DE-460955FAF2A4}" type="presOf" srcId="{122E1CAB-AB42-44AA-B8CE-B22CB4CEF779}" destId="{AFAD6D90-E502-406E-8DB1-2288F3799FDD}" srcOrd="0" destOrd="0" presId="urn:microsoft.com/office/officeart/2005/8/layout/hChevron3"/>
    <dgm:cxn modelId="{52BF3AAD-15FE-485E-8BCF-DFC42C5CCAEA}" type="presOf" srcId="{2D48BADB-A9A8-4705-B6F4-9DA63844DB5B}" destId="{3C727B3C-AF48-4CA7-8621-D5FE2353DBD0}" srcOrd="0" destOrd="0" presId="urn:microsoft.com/office/officeart/2005/8/layout/hChevron3"/>
    <dgm:cxn modelId="{C44FF6BD-4634-4FB9-A729-1CE6941D4E4B}" srcId="{0DD4C3B7-2CF6-481B-A55D-5FCC546EDA44}" destId="{2D48BADB-A9A8-4705-B6F4-9DA63844DB5B}" srcOrd="0" destOrd="0" parTransId="{4B15E7BE-4FC5-4E24-8FA5-192FF7C36585}" sibTransId="{FD802D71-9181-4CB0-B442-7DC178D3AA43}"/>
    <dgm:cxn modelId="{E8C236C4-F5C2-4322-A1AC-F4072E407FD4}" srcId="{0DD4C3B7-2CF6-481B-A55D-5FCC546EDA44}" destId="{C3EA1CBB-2F52-4845-AC52-BAD20C8E9BF5}" srcOrd="4" destOrd="0" parTransId="{1336CA84-1E5E-456F-B84F-53C784E5B859}" sibTransId="{E020B33E-5CA5-4A90-AF05-F55DB6074568}"/>
    <dgm:cxn modelId="{CE011F9F-54C7-4D1A-9C0E-DEE9E9613E03}" type="presParOf" srcId="{BD80E763-6155-4F8B-8AEF-EC1F617F3ABA}" destId="{3C727B3C-AF48-4CA7-8621-D5FE2353DBD0}" srcOrd="0" destOrd="0" presId="urn:microsoft.com/office/officeart/2005/8/layout/hChevron3"/>
    <dgm:cxn modelId="{560BC7A7-61FC-46CB-8C19-5DBD638AFF78}" type="presParOf" srcId="{BD80E763-6155-4F8B-8AEF-EC1F617F3ABA}" destId="{04F2DFB5-1068-4BE4-8696-EFD9AE8BFEF5}" srcOrd="1" destOrd="0" presId="urn:microsoft.com/office/officeart/2005/8/layout/hChevron3"/>
    <dgm:cxn modelId="{AD2B4E91-7573-4EB5-9F1F-D7DC7B0E0EF6}" type="presParOf" srcId="{BD80E763-6155-4F8B-8AEF-EC1F617F3ABA}" destId="{3CD9920D-D531-4902-B66D-D977977D13C9}" srcOrd="2" destOrd="0" presId="urn:microsoft.com/office/officeart/2005/8/layout/hChevron3"/>
    <dgm:cxn modelId="{599979D6-126C-4B97-B3F1-32AE211E6ED2}" type="presParOf" srcId="{BD80E763-6155-4F8B-8AEF-EC1F617F3ABA}" destId="{82DC1A54-4F84-40B8-8AF1-94C1BFC4B5C3}" srcOrd="3" destOrd="0" presId="urn:microsoft.com/office/officeart/2005/8/layout/hChevron3"/>
    <dgm:cxn modelId="{BF9C37DD-31D0-44FB-9F20-351D810794D0}" type="presParOf" srcId="{BD80E763-6155-4F8B-8AEF-EC1F617F3ABA}" destId="{82649518-FDA4-40A5-8DA1-596A49287422}" srcOrd="4" destOrd="0" presId="urn:microsoft.com/office/officeart/2005/8/layout/hChevron3"/>
    <dgm:cxn modelId="{354862E0-F878-4601-A8EE-7F9718F79DD7}" type="presParOf" srcId="{BD80E763-6155-4F8B-8AEF-EC1F617F3ABA}" destId="{C3834659-CEB2-413A-8F84-ED0EC8FC35FC}" srcOrd="5" destOrd="0" presId="urn:microsoft.com/office/officeart/2005/8/layout/hChevron3"/>
    <dgm:cxn modelId="{F33948E3-D1A1-4018-996A-08C75A567270}" type="presParOf" srcId="{BD80E763-6155-4F8B-8AEF-EC1F617F3ABA}" destId="{AFAD6D90-E502-406E-8DB1-2288F3799FDD}" srcOrd="6" destOrd="0" presId="urn:microsoft.com/office/officeart/2005/8/layout/hChevron3"/>
    <dgm:cxn modelId="{6122A96E-DB5C-4DEA-9131-D71B0A6B5F01}" type="presParOf" srcId="{BD80E763-6155-4F8B-8AEF-EC1F617F3ABA}" destId="{EA42BA74-C89C-4751-909B-6DF4F81A8A16}" srcOrd="7" destOrd="0" presId="urn:microsoft.com/office/officeart/2005/8/layout/hChevron3"/>
    <dgm:cxn modelId="{24F0B38C-36B1-44A3-866B-DFBCB8475DF8}" type="presParOf" srcId="{BD80E763-6155-4F8B-8AEF-EC1F617F3ABA}" destId="{DE303308-AB8A-4FD0-9250-AF19C2CCF82C}"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DD4C3B7-2CF6-481B-A55D-5FCC546EDA44}" type="doc">
      <dgm:prSet loTypeId="urn:microsoft.com/office/officeart/2005/8/layout/hChevron3" loCatId="process" qsTypeId="urn:microsoft.com/office/officeart/2005/8/quickstyle/simple1" qsCatId="simple" csTypeId="urn:microsoft.com/office/officeart/2005/8/colors/accent3_2" csCatId="accent3" phldr="1"/>
      <dgm:spPr/>
    </dgm:pt>
    <dgm:pt modelId="{2D48BADB-A9A8-4705-B6F4-9DA63844DB5B}">
      <dgm:prSet phldrT="[文字]"/>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階層</a:t>
          </a:r>
          <a:r>
            <a:rPr lang="zh-TW" b="1" dirty="0" smtClean="0">
              <a:latin typeface="標楷體" panose="03000509000000000000" pitchFamily="65" charset="-120"/>
              <a:ea typeface="標楷體" panose="03000509000000000000" pitchFamily="65" charset="-120"/>
            </a:rPr>
            <a:t>式</a:t>
          </a:r>
          <a:endParaRPr lang="en-US" altLang="zh-TW" b="1" dirty="0" smtClean="0">
            <a:latin typeface="標楷體" panose="03000509000000000000" pitchFamily="65" charset="-120"/>
            <a:ea typeface="標楷體" panose="03000509000000000000" pitchFamily="65" charset="-120"/>
          </a:endParaRPr>
        </a:p>
        <a:p>
          <a:r>
            <a:rPr lang="zh-TW" b="1" dirty="0" smtClean="0">
              <a:latin typeface="標楷體" panose="03000509000000000000" pitchFamily="65" charset="-120"/>
              <a:ea typeface="標楷體" panose="03000509000000000000" pitchFamily="65" charset="-120"/>
            </a:rPr>
            <a:t>協同</a:t>
          </a:r>
          <a:r>
            <a:rPr lang="zh-TW" b="1" dirty="0">
              <a:latin typeface="標楷體" panose="03000509000000000000" pitchFamily="65" charset="-120"/>
              <a:ea typeface="標楷體" panose="03000509000000000000" pitchFamily="65" charset="-120"/>
            </a:rPr>
            <a:t>教學</a:t>
          </a:r>
          <a:endParaRPr lang="zh-TW" altLang="en-US" dirty="0">
            <a:latin typeface="標楷體" panose="03000509000000000000" pitchFamily="65" charset="-120"/>
            <a:ea typeface="標楷體" panose="03000509000000000000" pitchFamily="65" charset="-120"/>
          </a:endParaRPr>
        </a:p>
      </dgm:t>
    </dgm:pt>
    <dgm:pt modelId="{4B15E7BE-4FC5-4E24-8FA5-192FF7C36585}" type="parTrans" cxnId="{C44FF6BD-4634-4FB9-A729-1CE6941D4E4B}">
      <dgm:prSet/>
      <dgm:spPr/>
      <dgm:t>
        <a:bodyPr/>
        <a:lstStyle/>
        <a:p>
          <a:endParaRPr lang="zh-TW" altLang="en-US">
            <a:latin typeface="標楷體" panose="03000509000000000000" pitchFamily="65" charset="-120"/>
            <a:ea typeface="標楷體" panose="03000509000000000000" pitchFamily="65" charset="-120"/>
          </a:endParaRPr>
        </a:p>
      </dgm:t>
    </dgm:pt>
    <dgm:pt modelId="{FD802D71-9181-4CB0-B442-7DC178D3AA43}" type="sibTrans" cxnId="{C44FF6BD-4634-4FB9-A729-1CE6941D4E4B}">
      <dgm:prSet/>
      <dgm:spPr/>
      <dgm:t>
        <a:bodyPr/>
        <a:lstStyle/>
        <a:p>
          <a:endParaRPr lang="zh-TW" altLang="en-US">
            <a:latin typeface="標楷體" panose="03000509000000000000" pitchFamily="65" charset="-120"/>
            <a:ea typeface="標楷體" panose="03000509000000000000" pitchFamily="65" charset="-120"/>
          </a:endParaRPr>
        </a:p>
      </dgm:t>
    </dgm:pt>
    <dgm:pt modelId="{8B423712-56B1-49C6-B823-9C15E4CB2EBE}">
      <dgm:prSet phldrT="[文字]"/>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聯絡教學</a:t>
          </a:r>
          <a:endParaRPr lang="zh-TW" altLang="en-US" dirty="0">
            <a:latin typeface="標楷體" panose="03000509000000000000" pitchFamily="65" charset="-120"/>
            <a:ea typeface="標楷體" panose="03000509000000000000" pitchFamily="65" charset="-120"/>
          </a:endParaRPr>
        </a:p>
      </dgm:t>
    </dgm:pt>
    <dgm:pt modelId="{26BBEA46-5261-48A8-91F9-5C740B2BC7C7}" type="parTrans" cxnId="{C37E5660-51BE-44BA-B984-A20B3F31B593}">
      <dgm:prSet/>
      <dgm:spPr/>
      <dgm:t>
        <a:bodyPr/>
        <a:lstStyle/>
        <a:p>
          <a:endParaRPr lang="zh-TW" altLang="en-US">
            <a:latin typeface="標楷體" panose="03000509000000000000" pitchFamily="65" charset="-120"/>
            <a:ea typeface="標楷體" panose="03000509000000000000" pitchFamily="65" charset="-120"/>
          </a:endParaRPr>
        </a:p>
      </dgm:t>
    </dgm:pt>
    <dgm:pt modelId="{378C8F1C-5AC7-42B0-8B1D-D4FA0A3FDE6F}" type="sibTrans" cxnId="{C37E5660-51BE-44BA-B984-A20B3F31B593}">
      <dgm:prSet/>
      <dgm:spPr/>
      <dgm:t>
        <a:bodyPr/>
        <a:lstStyle/>
        <a:p>
          <a:endParaRPr lang="zh-TW" altLang="en-US">
            <a:latin typeface="標楷體" panose="03000509000000000000" pitchFamily="65" charset="-120"/>
            <a:ea typeface="標楷體" panose="03000509000000000000" pitchFamily="65" charset="-120"/>
          </a:endParaRPr>
        </a:p>
      </dgm:t>
    </dgm:pt>
    <dgm:pt modelId="{16B22E3E-1341-4A37-B240-534679C24981}">
      <dgm:prSet phldrT="[文字]"/>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相關科目協同教學</a:t>
          </a:r>
          <a:endParaRPr lang="zh-TW" altLang="en-US" dirty="0">
            <a:latin typeface="標楷體" panose="03000509000000000000" pitchFamily="65" charset="-120"/>
            <a:ea typeface="標楷體" panose="03000509000000000000" pitchFamily="65" charset="-120"/>
          </a:endParaRPr>
        </a:p>
      </dgm:t>
    </dgm:pt>
    <dgm:pt modelId="{CEE115A2-6194-4FDE-A7FA-E39599430292}" type="parTrans" cxnId="{9756EFD3-A64F-4D3B-9DA9-65ED0358593B}">
      <dgm:prSet/>
      <dgm:spPr/>
      <dgm:t>
        <a:bodyPr/>
        <a:lstStyle/>
        <a:p>
          <a:endParaRPr lang="zh-TW" altLang="en-US">
            <a:latin typeface="標楷體" panose="03000509000000000000" pitchFamily="65" charset="-120"/>
            <a:ea typeface="標楷體" panose="03000509000000000000" pitchFamily="65" charset="-120"/>
          </a:endParaRPr>
        </a:p>
      </dgm:t>
    </dgm:pt>
    <dgm:pt modelId="{09DAEA91-1A48-4F30-90AE-88434391B74A}" type="sibTrans" cxnId="{9756EFD3-A64F-4D3B-9DA9-65ED0358593B}">
      <dgm:prSet/>
      <dgm:spPr/>
      <dgm:t>
        <a:bodyPr/>
        <a:lstStyle/>
        <a:p>
          <a:endParaRPr lang="zh-TW" altLang="en-US">
            <a:latin typeface="標楷體" panose="03000509000000000000" pitchFamily="65" charset="-120"/>
            <a:ea typeface="標楷體" panose="03000509000000000000" pitchFamily="65" charset="-120"/>
          </a:endParaRPr>
        </a:p>
      </dgm:t>
    </dgm:pt>
    <dgm:pt modelId="{122E1CAB-AB42-44AA-B8CE-B22CB4CEF779}">
      <dgm:prSet/>
      <dgm:spPr>
        <a:solidFill>
          <a:schemeClr val="accent3"/>
        </a:solidFill>
      </dgm:spPr>
      <dgm:t>
        <a:bodyPr/>
        <a:lstStyle/>
        <a:p>
          <a:r>
            <a:rPr lang="zh-TW" b="1" dirty="0">
              <a:latin typeface="標楷體" panose="03000509000000000000" pitchFamily="65" charset="-120"/>
              <a:ea typeface="標楷體" panose="03000509000000000000" pitchFamily="65" charset="-120"/>
            </a:rPr>
            <a:t>交換教學</a:t>
          </a:r>
          <a:endParaRPr lang="zh-TW" altLang="en-US" dirty="0">
            <a:latin typeface="標楷體" panose="03000509000000000000" pitchFamily="65" charset="-120"/>
            <a:ea typeface="標楷體" panose="03000509000000000000" pitchFamily="65" charset="-120"/>
          </a:endParaRPr>
        </a:p>
      </dgm:t>
    </dgm:pt>
    <dgm:pt modelId="{4989A163-D006-439F-A511-9983A7C6040E}" type="parTrans" cxnId="{4BE4B814-DA5C-4772-A5AD-08936983D877}">
      <dgm:prSet/>
      <dgm:spPr/>
      <dgm:t>
        <a:bodyPr/>
        <a:lstStyle/>
        <a:p>
          <a:endParaRPr lang="zh-TW" altLang="en-US">
            <a:latin typeface="標楷體" panose="03000509000000000000" pitchFamily="65" charset="-120"/>
            <a:ea typeface="標楷體" panose="03000509000000000000" pitchFamily="65" charset="-120"/>
          </a:endParaRPr>
        </a:p>
      </dgm:t>
    </dgm:pt>
    <dgm:pt modelId="{79FB152B-0479-498B-871C-CF6ECFAD23B4}" type="sibTrans" cxnId="{4BE4B814-DA5C-4772-A5AD-08936983D877}">
      <dgm:prSet/>
      <dgm:spPr/>
      <dgm:t>
        <a:bodyPr/>
        <a:lstStyle/>
        <a:p>
          <a:endParaRPr lang="zh-TW" altLang="en-US">
            <a:latin typeface="標楷體" panose="03000509000000000000" pitchFamily="65" charset="-120"/>
            <a:ea typeface="標楷體" panose="03000509000000000000" pitchFamily="65" charset="-120"/>
          </a:endParaRPr>
        </a:p>
      </dgm:t>
    </dgm:pt>
    <dgm:pt modelId="{C3EA1CBB-2F52-4845-AC52-BAD20C8E9BF5}">
      <dgm:prSet/>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循環教學</a:t>
          </a:r>
          <a:endParaRPr lang="zh-TW" altLang="en-US" dirty="0">
            <a:latin typeface="標楷體" panose="03000509000000000000" pitchFamily="65" charset="-120"/>
            <a:ea typeface="標楷體" panose="03000509000000000000" pitchFamily="65" charset="-120"/>
          </a:endParaRPr>
        </a:p>
      </dgm:t>
    </dgm:pt>
    <dgm:pt modelId="{1336CA84-1E5E-456F-B84F-53C784E5B859}" type="parTrans" cxnId="{E8C236C4-F5C2-4322-A1AC-F4072E407FD4}">
      <dgm:prSet/>
      <dgm:spPr/>
      <dgm:t>
        <a:bodyPr/>
        <a:lstStyle/>
        <a:p>
          <a:endParaRPr lang="zh-TW" altLang="en-US">
            <a:latin typeface="標楷體" panose="03000509000000000000" pitchFamily="65" charset="-120"/>
            <a:ea typeface="標楷體" panose="03000509000000000000" pitchFamily="65" charset="-120"/>
          </a:endParaRPr>
        </a:p>
      </dgm:t>
    </dgm:pt>
    <dgm:pt modelId="{E020B33E-5CA5-4A90-AF05-F55DB6074568}" type="sibTrans" cxnId="{E8C236C4-F5C2-4322-A1AC-F4072E407FD4}">
      <dgm:prSet/>
      <dgm:spPr/>
      <dgm:t>
        <a:bodyPr/>
        <a:lstStyle/>
        <a:p>
          <a:endParaRPr lang="zh-TW" altLang="en-US">
            <a:latin typeface="標楷體" panose="03000509000000000000" pitchFamily="65" charset="-120"/>
            <a:ea typeface="標楷體" panose="03000509000000000000" pitchFamily="65" charset="-120"/>
          </a:endParaRPr>
        </a:p>
      </dgm:t>
    </dgm:pt>
    <dgm:pt modelId="{BD80E763-6155-4F8B-8AEF-EC1F617F3ABA}" type="pres">
      <dgm:prSet presAssocID="{0DD4C3B7-2CF6-481B-A55D-5FCC546EDA44}" presName="Name0" presStyleCnt="0">
        <dgm:presLayoutVars>
          <dgm:dir/>
          <dgm:resizeHandles val="exact"/>
        </dgm:presLayoutVars>
      </dgm:prSet>
      <dgm:spPr/>
    </dgm:pt>
    <dgm:pt modelId="{3C727B3C-AF48-4CA7-8621-D5FE2353DBD0}" type="pres">
      <dgm:prSet presAssocID="{2D48BADB-A9A8-4705-B6F4-9DA63844DB5B}" presName="parTxOnly" presStyleLbl="node1" presStyleIdx="0" presStyleCnt="5">
        <dgm:presLayoutVars>
          <dgm:bulletEnabled val="1"/>
        </dgm:presLayoutVars>
      </dgm:prSet>
      <dgm:spPr/>
      <dgm:t>
        <a:bodyPr/>
        <a:lstStyle/>
        <a:p>
          <a:endParaRPr lang="zh-TW" altLang="en-US"/>
        </a:p>
      </dgm:t>
    </dgm:pt>
    <dgm:pt modelId="{04F2DFB5-1068-4BE4-8696-EFD9AE8BFEF5}" type="pres">
      <dgm:prSet presAssocID="{FD802D71-9181-4CB0-B442-7DC178D3AA43}" presName="parSpace" presStyleCnt="0"/>
      <dgm:spPr/>
    </dgm:pt>
    <dgm:pt modelId="{3CD9920D-D531-4902-B66D-D977977D13C9}" type="pres">
      <dgm:prSet presAssocID="{8B423712-56B1-49C6-B823-9C15E4CB2EBE}" presName="parTxOnly" presStyleLbl="node1" presStyleIdx="1" presStyleCnt="5">
        <dgm:presLayoutVars>
          <dgm:bulletEnabled val="1"/>
        </dgm:presLayoutVars>
      </dgm:prSet>
      <dgm:spPr/>
      <dgm:t>
        <a:bodyPr/>
        <a:lstStyle/>
        <a:p>
          <a:endParaRPr lang="zh-TW" altLang="en-US"/>
        </a:p>
      </dgm:t>
    </dgm:pt>
    <dgm:pt modelId="{82DC1A54-4F84-40B8-8AF1-94C1BFC4B5C3}" type="pres">
      <dgm:prSet presAssocID="{378C8F1C-5AC7-42B0-8B1D-D4FA0A3FDE6F}" presName="parSpace" presStyleCnt="0"/>
      <dgm:spPr/>
    </dgm:pt>
    <dgm:pt modelId="{82649518-FDA4-40A5-8DA1-596A49287422}" type="pres">
      <dgm:prSet presAssocID="{16B22E3E-1341-4A37-B240-534679C24981}" presName="parTxOnly" presStyleLbl="node1" presStyleIdx="2" presStyleCnt="5">
        <dgm:presLayoutVars>
          <dgm:bulletEnabled val="1"/>
        </dgm:presLayoutVars>
      </dgm:prSet>
      <dgm:spPr/>
      <dgm:t>
        <a:bodyPr/>
        <a:lstStyle/>
        <a:p>
          <a:endParaRPr lang="zh-TW" altLang="en-US"/>
        </a:p>
      </dgm:t>
    </dgm:pt>
    <dgm:pt modelId="{C3834659-CEB2-413A-8F84-ED0EC8FC35FC}" type="pres">
      <dgm:prSet presAssocID="{09DAEA91-1A48-4F30-90AE-88434391B74A}" presName="parSpace" presStyleCnt="0"/>
      <dgm:spPr/>
    </dgm:pt>
    <dgm:pt modelId="{AFAD6D90-E502-406E-8DB1-2288F3799FDD}" type="pres">
      <dgm:prSet presAssocID="{122E1CAB-AB42-44AA-B8CE-B22CB4CEF779}" presName="parTxOnly" presStyleLbl="node1" presStyleIdx="3" presStyleCnt="5">
        <dgm:presLayoutVars>
          <dgm:bulletEnabled val="1"/>
        </dgm:presLayoutVars>
      </dgm:prSet>
      <dgm:spPr/>
      <dgm:t>
        <a:bodyPr/>
        <a:lstStyle/>
        <a:p>
          <a:endParaRPr lang="zh-TW" altLang="en-US"/>
        </a:p>
      </dgm:t>
    </dgm:pt>
    <dgm:pt modelId="{EA42BA74-C89C-4751-909B-6DF4F81A8A16}" type="pres">
      <dgm:prSet presAssocID="{79FB152B-0479-498B-871C-CF6ECFAD23B4}" presName="parSpace" presStyleCnt="0"/>
      <dgm:spPr/>
    </dgm:pt>
    <dgm:pt modelId="{DE303308-AB8A-4FD0-9250-AF19C2CCF82C}" type="pres">
      <dgm:prSet presAssocID="{C3EA1CBB-2F52-4845-AC52-BAD20C8E9BF5}" presName="parTxOnly" presStyleLbl="node1" presStyleIdx="4" presStyleCnt="5">
        <dgm:presLayoutVars>
          <dgm:bulletEnabled val="1"/>
        </dgm:presLayoutVars>
      </dgm:prSet>
      <dgm:spPr/>
      <dgm:t>
        <a:bodyPr/>
        <a:lstStyle/>
        <a:p>
          <a:endParaRPr lang="zh-TW" altLang="en-US"/>
        </a:p>
      </dgm:t>
    </dgm:pt>
  </dgm:ptLst>
  <dgm:cxnLst>
    <dgm:cxn modelId="{4BE4B814-DA5C-4772-A5AD-08936983D877}" srcId="{0DD4C3B7-2CF6-481B-A55D-5FCC546EDA44}" destId="{122E1CAB-AB42-44AA-B8CE-B22CB4CEF779}" srcOrd="3" destOrd="0" parTransId="{4989A163-D006-439F-A511-9983A7C6040E}" sibTransId="{79FB152B-0479-498B-871C-CF6ECFAD23B4}"/>
    <dgm:cxn modelId="{B5B71906-09F0-4BCD-95B6-58AF17677BAE}" type="presOf" srcId="{0DD4C3B7-2CF6-481B-A55D-5FCC546EDA44}" destId="{BD80E763-6155-4F8B-8AEF-EC1F617F3ABA}" srcOrd="0" destOrd="0" presId="urn:microsoft.com/office/officeart/2005/8/layout/hChevron3"/>
    <dgm:cxn modelId="{4DF78402-B949-4AC4-AD33-AC7EA86A7670}" type="presOf" srcId="{8B423712-56B1-49C6-B823-9C15E4CB2EBE}" destId="{3CD9920D-D531-4902-B66D-D977977D13C9}" srcOrd="0" destOrd="0" presId="urn:microsoft.com/office/officeart/2005/8/layout/hChevron3"/>
    <dgm:cxn modelId="{C864FAB3-56F8-46D3-8F85-74DB7A669FC8}" type="presOf" srcId="{122E1CAB-AB42-44AA-B8CE-B22CB4CEF779}" destId="{AFAD6D90-E502-406E-8DB1-2288F3799FDD}" srcOrd="0" destOrd="0" presId="urn:microsoft.com/office/officeart/2005/8/layout/hChevron3"/>
    <dgm:cxn modelId="{23F95CB9-194E-4447-9050-EA0EDA1D841B}" type="presOf" srcId="{C3EA1CBB-2F52-4845-AC52-BAD20C8E9BF5}" destId="{DE303308-AB8A-4FD0-9250-AF19C2CCF82C}" srcOrd="0" destOrd="0" presId="urn:microsoft.com/office/officeart/2005/8/layout/hChevron3"/>
    <dgm:cxn modelId="{C37E5660-51BE-44BA-B984-A20B3F31B593}" srcId="{0DD4C3B7-2CF6-481B-A55D-5FCC546EDA44}" destId="{8B423712-56B1-49C6-B823-9C15E4CB2EBE}" srcOrd="1" destOrd="0" parTransId="{26BBEA46-5261-48A8-91F9-5C740B2BC7C7}" sibTransId="{378C8F1C-5AC7-42B0-8B1D-D4FA0A3FDE6F}"/>
    <dgm:cxn modelId="{9756EFD3-A64F-4D3B-9DA9-65ED0358593B}" srcId="{0DD4C3B7-2CF6-481B-A55D-5FCC546EDA44}" destId="{16B22E3E-1341-4A37-B240-534679C24981}" srcOrd="2" destOrd="0" parTransId="{CEE115A2-6194-4FDE-A7FA-E39599430292}" sibTransId="{09DAEA91-1A48-4F30-90AE-88434391B74A}"/>
    <dgm:cxn modelId="{91D44F9D-45DC-405A-A061-50E9E9E0F2DC}" type="presOf" srcId="{2D48BADB-A9A8-4705-B6F4-9DA63844DB5B}" destId="{3C727B3C-AF48-4CA7-8621-D5FE2353DBD0}" srcOrd="0" destOrd="0" presId="urn:microsoft.com/office/officeart/2005/8/layout/hChevron3"/>
    <dgm:cxn modelId="{C44FF6BD-4634-4FB9-A729-1CE6941D4E4B}" srcId="{0DD4C3B7-2CF6-481B-A55D-5FCC546EDA44}" destId="{2D48BADB-A9A8-4705-B6F4-9DA63844DB5B}" srcOrd="0" destOrd="0" parTransId="{4B15E7BE-4FC5-4E24-8FA5-192FF7C36585}" sibTransId="{FD802D71-9181-4CB0-B442-7DC178D3AA43}"/>
    <dgm:cxn modelId="{E8C236C4-F5C2-4322-A1AC-F4072E407FD4}" srcId="{0DD4C3B7-2CF6-481B-A55D-5FCC546EDA44}" destId="{C3EA1CBB-2F52-4845-AC52-BAD20C8E9BF5}" srcOrd="4" destOrd="0" parTransId="{1336CA84-1E5E-456F-B84F-53C784E5B859}" sibTransId="{E020B33E-5CA5-4A90-AF05-F55DB6074568}"/>
    <dgm:cxn modelId="{08E0F557-2DDF-46DA-95A5-DE3A57D434A7}" type="presOf" srcId="{16B22E3E-1341-4A37-B240-534679C24981}" destId="{82649518-FDA4-40A5-8DA1-596A49287422}" srcOrd="0" destOrd="0" presId="urn:microsoft.com/office/officeart/2005/8/layout/hChevron3"/>
    <dgm:cxn modelId="{B64F6FEA-AABD-49F0-8EBA-DBB61CD866F4}" type="presParOf" srcId="{BD80E763-6155-4F8B-8AEF-EC1F617F3ABA}" destId="{3C727B3C-AF48-4CA7-8621-D5FE2353DBD0}" srcOrd="0" destOrd="0" presId="urn:microsoft.com/office/officeart/2005/8/layout/hChevron3"/>
    <dgm:cxn modelId="{AE0BF116-43D8-4071-AF4D-986EE2993DAD}" type="presParOf" srcId="{BD80E763-6155-4F8B-8AEF-EC1F617F3ABA}" destId="{04F2DFB5-1068-4BE4-8696-EFD9AE8BFEF5}" srcOrd="1" destOrd="0" presId="urn:microsoft.com/office/officeart/2005/8/layout/hChevron3"/>
    <dgm:cxn modelId="{80A454D4-0854-4FEA-AA1A-80EAC4E0E495}" type="presParOf" srcId="{BD80E763-6155-4F8B-8AEF-EC1F617F3ABA}" destId="{3CD9920D-D531-4902-B66D-D977977D13C9}" srcOrd="2" destOrd="0" presId="urn:microsoft.com/office/officeart/2005/8/layout/hChevron3"/>
    <dgm:cxn modelId="{00B30524-EF4E-4582-A7C1-4AE0B7470CB3}" type="presParOf" srcId="{BD80E763-6155-4F8B-8AEF-EC1F617F3ABA}" destId="{82DC1A54-4F84-40B8-8AF1-94C1BFC4B5C3}" srcOrd="3" destOrd="0" presId="urn:microsoft.com/office/officeart/2005/8/layout/hChevron3"/>
    <dgm:cxn modelId="{B58601E9-3811-45BF-A972-23DDD0CF222D}" type="presParOf" srcId="{BD80E763-6155-4F8B-8AEF-EC1F617F3ABA}" destId="{82649518-FDA4-40A5-8DA1-596A49287422}" srcOrd="4" destOrd="0" presId="urn:microsoft.com/office/officeart/2005/8/layout/hChevron3"/>
    <dgm:cxn modelId="{223D792A-CBCE-4853-B742-B8845A5ADD10}" type="presParOf" srcId="{BD80E763-6155-4F8B-8AEF-EC1F617F3ABA}" destId="{C3834659-CEB2-413A-8F84-ED0EC8FC35FC}" srcOrd="5" destOrd="0" presId="urn:microsoft.com/office/officeart/2005/8/layout/hChevron3"/>
    <dgm:cxn modelId="{158AFD4B-4D79-4516-BE81-BE1858D1AAA7}" type="presParOf" srcId="{BD80E763-6155-4F8B-8AEF-EC1F617F3ABA}" destId="{AFAD6D90-E502-406E-8DB1-2288F3799FDD}" srcOrd="6" destOrd="0" presId="urn:microsoft.com/office/officeart/2005/8/layout/hChevron3"/>
    <dgm:cxn modelId="{0D2B2D34-719F-445E-A2A8-226B0E6B6EA9}" type="presParOf" srcId="{BD80E763-6155-4F8B-8AEF-EC1F617F3ABA}" destId="{EA42BA74-C89C-4751-909B-6DF4F81A8A16}" srcOrd="7" destOrd="0" presId="urn:microsoft.com/office/officeart/2005/8/layout/hChevron3"/>
    <dgm:cxn modelId="{04F4E827-0DBD-422C-8FD8-6882AF2F0FF0}" type="presParOf" srcId="{BD80E763-6155-4F8B-8AEF-EC1F617F3ABA}" destId="{DE303308-AB8A-4FD0-9250-AF19C2CCF82C}"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690475-6C62-42FC-A05F-6B705B8E279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66ADBC0B-46D7-4EFE-8FCD-0E694EB0FB72}">
      <dgm:prSet phldrT="[文字]"/>
      <dgm:spPr>
        <a:solidFill>
          <a:schemeClr val="accent5">
            <a:lumMod val="75000"/>
          </a:schemeClr>
        </a:solidFill>
      </dgm:spPr>
      <dgm:t>
        <a:bodyPr/>
        <a:lstStyle/>
        <a:p>
          <a:r>
            <a:rPr lang="zh-TW" b="1" dirty="0">
              <a:latin typeface="標楷體" panose="03000509000000000000" pitchFamily="65" charset="-120"/>
              <a:ea typeface="標楷體" panose="03000509000000000000" pitchFamily="65" charset="-120"/>
            </a:rPr>
            <a:t>學習者</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899E0914-1800-4274-B29B-0B00E772F052}" type="parTrans" cxnId="{94D414F8-242C-4696-AA36-BE246CBA4FC1}">
      <dgm:prSet/>
      <dgm:spPr/>
      <dgm:t>
        <a:bodyPr/>
        <a:lstStyle/>
        <a:p>
          <a:endParaRPr lang="zh-TW" altLang="en-US"/>
        </a:p>
      </dgm:t>
    </dgm:pt>
    <dgm:pt modelId="{8A44C165-C6D5-458E-84BF-6138738F56E7}" type="sibTrans" cxnId="{94D414F8-242C-4696-AA36-BE246CBA4FC1}">
      <dgm:prSet/>
      <dgm:spPr/>
      <dgm:t>
        <a:bodyPr/>
        <a:lstStyle/>
        <a:p>
          <a:endParaRPr lang="zh-TW" altLang="en-US"/>
        </a:p>
      </dgm:t>
    </dgm:pt>
    <dgm:pt modelId="{CCF29798-C9A8-4EC2-A221-02A91A673BFC}">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學習團體</a:t>
          </a:r>
          <a:endParaRPr lang="zh-TW" altLang="en-US" dirty="0">
            <a:latin typeface="標楷體" panose="03000509000000000000" pitchFamily="65" charset="-120"/>
            <a:ea typeface="標楷體" panose="03000509000000000000" pitchFamily="65" charset="-120"/>
          </a:endParaRPr>
        </a:p>
      </dgm:t>
    </dgm:pt>
    <dgm:pt modelId="{1F8EF074-40FD-4031-9C5B-10C35B8C2F8D}" type="parTrans" cxnId="{FED743B1-2D36-48BC-8B8F-2ADCA7BC3B19}">
      <dgm:prSet/>
      <dgm:spPr/>
      <dgm:t>
        <a:bodyPr/>
        <a:lstStyle/>
        <a:p>
          <a:endParaRPr lang="zh-TW" altLang="en-US"/>
        </a:p>
      </dgm:t>
    </dgm:pt>
    <dgm:pt modelId="{60C0BBA8-8E11-4F9E-BE14-16B4EFE61DB1}" type="sibTrans" cxnId="{FED743B1-2D36-48BC-8B8F-2ADCA7BC3B19}">
      <dgm:prSet/>
      <dgm:spPr/>
      <dgm:t>
        <a:bodyPr/>
        <a:lstStyle/>
        <a:p>
          <a:endParaRPr lang="zh-TW" altLang="en-US"/>
        </a:p>
      </dgm:t>
    </dgm:pt>
    <dgm:pt modelId="{39EC55B6-1DC2-409D-8DE0-1735711281C6}">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教學團體</a:t>
          </a:r>
          <a:endParaRPr lang="zh-TW" altLang="en-US" dirty="0">
            <a:latin typeface="標楷體" panose="03000509000000000000" pitchFamily="65" charset="-120"/>
            <a:ea typeface="標楷體" panose="03000509000000000000" pitchFamily="65" charset="-120"/>
          </a:endParaRPr>
        </a:p>
      </dgm:t>
    </dgm:pt>
    <dgm:pt modelId="{A061B4EF-B7C5-48E5-AC78-4BCD15DD75A3}" type="parTrans" cxnId="{F5AC044E-2F8C-46EF-9B38-AC7C9E50E02B}">
      <dgm:prSet/>
      <dgm:spPr/>
      <dgm:t>
        <a:bodyPr/>
        <a:lstStyle/>
        <a:p>
          <a:endParaRPr lang="zh-TW" altLang="en-US"/>
        </a:p>
      </dgm:t>
    </dgm:pt>
    <dgm:pt modelId="{73F58852-8DFF-4EBF-A178-8987A3A4CDB8}" type="sibTrans" cxnId="{F5AC044E-2F8C-46EF-9B38-AC7C9E50E02B}">
      <dgm:prSet/>
      <dgm:spPr/>
      <dgm:t>
        <a:bodyPr/>
        <a:lstStyle/>
        <a:p>
          <a:endParaRPr lang="zh-TW" altLang="en-US"/>
        </a:p>
      </dgm:t>
    </dgm:pt>
    <dgm:pt modelId="{1BD7FAA6-2504-4A00-B627-4C9FAF6FE59F}">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教學歷程</a:t>
          </a:r>
          <a:endParaRPr lang="zh-TW" altLang="en-US" dirty="0">
            <a:latin typeface="標楷體" panose="03000509000000000000" pitchFamily="65" charset="-120"/>
            <a:ea typeface="標楷體" panose="03000509000000000000" pitchFamily="65" charset="-120"/>
          </a:endParaRPr>
        </a:p>
      </dgm:t>
    </dgm:pt>
    <dgm:pt modelId="{C9C7613C-9670-44A7-A7A8-0D02BE54484E}" type="parTrans" cxnId="{E561D766-7654-4524-BC67-FDFB3B538F6B}">
      <dgm:prSet/>
      <dgm:spPr/>
      <dgm:t>
        <a:bodyPr/>
        <a:lstStyle/>
        <a:p>
          <a:endParaRPr lang="zh-TW" altLang="en-US"/>
        </a:p>
      </dgm:t>
    </dgm:pt>
    <dgm:pt modelId="{E627831D-411E-428C-A07F-9C2C2477F014}" type="sibTrans" cxnId="{E561D766-7654-4524-BC67-FDFB3B538F6B}">
      <dgm:prSet/>
      <dgm:spPr/>
      <dgm:t>
        <a:bodyPr/>
        <a:lstStyle/>
        <a:p>
          <a:endParaRPr lang="zh-TW" altLang="en-US"/>
        </a:p>
      </dgm:t>
    </dgm:pt>
    <dgm:pt modelId="{87200F47-8989-4EF2-ADFA-DCC316B0731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教學型態</a:t>
          </a:r>
          <a:endParaRPr lang="zh-TW" altLang="en-US" dirty="0">
            <a:latin typeface="標楷體" panose="03000509000000000000" pitchFamily="65" charset="-120"/>
            <a:ea typeface="標楷體" panose="03000509000000000000" pitchFamily="65" charset="-120"/>
          </a:endParaRPr>
        </a:p>
      </dgm:t>
    </dgm:pt>
    <dgm:pt modelId="{8055172F-4162-443E-A43F-8B71F43DBECF}" type="parTrans" cxnId="{E99FCE32-8502-456B-9242-FE9FFE63A81D}">
      <dgm:prSet/>
      <dgm:spPr/>
      <dgm:t>
        <a:bodyPr/>
        <a:lstStyle/>
        <a:p>
          <a:endParaRPr lang="zh-TW" altLang="en-US"/>
        </a:p>
      </dgm:t>
    </dgm:pt>
    <dgm:pt modelId="{E9B7AD7B-3775-4FFD-B29F-AD583A18A2FF}" type="sibTrans" cxnId="{E99FCE32-8502-456B-9242-FE9FFE63A81D}">
      <dgm:prSet/>
      <dgm:spPr/>
      <dgm:t>
        <a:bodyPr/>
        <a:lstStyle/>
        <a:p>
          <a:endParaRPr lang="zh-TW" altLang="en-US"/>
        </a:p>
      </dgm:t>
    </dgm:pt>
    <dgm:pt modelId="{E5D6FBCD-8E45-4135-899E-DD62012931A0}">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課程教材</a:t>
          </a:r>
          <a:endParaRPr lang="zh-TW" altLang="en-US" dirty="0">
            <a:latin typeface="標楷體" panose="03000509000000000000" pitchFamily="65" charset="-120"/>
            <a:ea typeface="標楷體" panose="03000509000000000000" pitchFamily="65" charset="-120"/>
          </a:endParaRPr>
        </a:p>
      </dgm:t>
    </dgm:pt>
    <dgm:pt modelId="{9960436F-F495-4615-BADD-CEEEF5E9B6C0}" type="parTrans" cxnId="{0D25BB29-0474-4AA0-B4CF-4161EEBE9F99}">
      <dgm:prSet/>
      <dgm:spPr/>
      <dgm:t>
        <a:bodyPr/>
        <a:lstStyle/>
        <a:p>
          <a:endParaRPr lang="zh-TW" altLang="en-US"/>
        </a:p>
      </dgm:t>
    </dgm:pt>
    <dgm:pt modelId="{F2E129DB-A887-4084-A381-CEFEA576C434}" type="sibTrans" cxnId="{0D25BB29-0474-4AA0-B4CF-4161EEBE9F99}">
      <dgm:prSet/>
      <dgm:spPr/>
      <dgm:t>
        <a:bodyPr/>
        <a:lstStyle/>
        <a:p>
          <a:endParaRPr lang="zh-TW" altLang="en-US"/>
        </a:p>
      </dgm:t>
    </dgm:pt>
    <dgm:pt modelId="{5CC0A8FA-6923-4BB9-9841-EC46E9F684C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教學場所</a:t>
          </a:r>
          <a:endParaRPr lang="zh-TW" altLang="en-US" dirty="0">
            <a:latin typeface="標楷體" panose="03000509000000000000" pitchFamily="65" charset="-120"/>
            <a:ea typeface="標楷體" panose="03000509000000000000" pitchFamily="65" charset="-120"/>
          </a:endParaRPr>
        </a:p>
      </dgm:t>
    </dgm:pt>
    <dgm:pt modelId="{9426C08D-36F3-483E-A1BA-9EA191219A1A}" type="parTrans" cxnId="{6D14EE31-AAFB-4082-89AF-CED2A48183AB}">
      <dgm:prSet/>
      <dgm:spPr/>
      <dgm:t>
        <a:bodyPr/>
        <a:lstStyle/>
        <a:p>
          <a:endParaRPr lang="zh-TW" altLang="en-US"/>
        </a:p>
      </dgm:t>
    </dgm:pt>
    <dgm:pt modelId="{5CAAF02C-2F9E-4CFD-BA6C-5B50DC282088}" type="sibTrans" cxnId="{6D14EE31-AAFB-4082-89AF-CED2A48183AB}">
      <dgm:prSet/>
      <dgm:spPr/>
      <dgm:t>
        <a:bodyPr/>
        <a:lstStyle/>
        <a:p>
          <a:endParaRPr lang="zh-TW" altLang="en-US"/>
        </a:p>
      </dgm:t>
    </dgm:pt>
    <dgm:pt modelId="{8A4B5D29-4249-4CAC-8CC5-47D9FB4ADD2B}">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教學時間</a:t>
          </a:r>
          <a:endParaRPr lang="zh-TW" altLang="en-US" dirty="0">
            <a:latin typeface="標楷體" panose="03000509000000000000" pitchFamily="65" charset="-120"/>
            <a:ea typeface="標楷體" panose="03000509000000000000" pitchFamily="65" charset="-120"/>
          </a:endParaRPr>
        </a:p>
      </dgm:t>
    </dgm:pt>
    <dgm:pt modelId="{4E02D218-D23B-484E-A74A-88635548F3AA}" type="parTrans" cxnId="{C2E2A5C6-2EAF-4529-B2C5-A3D4765B205E}">
      <dgm:prSet/>
      <dgm:spPr/>
      <dgm:t>
        <a:bodyPr/>
        <a:lstStyle/>
        <a:p>
          <a:endParaRPr lang="zh-TW" altLang="en-US"/>
        </a:p>
      </dgm:t>
    </dgm:pt>
    <dgm:pt modelId="{AC385F65-424B-4322-8DD4-CFAEDF9957EC}" type="sibTrans" cxnId="{C2E2A5C6-2EAF-4529-B2C5-A3D4765B205E}">
      <dgm:prSet/>
      <dgm:spPr/>
      <dgm:t>
        <a:bodyPr/>
        <a:lstStyle/>
        <a:p>
          <a:endParaRPr lang="zh-TW" altLang="en-US"/>
        </a:p>
      </dgm:t>
    </dgm:pt>
    <dgm:pt modelId="{B619105D-2759-48CB-958F-ED5B0ABDF436}" type="pres">
      <dgm:prSet presAssocID="{59690475-6C62-42FC-A05F-6B705B8E2793}" presName="Name0" presStyleCnt="0">
        <dgm:presLayoutVars>
          <dgm:dir/>
          <dgm:resizeHandles val="exact"/>
        </dgm:presLayoutVars>
      </dgm:prSet>
      <dgm:spPr/>
      <dgm:t>
        <a:bodyPr/>
        <a:lstStyle/>
        <a:p>
          <a:endParaRPr lang="zh-TW" altLang="en-US"/>
        </a:p>
      </dgm:t>
    </dgm:pt>
    <dgm:pt modelId="{AAF5EE02-3961-4F47-9157-5138EC7815A6}" type="pres">
      <dgm:prSet presAssocID="{66ADBC0B-46D7-4EFE-8FCD-0E694EB0FB72}" presName="parTxOnly" presStyleLbl="node1" presStyleIdx="0" presStyleCnt="8">
        <dgm:presLayoutVars>
          <dgm:bulletEnabled val="1"/>
        </dgm:presLayoutVars>
      </dgm:prSet>
      <dgm:spPr/>
      <dgm:t>
        <a:bodyPr/>
        <a:lstStyle/>
        <a:p>
          <a:endParaRPr lang="zh-TW" altLang="en-US"/>
        </a:p>
      </dgm:t>
    </dgm:pt>
    <dgm:pt modelId="{8538D587-AAEC-4927-8C95-B21A428765E6}" type="pres">
      <dgm:prSet presAssocID="{8A44C165-C6D5-458E-84BF-6138738F56E7}" presName="parSpace" presStyleCnt="0"/>
      <dgm:spPr/>
    </dgm:pt>
    <dgm:pt modelId="{01088175-1F6B-4F4C-BFB8-8F65DD5F40F3}" type="pres">
      <dgm:prSet presAssocID="{CCF29798-C9A8-4EC2-A221-02A91A673BFC}" presName="parTxOnly" presStyleLbl="node1" presStyleIdx="1" presStyleCnt="8">
        <dgm:presLayoutVars>
          <dgm:bulletEnabled val="1"/>
        </dgm:presLayoutVars>
      </dgm:prSet>
      <dgm:spPr/>
      <dgm:t>
        <a:bodyPr/>
        <a:lstStyle/>
        <a:p>
          <a:endParaRPr lang="zh-TW" altLang="en-US"/>
        </a:p>
      </dgm:t>
    </dgm:pt>
    <dgm:pt modelId="{382BE55E-D390-461A-AD8D-229D5CC5244E}" type="pres">
      <dgm:prSet presAssocID="{60C0BBA8-8E11-4F9E-BE14-16B4EFE61DB1}" presName="parSpace" presStyleCnt="0"/>
      <dgm:spPr/>
    </dgm:pt>
    <dgm:pt modelId="{2499A35F-42D6-48EA-A38B-10C3CD953B01}" type="pres">
      <dgm:prSet presAssocID="{39EC55B6-1DC2-409D-8DE0-1735711281C6}" presName="parTxOnly" presStyleLbl="node1" presStyleIdx="2" presStyleCnt="8">
        <dgm:presLayoutVars>
          <dgm:bulletEnabled val="1"/>
        </dgm:presLayoutVars>
      </dgm:prSet>
      <dgm:spPr/>
      <dgm:t>
        <a:bodyPr/>
        <a:lstStyle/>
        <a:p>
          <a:endParaRPr lang="zh-TW" altLang="en-US"/>
        </a:p>
      </dgm:t>
    </dgm:pt>
    <dgm:pt modelId="{E63D2CD7-C2B9-4D23-9BB1-D595358BCFF9}" type="pres">
      <dgm:prSet presAssocID="{73F58852-8DFF-4EBF-A178-8987A3A4CDB8}" presName="parSpace" presStyleCnt="0"/>
      <dgm:spPr/>
    </dgm:pt>
    <dgm:pt modelId="{2A7D0774-64A1-4592-A708-5F067F4493E5}" type="pres">
      <dgm:prSet presAssocID="{1BD7FAA6-2504-4A00-B627-4C9FAF6FE59F}" presName="parTxOnly" presStyleLbl="node1" presStyleIdx="3" presStyleCnt="8">
        <dgm:presLayoutVars>
          <dgm:bulletEnabled val="1"/>
        </dgm:presLayoutVars>
      </dgm:prSet>
      <dgm:spPr/>
      <dgm:t>
        <a:bodyPr/>
        <a:lstStyle/>
        <a:p>
          <a:endParaRPr lang="zh-TW" altLang="en-US"/>
        </a:p>
      </dgm:t>
    </dgm:pt>
    <dgm:pt modelId="{A3FCA60F-4853-4383-AEE0-9E0D688FE644}" type="pres">
      <dgm:prSet presAssocID="{E627831D-411E-428C-A07F-9C2C2477F014}" presName="parSpace" presStyleCnt="0"/>
      <dgm:spPr/>
    </dgm:pt>
    <dgm:pt modelId="{C460E3CD-16C6-4F88-9B74-6EEF96BDAE2B}" type="pres">
      <dgm:prSet presAssocID="{87200F47-8989-4EF2-ADFA-DCC316B0731D}" presName="parTxOnly" presStyleLbl="node1" presStyleIdx="4" presStyleCnt="8">
        <dgm:presLayoutVars>
          <dgm:bulletEnabled val="1"/>
        </dgm:presLayoutVars>
      </dgm:prSet>
      <dgm:spPr/>
      <dgm:t>
        <a:bodyPr/>
        <a:lstStyle/>
        <a:p>
          <a:endParaRPr lang="zh-TW" altLang="en-US"/>
        </a:p>
      </dgm:t>
    </dgm:pt>
    <dgm:pt modelId="{A1532EA9-BB5C-4F88-A641-BD3EA58D3EB2}" type="pres">
      <dgm:prSet presAssocID="{E9B7AD7B-3775-4FFD-B29F-AD583A18A2FF}" presName="parSpace" presStyleCnt="0"/>
      <dgm:spPr/>
    </dgm:pt>
    <dgm:pt modelId="{65F3DA90-B6CA-4D7C-B650-9B9DFFD1F030}" type="pres">
      <dgm:prSet presAssocID="{E5D6FBCD-8E45-4135-899E-DD62012931A0}" presName="parTxOnly" presStyleLbl="node1" presStyleIdx="5" presStyleCnt="8">
        <dgm:presLayoutVars>
          <dgm:bulletEnabled val="1"/>
        </dgm:presLayoutVars>
      </dgm:prSet>
      <dgm:spPr/>
      <dgm:t>
        <a:bodyPr/>
        <a:lstStyle/>
        <a:p>
          <a:endParaRPr lang="zh-TW" altLang="en-US"/>
        </a:p>
      </dgm:t>
    </dgm:pt>
    <dgm:pt modelId="{BCC4DE87-2392-4750-AFE6-2F3070583DD4}" type="pres">
      <dgm:prSet presAssocID="{F2E129DB-A887-4084-A381-CEFEA576C434}" presName="parSpace" presStyleCnt="0"/>
      <dgm:spPr/>
    </dgm:pt>
    <dgm:pt modelId="{23E84269-4C4F-4A4F-B6E3-9F97F8A7B1BE}" type="pres">
      <dgm:prSet presAssocID="{5CC0A8FA-6923-4BB9-9841-EC46E9F684CD}" presName="parTxOnly" presStyleLbl="node1" presStyleIdx="6" presStyleCnt="8">
        <dgm:presLayoutVars>
          <dgm:bulletEnabled val="1"/>
        </dgm:presLayoutVars>
      </dgm:prSet>
      <dgm:spPr/>
      <dgm:t>
        <a:bodyPr/>
        <a:lstStyle/>
        <a:p>
          <a:endParaRPr lang="zh-TW" altLang="en-US"/>
        </a:p>
      </dgm:t>
    </dgm:pt>
    <dgm:pt modelId="{516185F2-A760-454C-B1E5-0BA7F9C60885}" type="pres">
      <dgm:prSet presAssocID="{5CAAF02C-2F9E-4CFD-BA6C-5B50DC282088}" presName="parSpace" presStyleCnt="0"/>
      <dgm:spPr/>
    </dgm:pt>
    <dgm:pt modelId="{81B56D1F-CFD8-4E12-A7F5-0F8D80C3EAF2}" type="pres">
      <dgm:prSet presAssocID="{8A4B5D29-4249-4CAC-8CC5-47D9FB4ADD2B}" presName="parTxOnly" presStyleLbl="node1" presStyleIdx="7" presStyleCnt="8">
        <dgm:presLayoutVars>
          <dgm:bulletEnabled val="1"/>
        </dgm:presLayoutVars>
      </dgm:prSet>
      <dgm:spPr/>
      <dgm:t>
        <a:bodyPr/>
        <a:lstStyle/>
        <a:p>
          <a:endParaRPr lang="zh-TW" altLang="en-US"/>
        </a:p>
      </dgm:t>
    </dgm:pt>
  </dgm:ptLst>
  <dgm:cxnLst>
    <dgm:cxn modelId="{E99FCE32-8502-456B-9242-FE9FFE63A81D}" srcId="{59690475-6C62-42FC-A05F-6B705B8E2793}" destId="{87200F47-8989-4EF2-ADFA-DCC316B0731D}" srcOrd="4" destOrd="0" parTransId="{8055172F-4162-443E-A43F-8B71F43DBECF}" sibTransId="{E9B7AD7B-3775-4FFD-B29F-AD583A18A2FF}"/>
    <dgm:cxn modelId="{C861B165-4DB5-4780-85EE-37DC03380A33}" type="presOf" srcId="{66ADBC0B-46D7-4EFE-8FCD-0E694EB0FB72}" destId="{AAF5EE02-3961-4F47-9157-5138EC7815A6}" srcOrd="0" destOrd="0" presId="urn:microsoft.com/office/officeart/2005/8/layout/hChevron3"/>
    <dgm:cxn modelId="{8ACE7941-ED2E-4789-90ED-E2816AE6282F}" type="presOf" srcId="{87200F47-8989-4EF2-ADFA-DCC316B0731D}" destId="{C460E3CD-16C6-4F88-9B74-6EEF96BDAE2B}" srcOrd="0" destOrd="0" presId="urn:microsoft.com/office/officeart/2005/8/layout/hChevron3"/>
    <dgm:cxn modelId="{47E8FD14-3F1F-4894-9BB3-19A29277F260}" type="presOf" srcId="{1BD7FAA6-2504-4A00-B627-4C9FAF6FE59F}" destId="{2A7D0774-64A1-4592-A708-5F067F4493E5}" srcOrd="0" destOrd="0" presId="urn:microsoft.com/office/officeart/2005/8/layout/hChevron3"/>
    <dgm:cxn modelId="{0268B813-6455-4B0C-8D72-BCBB6F590158}" type="presOf" srcId="{5CC0A8FA-6923-4BB9-9841-EC46E9F684CD}" destId="{23E84269-4C4F-4A4F-B6E3-9F97F8A7B1BE}" srcOrd="0" destOrd="0" presId="urn:microsoft.com/office/officeart/2005/8/layout/hChevron3"/>
    <dgm:cxn modelId="{94D414F8-242C-4696-AA36-BE246CBA4FC1}" srcId="{59690475-6C62-42FC-A05F-6B705B8E2793}" destId="{66ADBC0B-46D7-4EFE-8FCD-0E694EB0FB72}" srcOrd="0" destOrd="0" parTransId="{899E0914-1800-4274-B29B-0B00E772F052}" sibTransId="{8A44C165-C6D5-458E-84BF-6138738F56E7}"/>
    <dgm:cxn modelId="{75163C1B-D275-428F-B0A2-DC0D71994006}" type="presOf" srcId="{8A4B5D29-4249-4CAC-8CC5-47D9FB4ADD2B}" destId="{81B56D1F-CFD8-4E12-A7F5-0F8D80C3EAF2}" srcOrd="0" destOrd="0" presId="urn:microsoft.com/office/officeart/2005/8/layout/hChevron3"/>
    <dgm:cxn modelId="{C2E2A5C6-2EAF-4529-B2C5-A3D4765B205E}" srcId="{59690475-6C62-42FC-A05F-6B705B8E2793}" destId="{8A4B5D29-4249-4CAC-8CC5-47D9FB4ADD2B}" srcOrd="7" destOrd="0" parTransId="{4E02D218-D23B-484E-A74A-88635548F3AA}" sibTransId="{AC385F65-424B-4322-8DD4-CFAEDF9957EC}"/>
    <dgm:cxn modelId="{58420F5F-203D-4D8D-94FE-346C1172F02B}" type="presOf" srcId="{59690475-6C62-42FC-A05F-6B705B8E2793}" destId="{B619105D-2759-48CB-958F-ED5B0ABDF436}" srcOrd="0" destOrd="0" presId="urn:microsoft.com/office/officeart/2005/8/layout/hChevron3"/>
    <dgm:cxn modelId="{0D25BB29-0474-4AA0-B4CF-4161EEBE9F99}" srcId="{59690475-6C62-42FC-A05F-6B705B8E2793}" destId="{E5D6FBCD-8E45-4135-899E-DD62012931A0}" srcOrd="5" destOrd="0" parTransId="{9960436F-F495-4615-BADD-CEEEF5E9B6C0}" sibTransId="{F2E129DB-A887-4084-A381-CEFEA576C434}"/>
    <dgm:cxn modelId="{F5AC044E-2F8C-46EF-9B38-AC7C9E50E02B}" srcId="{59690475-6C62-42FC-A05F-6B705B8E2793}" destId="{39EC55B6-1DC2-409D-8DE0-1735711281C6}" srcOrd="2" destOrd="0" parTransId="{A061B4EF-B7C5-48E5-AC78-4BCD15DD75A3}" sibTransId="{73F58852-8DFF-4EBF-A178-8987A3A4CDB8}"/>
    <dgm:cxn modelId="{9D1D9EC8-A4EC-4259-9BC5-873E785F24B8}" type="presOf" srcId="{39EC55B6-1DC2-409D-8DE0-1735711281C6}" destId="{2499A35F-42D6-48EA-A38B-10C3CD953B01}" srcOrd="0" destOrd="0" presId="urn:microsoft.com/office/officeart/2005/8/layout/hChevron3"/>
    <dgm:cxn modelId="{1B3F0E0D-D292-4E14-B4F1-BED2824FE600}" type="presOf" srcId="{CCF29798-C9A8-4EC2-A221-02A91A673BFC}" destId="{01088175-1F6B-4F4C-BFB8-8F65DD5F40F3}" srcOrd="0" destOrd="0" presId="urn:microsoft.com/office/officeart/2005/8/layout/hChevron3"/>
    <dgm:cxn modelId="{6D14EE31-AAFB-4082-89AF-CED2A48183AB}" srcId="{59690475-6C62-42FC-A05F-6B705B8E2793}" destId="{5CC0A8FA-6923-4BB9-9841-EC46E9F684CD}" srcOrd="6" destOrd="0" parTransId="{9426C08D-36F3-483E-A1BA-9EA191219A1A}" sibTransId="{5CAAF02C-2F9E-4CFD-BA6C-5B50DC282088}"/>
    <dgm:cxn modelId="{E561D766-7654-4524-BC67-FDFB3B538F6B}" srcId="{59690475-6C62-42FC-A05F-6B705B8E2793}" destId="{1BD7FAA6-2504-4A00-B627-4C9FAF6FE59F}" srcOrd="3" destOrd="0" parTransId="{C9C7613C-9670-44A7-A7A8-0D02BE54484E}" sibTransId="{E627831D-411E-428C-A07F-9C2C2477F014}"/>
    <dgm:cxn modelId="{FED743B1-2D36-48BC-8B8F-2ADCA7BC3B19}" srcId="{59690475-6C62-42FC-A05F-6B705B8E2793}" destId="{CCF29798-C9A8-4EC2-A221-02A91A673BFC}" srcOrd="1" destOrd="0" parTransId="{1F8EF074-40FD-4031-9C5B-10C35B8C2F8D}" sibTransId="{60C0BBA8-8E11-4F9E-BE14-16B4EFE61DB1}"/>
    <dgm:cxn modelId="{A0F0BF79-A6FD-4318-924F-45556F9ED60C}" type="presOf" srcId="{E5D6FBCD-8E45-4135-899E-DD62012931A0}" destId="{65F3DA90-B6CA-4D7C-B650-9B9DFFD1F030}" srcOrd="0" destOrd="0" presId="urn:microsoft.com/office/officeart/2005/8/layout/hChevron3"/>
    <dgm:cxn modelId="{E107FC27-E95A-437E-8265-880DE8319957}" type="presParOf" srcId="{B619105D-2759-48CB-958F-ED5B0ABDF436}" destId="{AAF5EE02-3961-4F47-9157-5138EC7815A6}" srcOrd="0" destOrd="0" presId="urn:microsoft.com/office/officeart/2005/8/layout/hChevron3"/>
    <dgm:cxn modelId="{F06C3D19-F0E9-42F6-9C34-1601F510C95D}" type="presParOf" srcId="{B619105D-2759-48CB-958F-ED5B0ABDF436}" destId="{8538D587-AAEC-4927-8C95-B21A428765E6}" srcOrd="1" destOrd="0" presId="urn:microsoft.com/office/officeart/2005/8/layout/hChevron3"/>
    <dgm:cxn modelId="{0BB0A38F-C1D8-4B82-B72B-7CCFE56630BC}" type="presParOf" srcId="{B619105D-2759-48CB-958F-ED5B0ABDF436}" destId="{01088175-1F6B-4F4C-BFB8-8F65DD5F40F3}" srcOrd="2" destOrd="0" presId="urn:microsoft.com/office/officeart/2005/8/layout/hChevron3"/>
    <dgm:cxn modelId="{73572FAF-87F5-46DB-ACD4-09C4D3B5405A}" type="presParOf" srcId="{B619105D-2759-48CB-958F-ED5B0ABDF436}" destId="{382BE55E-D390-461A-AD8D-229D5CC5244E}" srcOrd="3" destOrd="0" presId="urn:microsoft.com/office/officeart/2005/8/layout/hChevron3"/>
    <dgm:cxn modelId="{1D043075-64D9-488E-A7C2-0E3507ECB48D}" type="presParOf" srcId="{B619105D-2759-48CB-958F-ED5B0ABDF436}" destId="{2499A35F-42D6-48EA-A38B-10C3CD953B01}" srcOrd="4" destOrd="0" presId="urn:microsoft.com/office/officeart/2005/8/layout/hChevron3"/>
    <dgm:cxn modelId="{43B8224B-D38B-46D1-90E3-4E79E2D9928E}" type="presParOf" srcId="{B619105D-2759-48CB-958F-ED5B0ABDF436}" destId="{E63D2CD7-C2B9-4D23-9BB1-D595358BCFF9}" srcOrd="5" destOrd="0" presId="urn:microsoft.com/office/officeart/2005/8/layout/hChevron3"/>
    <dgm:cxn modelId="{B2AFCF19-9404-4960-8B50-CBCD1F06FB9D}" type="presParOf" srcId="{B619105D-2759-48CB-958F-ED5B0ABDF436}" destId="{2A7D0774-64A1-4592-A708-5F067F4493E5}" srcOrd="6" destOrd="0" presId="urn:microsoft.com/office/officeart/2005/8/layout/hChevron3"/>
    <dgm:cxn modelId="{F72E3707-DF4D-43B4-A462-D0D488CAB52E}" type="presParOf" srcId="{B619105D-2759-48CB-958F-ED5B0ABDF436}" destId="{A3FCA60F-4853-4383-AEE0-9E0D688FE644}" srcOrd="7" destOrd="0" presId="urn:microsoft.com/office/officeart/2005/8/layout/hChevron3"/>
    <dgm:cxn modelId="{519754BA-E370-4922-8864-8E7B37286350}" type="presParOf" srcId="{B619105D-2759-48CB-958F-ED5B0ABDF436}" destId="{C460E3CD-16C6-4F88-9B74-6EEF96BDAE2B}" srcOrd="8" destOrd="0" presId="urn:microsoft.com/office/officeart/2005/8/layout/hChevron3"/>
    <dgm:cxn modelId="{6C19F89A-D742-4264-A377-D9390067E351}" type="presParOf" srcId="{B619105D-2759-48CB-958F-ED5B0ABDF436}" destId="{A1532EA9-BB5C-4F88-A641-BD3EA58D3EB2}" srcOrd="9" destOrd="0" presId="urn:microsoft.com/office/officeart/2005/8/layout/hChevron3"/>
    <dgm:cxn modelId="{F8699DF3-5812-4286-B11C-EBA97BCC85D7}" type="presParOf" srcId="{B619105D-2759-48CB-958F-ED5B0ABDF436}" destId="{65F3DA90-B6CA-4D7C-B650-9B9DFFD1F030}" srcOrd="10" destOrd="0" presId="urn:microsoft.com/office/officeart/2005/8/layout/hChevron3"/>
    <dgm:cxn modelId="{54D2DB30-AFCC-4125-80BA-48115D2A6024}" type="presParOf" srcId="{B619105D-2759-48CB-958F-ED5B0ABDF436}" destId="{BCC4DE87-2392-4750-AFE6-2F3070583DD4}" srcOrd="11" destOrd="0" presId="urn:microsoft.com/office/officeart/2005/8/layout/hChevron3"/>
    <dgm:cxn modelId="{5050B17A-FFDD-4763-8878-0CBF5430B727}" type="presParOf" srcId="{B619105D-2759-48CB-958F-ED5B0ABDF436}" destId="{23E84269-4C4F-4A4F-B6E3-9F97F8A7B1BE}" srcOrd="12" destOrd="0" presId="urn:microsoft.com/office/officeart/2005/8/layout/hChevron3"/>
    <dgm:cxn modelId="{47BBCA16-F634-4B6E-8DC4-4DF37A5317DF}" type="presParOf" srcId="{B619105D-2759-48CB-958F-ED5B0ABDF436}" destId="{516185F2-A760-454C-B1E5-0BA7F9C60885}" srcOrd="13" destOrd="0" presId="urn:microsoft.com/office/officeart/2005/8/layout/hChevron3"/>
    <dgm:cxn modelId="{0180B22E-8357-4068-B53B-9FBB9180668E}" type="presParOf" srcId="{B619105D-2759-48CB-958F-ED5B0ABDF436}" destId="{81B56D1F-CFD8-4E12-A7F5-0F8D80C3EAF2}"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DD4C3B7-2CF6-481B-A55D-5FCC546EDA44}" type="doc">
      <dgm:prSet loTypeId="urn:microsoft.com/office/officeart/2005/8/layout/hChevron3" loCatId="process" qsTypeId="urn:microsoft.com/office/officeart/2005/8/quickstyle/simple1" qsCatId="simple" csTypeId="urn:microsoft.com/office/officeart/2005/8/colors/accent3_2" csCatId="accent3" phldr="1"/>
      <dgm:spPr/>
    </dgm:pt>
    <dgm:pt modelId="{2D48BADB-A9A8-4705-B6F4-9DA63844DB5B}">
      <dgm:prSet phldrT="[文字]"/>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階層式</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協同教學</a:t>
          </a:r>
          <a:endParaRPr lang="zh-TW" altLang="en-US" dirty="0">
            <a:latin typeface="標楷體" panose="03000509000000000000" pitchFamily="65" charset="-120"/>
            <a:ea typeface="標楷體" panose="03000509000000000000" pitchFamily="65" charset="-120"/>
          </a:endParaRPr>
        </a:p>
      </dgm:t>
    </dgm:pt>
    <dgm:pt modelId="{4B15E7BE-4FC5-4E24-8FA5-192FF7C36585}" type="parTrans" cxnId="{C44FF6BD-4634-4FB9-A729-1CE6941D4E4B}">
      <dgm:prSet/>
      <dgm:spPr/>
      <dgm:t>
        <a:bodyPr/>
        <a:lstStyle/>
        <a:p>
          <a:endParaRPr lang="zh-TW" altLang="en-US">
            <a:latin typeface="標楷體" panose="03000509000000000000" pitchFamily="65" charset="-120"/>
            <a:ea typeface="標楷體" panose="03000509000000000000" pitchFamily="65" charset="-120"/>
          </a:endParaRPr>
        </a:p>
      </dgm:t>
    </dgm:pt>
    <dgm:pt modelId="{FD802D71-9181-4CB0-B442-7DC178D3AA43}" type="sibTrans" cxnId="{C44FF6BD-4634-4FB9-A729-1CE6941D4E4B}">
      <dgm:prSet/>
      <dgm:spPr/>
      <dgm:t>
        <a:bodyPr/>
        <a:lstStyle/>
        <a:p>
          <a:endParaRPr lang="zh-TW" altLang="en-US">
            <a:latin typeface="標楷體" panose="03000509000000000000" pitchFamily="65" charset="-120"/>
            <a:ea typeface="標楷體" panose="03000509000000000000" pitchFamily="65" charset="-120"/>
          </a:endParaRPr>
        </a:p>
      </dgm:t>
    </dgm:pt>
    <dgm:pt modelId="{8B423712-56B1-49C6-B823-9C15E4CB2EBE}">
      <dgm:prSet phldrT="[文字]"/>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聯絡教學</a:t>
          </a:r>
          <a:endParaRPr lang="zh-TW" altLang="en-US" dirty="0">
            <a:latin typeface="標楷體" panose="03000509000000000000" pitchFamily="65" charset="-120"/>
            <a:ea typeface="標楷體" panose="03000509000000000000" pitchFamily="65" charset="-120"/>
          </a:endParaRPr>
        </a:p>
      </dgm:t>
    </dgm:pt>
    <dgm:pt modelId="{26BBEA46-5261-48A8-91F9-5C740B2BC7C7}" type="parTrans" cxnId="{C37E5660-51BE-44BA-B984-A20B3F31B593}">
      <dgm:prSet/>
      <dgm:spPr/>
      <dgm:t>
        <a:bodyPr/>
        <a:lstStyle/>
        <a:p>
          <a:endParaRPr lang="zh-TW" altLang="en-US">
            <a:latin typeface="標楷體" panose="03000509000000000000" pitchFamily="65" charset="-120"/>
            <a:ea typeface="標楷體" panose="03000509000000000000" pitchFamily="65" charset="-120"/>
          </a:endParaRPr>
        </a:p>
      </dgm:t>
    </dgm:pt>
    <dgm:pt modelId="{378C8F1C-5AC7-42B0-8B1D-D4FA0A3FDE6F}" type="sibTrans" cxnId="{C37E5660-51BE-44BA-B984-A20B3F31B593}">
      <dgm:prSet/>
      <dgm:spPr/>
      <dgm:t>
        <a:bodyPr/>
        <a:lstStyle/>
        <a:p>
          <a:endParaRPr lang="zh-TW" altLang="en-US">
            <a:latin typeface="標楷體" panose="03000509000000000000" pitchFamily="65" charset="-120"/>
            <a:ea typeface="標楷體" panose="03000509000000000000" pitchFamily="65" charset="-120"/>
          </a:endParaRPr>
        </a:p>
      </dgm:t>
    </dgm:pt>
    <dgm:pt modelId="{16B22E3E-1341-4A37-B240-534679C24981}">
      <dgm:prSet phldrT="[文字]"/>
      <dgm:spPr>
        <a:solidFill>
          <a:schemeClr val="accent3">
            <a:lumMod val="20000"/>
            <a:lumOff val="80000"/>
          </a:schemeClr>
        </a:solidFill>
      </dgm:spPr>
      <dgm:t>
        <a:bodyPr/>
        <a:lstStyle/>
        <a:p>
          <a:r>
            <a:rPr lang="zh-TW" b="1" dirty="0">
              <a:latin typeface="標楷體" panose="03000509000000000000" pitchFamily="65" charset="-120"/>
              <a:ea typeface="標楷體" panose="03000509000000000000" pitchFamily="65" charset="-120"/>
            </a:rPr>
            <a:t>相關科目協同教學</a:t>
          </a:r>
          <a:endParaRPr lang="zh-TW" altLang="en-US" dirty="0">
            <a:latin typeface="標楷體" panose="03000509000000000000" pitchFamily="65" charset="-120"/>
            <a:ea typeface="標楷體" panose="03000509000000000000" pitchFamily="65" charset="-120"/>
          </a:endParaRPr>
        </a:p>
      </dgm:t>
    </dgm:pt>
    <dgm:pt modelId="{CEE115A2-6194-4FDE-A7FA-E39599430292}" type="parTrans" cxnId="{9756EFD3-A64F-4D3B-9DA9-65ED0358593B}">
      <dgm:prSet/>
      <dgm:spPr/>
      <dgm:t>
        <a:bodyPr/>
        <a:lstStyle/>
        <a:p>
          <a:endParaRPr lang="zh-TW" altLang="en-US">
            <a:latin typeface="標楷體" panose="03000509000000000000" pitchFamily="65" charset="-120"/>
            <a:ea typeface="標楷體" panose="03000509000000000000" pitchFamily="65" charset="-120"/>
          </a:endParaRPr>
        </a:p>
      </dgm:t>
    </dgm:pt>
    <dgm:pt modelId="{09DAEA91-1A48-4F30-90AE-88434391B74A}" type="sibTrans" cxnId="{9756EFD3-A64F-4D3B-9DA9-65ED0358593B}">
      <dgm:prSet/>
      <dgm:spPr/>
      <dgm:t>
        <a:bodyPr/>
        <a:lstStyle/>
        <a:p>
          <a:endParaRPr lang="zh-TW" altLang="en-US">
            <a:latin typeface="標楷體" panose="03000509000000000000" pitchFamily="65" charset="-120"/>
            <a:ea typeface="標楷體" panose="03000509000000000000" pitchFamily="65" charset="-120"/>
          </a:endParaRPr>
        </a:p>
      </dgm:t>
    </dgm:pt>
    <dgm:pt modelId="{122E1CAB-AB42-44AA-B8CE-B22CB4CEF779}">
      <dgm:prSet/>
      <dgm:spPr>
        <a:solidFill>
          <a:schemeClr val="accent3">
            <a:lumMod val="20000"/>
            <a:lumOff val="80000"/>
          </a:schemeClr>
        </a:solidFill>
      </dgm:spPr>
      <dgm:t>
        <a:bodyPr/>
        <a:lstStyle/>
        <a:p>
          <a:r>
            <a:rPr lang="zh-TW" b="1">
              <a:latin typeface="標楷體" panose="03000509000000000000" pitchFamily="65" charset="-120"/>
              <a:ea typeface="標楷體" panose="03000509000000000000" pitchFamily="65" charset="-120"/>
            </a:rPr>
            <a:t>交換教學</a:t>
          </a:r>
          <a:endParaRPr lang="zh-TW" altLang="en-US">
            <a:latin typeface="標楷體" panose="03000509000000000000" pitchFamily="65" charset="-120"/>
            <a:ea typeface="標楷體" panose="03000509000000000000" pitchFamily="65" charset="-120"/>
          </a:endParaRPr>
        </a:p>
      </dgm:t>
    </dgm:pt>
    <dgm:pt modelId="{4989A163-D006-439F-A511-9983A7C6040E}" type="parTrans" cxnId="{4BE4B814-DA5C-4772-A5AD-08936983D877}">
      <dgm:prSet/>
      <dgm:spPr/>
      <dgm:t>
        <a:bodyPr/>
        <a:lstStyle/>
        <a:p>
          <a:endParaRPr lang="zh-TW" altLang="en-US">
            <a:latin typeface="標楷體" panose="03000509000000000000" pitchFamily="65" charset="-120"/>
            <a:ea typeface="標楷體" panose="03000509000000000000" pitchFamily="65" charset="-120"/>
          </a:endParaRPr>
        </a:p>
      </dgm:t>
    </dgm:pt>
    <dgm:pt modelId="{79FB152B-0479-498B-871C-CF6ECFAD23B4}" type="sibTrans" cxnId="{4BE4B814-DA5C-4772-A5AD-08936983D877}">
      <dgm:prSet/>
      <dgm:spPr/>
      <dgm:t>
        <a:bodyPr/>
        <a:lstStyle/>
        <a:p>
          <a:endParaRPr lang="zh-TW" altLang="en-US">
            <a:latin typeface="標楷體" panose="03000509000000000000" pitchFamily="65" charset="-120"/>
            <a:ea typeface="標楷體" panose="03000509000000000000" pitchFamily="65" charset="-120"/>
          </a:endParaRPr>
        </a:p>
      </dgm:t>
    </dgm:pt>
    <dgm:pt modelId="{C3EA1CBB-2F52-4845-AC52-BAD20C8E9BF5}">
      <dgm:prSet/>
      <dgm:spPr>
        <a:solidFill>
          <a:schemeClr val="accent3"/>
        </a:solidFill>
      </dgm:spPr>
      <dgm:t>
        <a:bodyPr/>
        <a:lstStyle/>
        <a:p>
          <a:r>
            <a:rPr lang="zh-TW" b="1" dirty="0">
              <a:latin typeface="標楷體" panose="03000509000000000000" pitchFamily="65" charset="-120"/>
              <a:ea typeface="標楷體" panose="03000509000000000000" pitchFamily="65" charset="-120"/>
            </a:rPr>
            <a:t>循環教學</a:t>
          </a:r>
          <a:endParaRPr lang="zh-TW" altLang="en-US" dirty="0">
            <a:latin typeface="標楷體" panose="03000509000000000000" pitchFamily="65" charset="-120"/>
            <a:ea typeface="標楷體" panose="03000509000000000000" pitchFamily="65" charset="-120"/>
          </a:endParaRPr>
        </a:p>
      </dgm:t>
    </dgm:pt>
    <dgm:pt modelId="{1336CA84-1E5E-456F-B84F-53C784E5B859}" type="parTrans" cxnId="{E8C236C4-F5C2-4322-A1AC-F4072E407FD4}">
      <dgm:prSet/>
      <dgm:spPr/>
      <dgm:t>
        <a:bodyPr/>
        <a:lstStyle/>
        <a:p>
          <a:endParaRPr lang="zh-TW" altLang="en-US">
            <a:latin typeface="標楷體" panose="03000509000000000000" pitchFamily="65" charset="-120"/>
            <a:ea typeface="標楷體" panose="03000509000000000000" pitchFamily="65" charset="-120"/>
          </a:endParaRPr>
        </a:p>
      </dgm:t>
    </dgm:pt>
    <dgm:pt modelId="{E020B33E-5CA5-4A90-AF05-F55DB6074568}" type="sibTrans" cxnId="{E8C236C4-F5C2-4322-A1AC-F4072E407FD4}">
      <dgm:prSet/>
      <dgm:spPr/>
      <dgm:t>
        <a:bodyPr/>
        <a:lstStyle/>
        <a:p>
          <a:endParaRPr lang="zh-TW" altLang="en-US">
            <a:latin typeface="標楷體" panose="03000509000000000000" pitchFamily="65" charset="-120"/>
            <a:ea typeface="標楷體" panose="03000509000000000000" pitchFamily="65" charset="-120"/>
          </a:endParaRPr>
        </a:p>
      </dgm:t>
    </dgm:pt>
    <dgm:pt modelId="{BD80E763-6155-4F8B-8AEF-EC1F617F3ABA}" type="pres">
      <dgm:prSet presAssocID="{0DD4C3B7-2CF6-481B-A55D-5FCC546EDA44}" presName="Name0" presStyleCnt="0">
        <dgm:presLayoutVars>
          <dgm:dir/>
          <dgm:resizeHandles val="exact"/>
        </dgm:presLayoutVars>
      </dgm:prSet>
      <dgm:spPr/>
    </dgm:pt>
    <dgm:pt modelId="{3C727B3C-AF48-4CA7-8621-D5FE2353DBD0}" type="pres">
      <dgm:prSet presAssocID="{2D48BADB-A9A8-4705-B6F4-9DA63844DB5B}" presName="parTxOnly" presStyleLbl="node1" presStyleIdx="0" presStyleCnt="5" custLinFactNeighborX="-113" custLinFactNeighborY="-882">
        <dgm:presLayoutVars>
          <dgm:bulletEnabled val="1"/>
        </dgm:presLayoutVars>
      </dgm:prSet>
      <dgm:spPr/>
      <dgm:t>
        <a:bodyPr/>
        <a:lstStyle/>
        <a:p>
          <a:endParaRPr lang="zh-TW" altLang="en-US"/>
        </a:p>
      </dgm:t>
    </dgm:pt>
    <dgm:pt modelId="{04F2DFB5-1068-4BE4-8696-EFD9AE8BFEF5}" type="pres">
      <dgm:prSet presAssocID="{FD802D71-9181-4CB0-B442-7DC178D3AA43}" presName="parSpace" presStyleCnt="0"/>
      <dgm:spPr/>
    </dgm:pt>
    <dgm:pt modelId="{3CD9920D-D531-4902-B66D-D977977D13C9}" type="pres">
      <dgm:prSet presAssocID="{8B423712-56B1-49C6-B823-9C15E4CB2EBE}" presName="parTxOnly" presStyleLbl="node1" presStyleIdx="1" presStyleCnt="5">
        <dgm:presLayoutVars>
          <dgm:bulletEnabled val="1"/>
        </dgm:presLayoutVars>
      </dgm:prSet>
      <dgm:spPr/>
      <dgm:t>
        <a:bodyPr/>
        <a:lstStyle/>
        <a:p>
          <a:endParaRPr lang="zh-TW" altLang="en-US"/>
        </a:p>
      </dgm:t>
    </dgm:pt>
    <dgm:pt modelId="{82DC1A54-4F84-40B8-8AF1-94C1BFC4B5C3}" type="pres">
      <dgm:prSet presAssocID="{378C8F1C-5AC7-42B0-8B1D-D4FA0A3FDE6F}" presName="parSpace" presStyleCnt="0"/>
      <dgm:spPr/>
    </dgm:pt>
    <dgm:pt modelId="{82649518-FDA4-40A5-8DA1-596A49287422}" type="pres">
      <dgm:prSet presAssocID="{16B22E3E-1341-4A37-B240-534679C24981}" presName="parTxOnly" presStyleLbl="node1" presStyleIdx="2" presStyleCnt="5">
        <dgm:presLayoutVars>
          <dgm:bulletEnabled val="1"/>
        </dgm:presLayoutVars>
      </dgm:prSet>
      <dgm:spPr/>
      <dgm:t>
        <a:bodyPr/>
        <a:lstStyle/>
        <a:p>
          <a:endParaRPr lang="zh-TW" altLang="en-US"/>
        </a:p>
      </dgm:t>
    </dgm:pt>
    <dgm:pt modelId="{C3834659-CEB2-413A-8F84-ED0EC8FC35FC}" type="pres">
      <dgm:prSet presAssocID="{09DAEA91-1A48-4F30-90AE-88434391B74A}" presName="parSpace" presStyleCnt="0"/>
      <dgm:spPr/>
    </dgm:pt>
    <dgm:pt modelId="{AFAD6D90-E502-406E-8DB1-2288F3799FDD}" type="pres">
      <dgm:prSet presAssocID="{122E1CAB-AB42-44AA-B8CE-B22CB4CEF779}" presName="parTxOnly" presStyleLbl="node1" presStyleIdx="3" presStyleCnt="5">
        <dgm:presLayoutVars>
          <dgm:bulletEnabled val="1"/>
        </dgm:presLayoutVars>
      </dgm:prSet>
      <dgm:spPr/>
      <dgm:t>
        <a:bodyPr/>
        <a:lstStyle/>
        <a:p>
          <a:endParaRPr lang="zh-TW" altLang="en-US"/>
        </a:p>
      </dgm:t>
    </dgm:pt>
    <dgm:pt modelId="{EA42BA74-C89C-4751-909B-6DF4F81A8A16}" type="pres">
      <dgm:prSet presAssocID="{79FB152B-0479-498B-871C-CF6ECFAD23B4}" presName="parSpace" presStyleCnt="0"/>
      <dgm:spPr/>
    </dgm:pt>
    <dgm:pt modelId="{DE303308-AB8A-4FD0-9250-AF19C2CCF82C}" type="pres">
      <dgm:prSet presAssocID="{C3EA1CBB-2F52-4845-AC52-BAD20C8E9BF5}" presName="parTxOnly" presStyleLbl="node1" presStyleIdx="4" presStyleCnt="5">
        <dgm:presLayoutVars>
          <dgm:bulletEnabled val="1"/>
        </dgm:presLayoutVars>
      </dgm:prSet>
      <dgm:spPr/>
      <dgm:t>
        <a:bodyPr/>
        <a:lstStyle/>
        <a:p>
          <a:endParaRPr lang="zh-TW" altLang="en-US"/>
        </a:p>
      </dgm:t>
    </dgm:pt>
  </dgm:ptLst>
  <dgm:cxnLst>
    <dgm:cxn modelId="{4BE4B814-DA5C-4772-A5AD-08936983D877}" srcId="{0DD4C3B7-2CF6-481B-A55D-5FCC546EDA44}" destId="{122E1CAB-AB42-44AA-B8CE-B22CB4CEF779}" srcOrd="3" destOrd="0" parTransId="{4989A163-D006-439F-A511-9983A7C6040E}" sibTransId="{79FB152B-0479-498B-871C-CF6ECFAD23B4}"/>
    <dgm:cxn modelId="{43FFF73E-D2B7-4393-8CFF-BB7FF8A06C69}" type="presOf" srcId="{122E1CAB-AB42-44AA-B8CE-B22CB4CEF779}" destId="{AFAD6D90-E502-406E-8DB1-2288F3799FDD}" srcOrd="0" destOrd="0" presId="urn:microsoft.com/office/officeart/2005/8/layout/hChevron3"/>
    <dgm:cxn modelId="{D11C03FB-DD29-487C-9D74-3E85959144E8}" type="presOf" srcId="{8B423712-56B1-49C6-B823-9C15E4CB2EBE}" destId="{3CD9920D-D531-4902-B66D-D977977D13C9}" srcOrd="0" destOrd="0" presId="urn:microsoft.com/office/officeart/2005/8/layout/hChevron3"/>
    <dgm:cxn modelId="{E0BA19AF-1C19-4B3C-880A-E355C0CAACEC}" type="presOf" srcId="{C3EA1CBB-2F52-4845-AC52-BAD20C8E9BF5}" destId="{DE303308-AB8A-4FD0-9250-AF19C2CCF82C}" srcOrd="0" destOrd="0" presId="urn:microsoft.com/office/officeart/2005/8/layout/hChevron3"/>
    <dgm:cxn modelId="{C37E5660-51BE-44BA-B984-A20B3F31B593}" srcId="{0DD4C3B7-2CF6-481B-A55D-5FCC546EDA44}" destId="{8B423712-56B1-49C6-B823-9C15E4CB2EBE}" srcOrd="1" destOrd="0" parTransId="{26BBEA46-5261-48A8-91F9-5C740B2BC7C7}" sibTransId="{378C8F1C-5AC7-42B0-8B1D-D4FA0A3FDE6F}"/>
    <dgm:cxn modelId="{9756EFD3-A64F-4D3B-9DA9-65ED0358593B}" srcId="{0DD4C3B7-2CF6-481B-A55D-5FCC546EDA44}" destId="{16B22E3E-1341-4A37-B240-534679C24981}" srcOrd="2" destOrd="0" parTransId="{CEE115A2-6194-4FDE-A7FA-E39599430292}" sibTransId="{09DAEA91-1A48-4F30-90AE-88434391B74A}"/>
    <dgm:cxn modelId="{C44FF6BD-4634-4FB9-A729-1CE6941D4E4B}" srcId="{0DD4C3B7-2CF6-481B-A55D-5FCC546EDA44}" destId="{2D48BADB-A9A8-4705-B6F4-9DA63844DB5B}" srcOrd="0" destOrd="0" parTransId="{4B15E7BE-4FC5-4E24-8FA5-192FF7C36585}" sibTransId="{FD802D71-9181-4CB0-B442-7DC178D3AA43}"/>
    <dgm:cxn modelId="{104CE81B-8695-4DAA-95EE-53CEFA646F49}" type="presOf" srcId="{2D48BADB-A9A8-4705-B6F4-9DA63844DB5B}" destId="{3C727B3C-AF48-4CA7-8621-D5FE2353DBD0}" srcOrd="0" destOrd="0" presId="urn:microsoft.com/office/officeart/2005/8/layout/hChevron3"/>
    <dgm:cxn modelId="{E8C236C4-F5C2-4322-A1AC-F4072E407FD4}" srcId="{0DD4C3B7-2CF6-481B-A55D-5FCC546EDA44}" destId="{C3EA1CBB-2F52-4845-AC52-BAD20C8E9BF5}" srcOrd="4" destOrd="0" parTransId="{1336CA84-1E5E-456F-B84F-53C784E5B859}" sibTransId="{E020B33E-5CA5-4A90-AF05-F55DB6074568}"/>
    <dgm:cxn modelId="{C63FEA4E-1ABC-4F50-AA44-C72A6D0FB57F}" type="presOf" srcId="{0DD4C3B7-2CF6-481B-A55D-5FCC546EDA44}" destId="{BD80E763-6155-4F8B-8AEF-EC1F617F3ABA}" srcOrd="0" destOrd="0" presId="urn:microsoft.com/office/officeart/2005/8/layout/hChevron3"/>
    <dgm:cxn modelId="{BEBCD851-3F2E-4B92-9E23-C12D60F97121}" type="presOf" srcId="{16B22E3E-1341-4A37-B240-534679C24981}" destId="{82649518-FDA4-40A5-8DA1-596A49287422}" srcOrd="0" destOrd="0" presId="urn:microsoft.com/office/officeart/2005/8/layout/hChevron3"/>
    <dgm:cxn modelId="{26C2678E-1C25-41F1-B689-71EDBA6DCBF3}" type="presParOf" srcId="{BD80E763-6155-4F8B-8AEF-EC1F617F3ABA}" destId="{3C727B3C-AF48-4CA7-8621-D5FE2353DBD0}" srcOrd="0" destOrd="0" presId="urn:microsoft.com/office/officeart/2005/8/layout/hChevron3"/>
    <dgm:cxn modelId="{9A2A7713-D4E1-4370-A6CA-005296D74D2D}" type="presParOf" srcId="{BD80E763-6155-4F8B-8AEF-EC1F617F3ABA}" destId="{04F2DFB5-1068-4BE4-8696-EFD9AE8BFEF5}" srcOrd="1" destOrd="0" presId="urn:microsoft.com/office/officeart/2005/8/layout/hChevron3"/>
    <dgm:cxn modelId="{B7B14F47-DADB-4B8A-9B62-0837241E1AA8}" type="presParOf" srcId="{BD80E763-6155-4F8B-8AEF-EC1F617F3ABA}" destId="{3CD9920D-D531-4902-B66D-D977977D13C9}" srcOrd="2" destOrd="0" presId="urn:microsoft.com/office/officeart/2005/8/layout/hChevron3"/>
    <dgm:cxn modelId="{0200FA1D-D706-411D-AE54-AECA4B91767B}" type="presParOf" srcId="{BD80E763-6155-4F8B-8AEF-EC1F617F3ABA}" destId="{82DC1A54-4F84-40B8-8AF1-94C1BFC4B5C3}" srcOrd="3" destOrd="0" presId="urn:microsoft.com/office/officeart/2005/8/layout/hChevron3"/>
    <dgm:cxn modelId="{9004933E-6470-460E-9572-41964B91CE56}" type="presParOf" srcId="{BD80E763-6155-4F8B-8AEF-EC1F617F3ABA}" destId="{82649518-FDA4-40A5-8DA1-596A49287422}" srcOrd="4" destOrd="0" presId="urn:microsoft.com/office/officeart/2005/8/layout/hChevron3"/>
    <dgm:cxn modelId="{6F42AF74-EBE5-40CC-B911-A66CC495FD03}" type="presParOf" srcId="{BD80E763-6155-4F8B-8AEF-EC1F617F3ABA}" destId="{C3834659-CEB2-413A-8F84-ED0EC8FC35FC}" srcOrd="5" destOrd="0" presId="urn:microsoft.com/office/officeart/2005/8/layout/hChevron3"/>
    <dgm:cxn modelId="{A3117DD4-5CDC-49F5-BC93-D4D3C79DBF06}" type="presParOf" srcId="{BD80E763-6155-4F8B-8AEF-EC1F617F3ABA}" destId="{AFAD6D90-E502-406E-8DB1-2288F3799FDD}" srcOrd="6" destOrd="0" presId="urn:microsoft.com/office/officeart/2005/8/layout/hChevron3"/>
    <dgm:cxn modelId="{D7B63F87-56DA-4C12-BC33-F2C252647539}" type="presParOf" srcId="{BD80E763-6155-4F8B-8AEF-EC1F617F3ABA}" destId="{EA42BA74-C89C-4751-909B-6DF4F81A8A16}" srcOrd="7" destOrd="0" presId="urn:microsoft.com/office/officeart/2005/8/layout/hChevron3"/>
    <dgm:cxn modelId="{C9C024AB-BD40-43C5-ABBF-18453EC51C9F}" type="presParOf" srcId="{BD80E763-6155-4F8B-8AEF-EC1F617F3ABA}" destId="{DE303308-AB8A-4FD0-9250-AF19C2CCF82C}"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D7008AA-9CBA-42E2-98C4-AE31A81C8EFD}"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zh-TW" altLang="en-US"/>
        </a:p>
      </dgm:t>
    </dgm:pt>
    <dgm:pt modelId="{5B64B93F-46BB-4782-A982-94E9A2C85311}">
      <dgm:prSet phldrT="[文字]" custT="1"/>
      <dgm:spPr>
        <a:solidFill>
          <a:schemeClr val="accent3">
            <a:lumMod val="75000"/>
          </a:schemeClr>
        </a:solidFill>
      </dgm:spPr>
      <dgm:t>
        <a:bodyPr/>
        <a:lstStyle/>
        <a:p>
          <a:r>
            <a:rPr lang="zh-TW" altLang="en-US" sz="3200" b="1" dirty="0">
              <a:latin typeface="標楷體" panose="03000509000000000000" pitchFamily="65" charset="-120"/>
              <a:ea typeface="標楷體" panose="03000509000000000000" pitchFamily="65" charset="-120"/>
            </a:rPr>
            <a:t>重視教學小組合作計畫、教學和評鑑</a:t>
          </a:r>
          <a:endParaRPr lang="zh-TW" altLang="en-US" sz="3200" dirty="0">
            <a:latin typeface="標楷體" panose="03000509000000000000" pitchFamily="65" charset="-120"/>
            <a:ea typeface="標楷體" panose="03000509000000000000" pitchFamily="65" charset="-120"/>
          </a:endParaRPr>
        </a:p>
      </dgm:t>
    </dgm:pt>
    <dgm:pt modelId="{E81972CD-DD28-4071-A24F-D6920D83C440}" type="parTrans" cxnId="{A108A9B7-5CFF-45E4-AE1F-155E9E874498}">
      <dgm:prSet/>
      <dgm:spPr/>
      <dgm:t>
        <a:bodyPr/>
        <a:lstStyle/>
        <a:p>
          <a:endParaRPr lang="zh-TW" altLang="en-US">
            <a:latin typeface="標楷體" panose="03000509000000000000" pitchFamily="65" charset="-120"/>
            <a:ea typeface="標楷體" panose="03000509000000000000" pitchFamily="65" charset="-120"/>
          </a:endParaRPr>
        </a:p>
      </dgm:t>
    </dgm:pt>
    <dgm:pt modelId="{91D44766-3510-4184-AF39-ED18B2CA7885}" type="sibTrans" cxnId="{A108A9B7-5CFF-45E4-AE1F-155E9E874498}">
      <dgm:prSet/>
      <dgm:spPr/>
      <dgm:t>
        <a:bodyPr/>
        <a:lstStyle/>
        <a:p>
          <a:endParaRPr lang="zh-TW" altLang="en-US">
            <a:latin typeface="標楷體" panose="03000509000000000000" pitchFamily="65" charset="-120"/>
            <a:ea typeface="標楷體" panose="03000509000000000000" pitchFamily="65" charset="-120"/>
          </a:endParaRPr>
        </a:p>
      </dgm:t>
    </dgm:pt>
    <dgm:pt modelId="{CB03B8A2-66B2-43FB-8052-6037A5D543E5}">
      <dgm:prSet phldrT="[文字]" custT="1"/>
      <dgm:spPr>
        <a:solidFill>
          <a:schemeClr val="accent6">
            <a:lumMod val="50000"/>
          </a:schemeClr>
        </a:solidFill>
      </dgm:spPr>
      <dgm:t>
        <a:bodyPr/>
        <a:lstStyle/>
        <a:p>
          <a:r>
            <a:rPr lang="zh-TW" altLang="en-US" sz="3200" b="1" dirty="0">
              <a:latin typeface="標楷體" panose="03000509000000000000" pitchFamily="65" charset="-120"/>
              <a:ea typeface="標楷體" panose="03000509000000000000" pitchFamily="65" charset="-120"/>
            </a:rPr>
            <a:t>鼓勵教師發揮個人專長，互補長短</a:t>
          </a:r>
          <a:endParaRPr lang="zh-TW" altLang="en-US" sz="3200" dirty="0">
            <a:latin typeface="標楷體" panose="03000509000000000000" pitchFamily="65" charset="-120"/>
            <a:ea typeface="標楷體" panose="03000509000000000000" pitchFamily="65" charset="-120"/>
          </a:endParaRPr>
        </a:p>
      </dgm:t>
    </dgm:pt>
    <dgm:pt modelId="{62E8F894-9E34-452B-9F2D-A34671EA0EE2}" type="parTrans" cxnId="{6A4261DD-A5BB-465D-8C0C-2D638E16ED4E}">
      <dgm:prSet/>
      <dgm:spPr/>
      <dgm:t>
        <a:bodyPr/>
        <a:lstStyle/>
        <a:p>
          <a:endParaRPr lang="zh-TW" altLang="en-US">
            <a:latin typeface="標楷體" panose="03000509000000000000" pitchFamily="65" charset="-120"/>
            <a:ea typeface="標楷體" panose="03000509000000000000" pitchFamily="65" charset="-120"/>
          </a:endParaRPr>
        </a:p>
      </dgm:t>
    </dgm:pt>
    <dgm:pt modelId="{71A5F756-801A-4F51-B3F5-C778FE07446C}" type="sibTrans" cxnId="{6A4261DD-A5BB-465D-8C0C-2D638E16ED4E}">
      <dgm:prSet/>
      <dgm:spPr/>
      <dgm:t>
        <a:bodyPr/>
        <a:lstStyle/>
        <a:p>
          <a:endParaRPr lang="zh-TW" altLang="en-US">
            <a:latin typeface="標楷體" panose="03000509000000000000" pitchFamily="65" charset="-120"/>
            <a:ea typeface="標楷體" panose="03000509000000000000" pitchFamily="65" charset="-120"/>
          </a:endParaRPr>
        </a:p>
      </dgm:t>
    </dgm:pt>
    <dgm:pt modelId="{0FBDA7A4-BAC6-4A84-B4D9-A27DF97B0E0D}">
      <dgm:prSet phldrT="[文字]" custT="1"/>
      <dgm:spPr>
        <a:solidFill>
          <a:schemeClr val="accent2">
            <a:lumMod val="75000"/>
          </a:schemeClr>
        </a:solidFill>
      </dgm:spPr>
      <dgm:t>
        <a:bodyPr/>
        <a:lstStyle/>
        <a:p>
          <a:r>
            <a:rPr lang="zh-TW" altLang="en-US" sz="3200" b="1" dirty="0">
              <a:latin typeface="標楷體" panose="03000509000000000000" pitchFamily="65" charset="-120"/>
              <a:ea typeface="標楷體" panose="03000509000000000000" pitchFamily="65" charset="-120"/>
            </a:rPr>
            <a:t>時間安排和學生團體規模具有彈性</a:t>
          </a:r>
          <a:endParaRPr lang="zh-TW" altLang="en-US" sz="3200" dirty="0">
            <a:latin typeface="標楷體" panose="03000509000000000000" pitchFamily="65" charset="-120"/>
            <a:ea typeface="標楷體" panose="03000509000000000000" pitchFamily="65" charset="-120"/>
          </a:endParaRPr>
        </a:p>
      </dgm:t>
    </dgm:pt>
    <dgm:pt modelId="{08EC0E7A-5056-4A3D-97B0-AAC809D70E64}" type="parTrans" cxnId="{CA8B4E8C-B678-4071-BD89-88924F021B35}">
      <dgm:prSet/>
      <dgm:spPr/>
      <dgm:t>
        <a:bodyPr/>
        <a:lstStyle/>
        <a:p>
          <a:endParaRPr lang="zh-TW" altLang="en-US">
            <a:latin typeface="標楷體" panose="03000509000000000000" pitchFamily="65" charset="-120"/>
            <a:ea typeface="標楷體" panose="03000509000000000000" pitchFamily="65" charset="-120"/>
          </a:endParaRPr>
        </a:p>
      </dgm:t>
    </dgm:pt>
    <dgm:pt modelId="{BABC2D93-8598-4045-88E4-A192241B47A1}" type="sibTrans" cxnId="{CA8B4E8C-B678-4071-BD89-88924F021B35}">
      <dgm:prSet/>
      <dgm:spPr/>
      <dgm:t>
        <a:bodyPr/>
        <a:lstStyle/>
        <a:p>
          <a:endParaRPr lang="zh-TW" altLang="en-US">
            <a:latin typeface="標楷體" panose="03000509000000000000" pitchFamily="65" charset="-120"/>
            <a:ea typeface="標楷體" panose="03000509000000000000" pitchFamily="65" charset="-120"/>
          </a:endParaRPr>
        </a:p>
      </dgm:t>
    </dgm:pt>
    <dgm:pt modelId="{1E460513-E9CB-4ECA-AA60-EE720DB74844}">
      <dgm:prSet phldrT="[文字]" custT="1"/>
      <dgm:spPr>
        <a:solidFill>
          <a:schemeClr val="tx2">
            <a:lumMod val="50000"/>
          </a:schemeClr>
        </a:solidFill>
      </dgm:spPr>
      <dgm:t>
        <a:bodyPr/>
        <a:lstStyle/>
        <a:p>
          <a:r>
            <a:rPr lang="zh-TW" altLang="en-US" sz="3200" b="1" dirty="0">
              <a:latin typeface="標楷體" panose="03000509000000000000" pitchFamily="65" charset="-120"/>
              <a:ea typeface="標楷體" panose="03000509000000000000" pitchFamily="65" charset="-120"/>
            </a:rPr>
            <a:t>重視學習者個別差異，兼顧個性和群性發展</a:t>
          </a:r>
          <a:endParaRPr lang="zh-TW" altLang="en-US" sz="3200" dirty="0">
            <a:latin typeface="標楷體" panose="03000509000000000000" pitchFamily="65" charset="-120"/>
            <a:ea typeface="標楷體" panose="03000509000000000000" pitchFamily="65" charset="-120"/>
          </a:endParaRPr>
        </a:p>
      </dgm:t>
    </dgm:pt>
    <dgm:pt modelId="{E8C5459C-E2D4-470B-BD4B-1F0240F54E95}" type="parTrans" cxnId="{59643B4E-9436-42F9-AB45-B63D1319655F}">
      <dgm:prSet/>
      <dgm:spPr/>
      <dgm:t>
        <a:bodyPr/>
        <a:lstStyle/>
        <a:p>
          <a:endParaRPr lang="zh-TW" altLang="en-US">
            <a:latin typeface="標楷體" panose="03000509000000000000" pitchFamily="65" charset="-120"/>
            <a:ea typeface="標楷體" panose="03000509000000000000" pitchFamily="65" charset="-120"/>
          </a:endParaRPr>
        </a:p>
      </dgm:t>
    </dgm:pt>
    <dgm:pt modelId="{E8B80BD4-4756-423C-89EB-2711B7AA1467}" type="sibTrans" cxnId="{59643B4E-9436-42F9-AB45-B63D1319655F}">
      <dgm:prSet/>
      <dgm:spPr/>
      <dgm:t>
        <a:bodyPr/>
        <a:lstStyle/>
        <a:p>
          <a:endParaRPr lang="zh-TW" altLang="en-US">
            <a:latin typeface="標楷體" panose="03000509000000000000" pitchFamily="65" charset="-120"/>
            <a:ea typeface="標楷體" panose="03000509000000000000" pitchFamily="65" charset="-120"/>
          </a:endParaRPr>
        </a:p>
      </dgm:t>
    </dgm:pt>
    <dgm:pt modelId="{ADE62702-F9AB-41F1-B335-9B0B6D977C03}">
      <dgm:prSet phldrT="[文字]" custT="1"/>
      <dgm:spPr>
        <a:solidFill>
          <a:schemeClr val="bg1">
            <a:lumMod val="50000"/>
          </a:schemeClr>
        </a:solidFill>
      </dgm:spPr>
      <dgm:t>
        <a:bodyPr/>
        <a:lstStyle/>
        <a:p>
          <a:r>
            <a:rPr lang="zh-TW" altLang="en-US" sz="3200" b="1" dirty="0">
              <a:latin typeface="標楷體" panose="03000509000000000000" pitchFamily="65" charset="-120"/>
              <a:ea typeface="標楷體" panose="03000509000000000000" pitchFamily="65" charset="-120"/>
            </a:rPr>
            <a:t>資淺教師接受資深教師的視導和指導</a:t>
          </a:r>
          <a:endParaRPr lang="zh-TW" altLang="en-US" sz="3200" dirty="0">
            <a:latin typeface="標楷體" panose="03000509000000000000" pitchFamily="65" charset="-120"/>
            <a:ea typeface="標楷體" panose="03000509000000000000" pitchFamily="65" charset="-120"/>
          </a:endParaRPr>
        </a:p>
      </dgm:t>
    </dgm:pt>
    <dgm:pt modelId="{273A46F6-B860-4735-BAE4-B210AB81747B}" type="parTrans" cxnId="{A6AA84CF-A880-4121-B819-E9E4801F79C9}">
      <dgm:prSet/>
      <dgm:spPr/>
      <dgm:t>
        <a:bodyPr/>
        <a:lstStyle/>
        <a:p>
          <a:endParaRPr lang="zh-TW" altLang="en-US">
            <a:latin typeface="標楷體" panose="03000509000000000000" pitchFamily="65" charset="-120"/>
            <a:ea typeface="標楷體" panose="03000509000000000000" pitchFamily="65" charset="-120"/>
          </a:endParaRPr>
        </a:p>
      </dgm:t>
    </dgm:pt>
    <dgm:pt modelId="{51EECC39-49CE-4C98-9AB6-A873FCE7A069}" type="sibTrans" cxnId="{A6AA84CF-A880-4121-B819-E9E4801F79C9}">
      <dgm:prSet/>
      <dgm:spPr/>
      <dgm:t>
        <a:bodyPr/>
        <a:lstStyle/>
        <a:p>
          <a:endParaRPr lang="zh-TW" altLang="en-US">
            <a:latin typeface="標楷體" panose="03000509000000000000" pitchFamily="65" charset="-120"/>
            <a:ea typeface="標楷體" panose="03000509000000000000" pitchFamily="65" charset="-120"/>
          </a:endParaRPr>
        </a:p>
      </dgm:t>
    </dgm:pt>
    <dgm:pt modelId="{4491168F-448F-47BB-9D77-D689A95F110A}">
      <dgm:prSet custT="1"/>
      <dgm:spPr>
        <a:solidFill>
          <a:schemeClr val="accent6">
            <a:lumMod val="75000"/>
          </a:schemeClr>
        </a:solidFill>
      </dgm:spPr>
      <dgm:t>
        <a:bodyPr/>
        <a:lstStyle/>
        <a:p>
          <a:r>
            <a:rPr lang="zh-TW" altLang="en-US" sz="3200" b="1" dirty="0">
              <a:latin typeface="標楷體" panose="03000509000000000000" pitchFamily="65" charset="-120"/>
              <a:ea typeface="標楷體" panose="03000509000000000000" pitchFamily="65" charset="-120"/>
            </a:rPr>
            <a:t>強調多功能教學場所設計，因應多元化教學需求</a:t>
          </a:r>
        </a:p>
      </dgm:t>
    </dgm:pt>
    <dgm:pt modelId="{A6DC944D-678D-4A31-AA0E-004B2190247C}" type="parTrans" cxnId="{4856954A-7A18-4CDF-839A-5FCEE55739EE}">
      <dgm:prSet/>
      <dgm:spPr/>
      <dgm:t>
        <a:bodyPr/>
        <a:lstStyle/>
        <a:p>
          <a:endParaRPr lang="zh-TW" altLang="en-US">
            <a:latin typeface="標楷體" panose="03000509000000000000" pitchFamily="65" charset="-120"/>
            <a:ea typeface="標楷體" panose="03000509000000000000" pitchFamily="65" charset="-120"/>
          </a:endParaRPr>
        </a:p>
      </dgm:t>
    </dgm:pt>
    <dgm:pt modelId="{DD375260-8BBC-4D48-8EC9-120CDE6C3A41}" type="sibTrans" cxnId="{4856954A-7A18-4CDF-839A-5FCEE55739EE}">
      <dgm:prSet/>
      <dgm:spPr/>
      <dgm:t>
        <a:bodyPr/>
        <a:lstStyle/>
        <a:p>
          <a:endParaRPr lang="zh-TW" altLang="en-US">
            <a:latin typeface="標楷體" panose="03000509000000000000" pitchFamily="65" charset="-120"/>
            <a:ea typeface="標楷體" panose="03000509000000000000" pitchFamily="65" charset="-120"/>
          </a:endParaRPr>
        </a:p>
      </dgm:t>
    </dgm:pt>
    <dgm:pt modelId="{9BEFCEAE-A08D-4F58-B19B-5C0721C90E10}">
      <dgm:prSet custT="1"/>
      <dgm:spPr/>
      <dgm:t>
        <a:bodyPr/>
        <a:lstStyle/>
        <a:p>
          <a:r>
            <a:rPr lang="zh-TW" altLang="en-US" sz="3200" dirty="0">
              <a:latin typeface="標楷體" panose="03000509000000000000" pitchFamily="65" charset="-120"/>
              <a:ea typeface="標楷體" panose="03000509000000000000" pitchFamily="65" charset="-120"/>
            </a:rPr>
            <a:t>運用非專業助理人員，協助處理事務工作</a:t>
          </a:r>
        </a:p>
      </dgm:t>
    </dgm:pt>
    <dgm:pt modelId="{9DF2922C-743A-4885-98A4-3444A87CDD9E}" type="parTrans" cxnId="{2258EFBF-FF62-43BF-835D-4AA3C25B6AEA}">
      <dgm:prSet/>
      <dgm:spPr/>
      <dgm:t>
        <a:bodyPr/>
        <a:lstStyle/>
        <a:p>
          <a:endParaRPr lang="zh-TW" altLang="en-US">
            <a:latin typeface="標楷體" panose="03000509000000000000" pitchFamily="65" charset="-120"/>
            <a:ea typeface="標楷體" panose="03000509000000000000" pitchFamily="65" charset="-120"/>
          </a:endParaRPr>
        </a:p>
      </dgm:t>
    </dgm:pt>
    <dgm:pt modelId="{8592AACA-393D-4598-BF9E-B604C18BEFBD}" type="sibTrans" cxnId="{2258EFBF-FF62-43BF-835D-4AA3C25B6AEA}">
      <dgm:prSet/>
      <dgm:spPr/>
      <dgm:t>
        <a:bodyPr/>
        <a:lstStyle/>
        <a:p>
          <a:endParaRPr lang="zh-TW" altLang="en-US">
            <a:latin typeface="標楷體" panose="03000509000000000000" pitchFamily="65" charset="-120"/>
            <a:ea typeface="標楷體" panose="03000509000000000000" pitchFamily="65" charset="-120"/>
          </a:endParaRPr>
        </a:p>
      </dgm:t>
    </dgm:pt>
    <dgm:pt modelId="{DB9DC0BB-79B3-4B36-B583-5B8926C5F7DC}">
      <dgm:prSet custT="1"/>
      <dgm:spPr>
        <a:solidFill>
          <a:schemeClr val="accent3">
            <a:lumMod val="75000"/>
          </a:schemeClr>
        </a:solidFill>
      </dgm:spPr>
      <dgm:t>
        <a:bodyPr/>
        <a:lstStyle/>
        <a:p>
          <a:r>
            <a:rPr lang="zh-TW" altLang="en-US" sz="3200" b="1" dirty="0">
              <a:latin typeface="標楷體" panose="03000509000000000000" pitchFamily="65" charset="-120"/>
              <a:ea typeface="標楷體" panose="03000509000000000000" pitchFamily="65" charset="-120"/>
            </a:rPr>
            <a:t>有效使用教學媒體設備，發揮教具的最高效能</a:t>
          </a:r>
        </a:p>
      </dgm:t>
    </dgm:pt>
    <dgm:pt modelId="{91745A8C-4D78-42D1-BA13-659F76A40F1D}" type="parTrans" cxnId="{C417C027-F2E7-438A-BB65-44AE8AD0F0C1}">
      <dgm:prSet/>
      <dgm:spPr/>
      <dgm:t>
        <a:bodyPr/>
        <a:lstStyle/>
        <a:p>
          <a:endParaRPr lang="zh-TW" altLang="en-US">
            <a:latin typeface="標楷體" panose="03000509000000000000" pitchFamily="65" charset="-120"/>
            <a:ea typeface="標楷體" panose="03000509000000000000" pitchFamily="65" charset="-120"/>
          </a:endParaRPr>
        </a:p>
      </dgm:t>
    </dgm:pt>
    <dgm:pt modelId="{9357010C-A7CA-43A0-955D-B9C57FDE5574}" type="sibTrans" cxnId="{C417C027-F2E7-438A-BB65-44AE8AD0F0C1}">
      <dgm:prSet/>
      <dgm:spPr/>
      <dgm:t>
        <a:bodyPr/>
        <a:lstStyle/>
        <a:p>
          <a:endParaRPr lang="zh-TW" altLang="en-US">
            <a:latin typeface="標楷體" panose="03000509000000000000" pitchFamily="65" charset="-120"/>
            <a:ea typeface="標楷體" panose="03000509000000000000" pitchFamily="65" charset="-120"/>
          </a:endParaRPr>
        </a:p>
      </dgm:t>
    </dgm:pt>
    <dgm:pt modelId="{6336E6D1-1D39-4FCD-8C0F-683F7DCF6185}" type="pres">
      <dgm:prSet presAssocID="{1D7008AA-9CBA-42E2-98C4-AE31A81C8EFD}" presName="cycle" presStyleCnt="0">
        <dgm:presLayoutVars>
          <dgm:dir/>
          <dgm:resizeHandles val="exact"/>
        </dgm:presLayoutVars>
      </dgm:prSet>
      <dgm:spPr/>
      <dgm:t>
        <a:bodyPr/>
        <a:lstStyle/>
        <a:p>
          <a:endParaRPr lang="zh-TW" altLang="en-US"/>
        </a:p>
      </dgm:t>
    </dgm:pt>
    <dgm:pt modelId="{BB46F8DB-5726-4410-8FB1-7F7326885044}" type="pres">
      <dgm:prSet presAssocID="{5B64B93F-46BB-4782-A982-94E9A2C85311}" presName="node" presStyleLbl="node1" presStyleIdx="0" presStyleCnt="8" custScaleX="162454" custScaleY="249929">
        <dgm:presLayoutVars>
          <dgm:bulletEnabled val="1"/>
        </dgm:presLayoutVars>
      </dgm:prSet>
      <dgm:spPr/>
      <dgm:t>
        <a:bodyPr/>
        <a:lstStyle/>
        <a:p>
          <a:endParaRPr lang="zh-TW" altLang="en-US"/>
        </a:p>
      </dgm:t>
    </dgm:pt>
    <dgm:pt modelId="{292AC5A6-A42B-4CB7-B664-1F85E1B5DFE9}" type="pres">
      <dgm:prSet presAssocID="{5B64B93F-46BB-4782-A982-94E9A2C85311}" presName="spNode" presStyleCnt="0"/>
      <dgm:spPr/>
    </dgm:pt>
    <dgm:pt modelId="{DAB863CB-58CB-417E-ABDA-679CAFA71392}" type="pres">
      <dgm:prSet presAssocID="{91D44766-3510-4184-AF39-ED18B2CA7885}" presName="sibTrans" presStyleLbl="sibTrans1D1" presStyleIdx="0" presStyleCnt="8"/>
      <dgm:spPr/>
      <dgm:t>
        <a:bodyPr/>
        <a:lstStyle/>
        <a:p>
          <a:endParaRPr lang="zh-TW" altLang="en-US"/>
        </a:p>
      </dgm:t>
    </dgm:pt>
    <dgm:pt modelId="{95D53B32-A78D-4817-8F8B-6FC21E69D001}" type="pres">
      <dgm:prSet presAssocID="{CB03B8A2-66B2-43FB-8052-6037A5D543E5}" presName="node" presStyleLbl="node1" presStyleIdx="1" presStyleCnt="8" custScaleX="162454" custScaleY="249929">
        <dgm:presLayoutVars>
          <dgm:bulletEnabled val="1"/>
        </dgm:presLayoutVars>
      </dgm:prSet>
      <dgm:spPr/>
      <dgm:t>
        <a:bodyPr/>
        <a:lstStyle/>
        <a:p>
          <a:endParaRPr lang="zh-TW" altLang="en-US"/>
        </a:p>
      </dgm:t>
    </dgm:pt>
    <dgm:pt modelId="{E612D540-E1D7-4156-B585-DDE7A3979901}" type="pres">
      <dgm:prSet presAssocID="{CB03B8A2-66B2-43FB-8052-6037A5D543E5}" presName="spNode" presStyleCnt="0"/>
      <dgm:spPr/>
    </dgm:pt>
    <dgm:pt modelId="{1A166BEB-4A4D-4977-87C5-96907E65BD8F}" type="pres">
      <dgm:prSet presAssocID="{71A5F756-801A-4F51-B3F5-C778FE07446C}" presName="sibTrans" presStyleLbl="sibTrans1D1" presStyleIdx="1" presStyleCnt="8"/>
      <dgm:spPr/>
      <dgm:t>
        <a:bodyPr/>
        <a:lstStyle/>
        <a:p>
          <a:endParaRPr lang="zh-TW" altLang="en-US"/>
        </a:p>
      </dgm:t>
    </dgm:pt>
    <dgm:pt modelId="{CC4D3104-B3F7-42C8-AC5C-2BEF823656BC}" type="pres">
      <dgm:prSet presAssocID="{0FBDA7A4-BAC6-4A84-B4D9-A27DF97B0E0D}" presName="node" presStyleLbl="node1" presStyleIdx="2" presStyleCnt="8" custScaleX="162454" custScaleY="249929">
        <dgm:presLayoutVars>
          <dgm:bulletEnabled val="1"/>
        </dgm:presLayoutVars>
      </dgm:prSet>
      <dgm:spPr/>
      <dgm:t>
        <a:bodyPr/>
        <a:lstStyle/>
        <a:p>
          <a:endParaRPr lang="zh-TW" altLang="en-US"/>
        </a:p>
      </dgm:t>
    </dgm:pt>
    <dgm:pt modelId="{7366DA9C-0E71-4B40-BB14-2983D19B6067}" type="pres">
      <dgm:prSet presAssocID="{0FBDA7A4-BAC6-4A84-B4D9-A27DF97B0E0D}" presName="spNode" presStyleCnt="0"/>
      <dgm:spPr/>
    </dgm:pt>
    <dgm:pt modelId="{633F9A39-DC79-47B7-BE8E-87FE772DC939}" type="pres">
      <dgm:prSet presAssocID="{BABC2D93-8598-4045-88E4-A192241B47A1}" presName="sibTrans" presStyleLbl="sibTrans1D1" presStyleIdx="2" presStyleCnt="8"/>
      <dgm:spPr/>
      <dgm:t>
        <a:bodyPr/>
        <a:lstStyle/>
        <a:p>
          <a:endParaRPr lang="zh-TW" altLang="en-US"/>
        </a:p>
      </dgm:t>
    </dgm:pt>
    <dgm:pt modelId="{6A9739A3-D582-41FA-9825-368609803AB9}" type="pres">
      <dgm:prSet presAssocID="{4491168F-448F-47BB-9D77-D689A95F110A}" presName="node" presStyleLbl="node1" presStyleIdx="3" presStyleCnt="8" custScaleX="162454" custScaleY="249929">
        <dgm:presLayoutVars>
          <dgm:bulletEnabled val="1"/>
        </dgm:presLayoutVars>
      </dgm:prSet>
      <dgm:spPr/>
      <dgm:t>
        <a:bodyPr/>
        <a:lstStyle/>
        <a:p>
          <a:endParaRPr lang="zh-TW" altLang="en-US"/>
        </a:p>
      </dgm:t>
    </dgm:pt>
    <dgm:pt modelId="{4154078E-DB4E-4FE8-99D0-C2C54996FF86}" type="pres">
      <dgm:prSet presAssocID="{4491168F-448F-47BB-9D77-D689A95F110A}" presName="spNode" presStyleCnt="0"/>
      <dgm:spPr/>
    </dgm:pt>
    <dgm:pt modelId="{AEDEE481-65B5-45A4-8ADC-5FCA74CFA587}" type="pres">
      <dgm:prSet presAssocID="{DD375260-8BBC-4D48-8EC9-120CDE6C3A41}" presName="sibTrans" presStyleLbl="sibTrans1D1" presStyleIdx="3" presStyleCnt="8"/>
      <dgm:spPr/>
      <dgm:t>
        <a:bodyPr/>
        <a:lstStyle/>
        <a:p>
          <a:endParaRPr lang="zh-TW" altLang="en-US"/>
        </a:p>
      </dgm:t>
    </dgm:pt>
    <dgm:pt modelId="{D755C8E0-6916-4EF1-89F2-7A7DF1436416}" type="pres">
      <dgm:prSet presAssocID="{1E460513-E9CB-4ECA-AA60-EE720DB74844}" presName="node" presStyleLbl="node1" presStyleIdx="4" presStyleCnt="8" custScaleX="162454" custScaleY="249929">
        <dgm:presLayoutVars>
          <dgm:bulletEnabled val="1"/>
        </dgm:presLayoutVars>
      </dgm:prSet>
      <dgm:spPr/>
      <dgm:t>
        <a:bodyPr/>
        <a:lstStyle/>
        <a:p>
          <a:endParaRPr lang="zh-TW" altLang="en-US"/>
        </a:p>
      </dgm:t>
    </dgm:pt>
    <dgm:pt modelId="{73D3D326-BEEB-4870-85DA-57B654CEA0D8}" type="pres">
      <dgm:prSet presAssocID="{1E460513-E9CB-4ECA-AA60-EE720DB74844}" presName="spNode" presStyleCnt="0"/>
      <dgm:spPr/>
    </dgm:pt>
    <dgm:pt modelId="{BB8711AE-2410-447A-8D19-73B56CA8EF5B}" type="pres">
      <dgm:prSet presAssocID="{E8B80BD4-4756-423C-89EB-2711B7AA1467}" presName="sibTrans" presStyleLbl="sibTrans1D1" presStyleIdx="4" presStyleCnt="8"/>
      <dgm:spPr/>
      <dgm:t>
        <a:bodyPr/>
        <a:lstStyle/>
        <a:p>
          <a:endParaRPr lang="zh-TW" altLang="en-US"/>
        </a:p>
      </dgm:t>
    </dgm:pt>
    <dgm:pt modelId="{54018141-4551-4256-982E-6C2B995B5351}" type="pres">
      <dgm:prSet presAssocID="{DB9DC0BB-79B3-4B36-B583-5B8926C5F7DC}" presName="node" presStyleLbl="node1" presStyleIdx="5" presStyleCnt="8" custScaleX="162454" custScaleY="249929">
        <dgm:presLayoutVars>
          <dgm:bulletEnabled val="1"/>
        </dgm:presLayoutVars>
      </dgm:prSet>
      <dgm:spPr/>
      <dgm:t>
        <a:bodyPr/>
        <a:lstStyle/>
        <a:p>
          <a:endParaRPr lang="zh-TW" altLang="en-US"/>
        </a:p>
      </dgm:t>
    </dgm:pt>
    <dgm:pt modelId="{93C10EF2-6BC0-47E2-8901-6CCA549371C7}" type="pres">
      <dgm:prSet presAssocID="{DB9DC0BB-79B3-4B36-B583-5B8926C5F7DC}" presName="spNode" presStyleCnt="0"/>
      <dgm:spPr/>
    </dgm:pt>
    <dgm:pt modelId="{61335371-B292-4C4D-88CC-06DFB328BAA7}" type="pres">
      <dgm:prSet presAssocID="{9357010C-A7CA-43A0-955D-B9C57FDE5574}" presName="sibTrans" presStyleLbl="sibTrans1D1" presStyleIdx="5" presStyleCnt="8"/>
      <dgm:spPr/>
      <dgm:t>
        <a:bodyPr/>
        <a:lstStyle/>
        <a:p>
          <a:endParaRPr lang="zh-TW" altLang="en-US"/>
        </a:p>
      </dgm:t>
    </dgm:pt>
    <dgm:pt modelId="{BB0CE2E8-BF7E-4C84-840C-E9F421FCC363}" type="pres">
      <dgm:prSet presAssocID="{ADE62702-F9AB-41F1-B335-9B0B6D977C03}" presName="node" presStyleLbl="node1" presStyleIdx="6" presStyleCnt="8" custScaleX="162454" custScaleY="249929">
        <dgm:presLayoutVars>
          <dgm:bulletEnabled val="1"/>
        </dgm:presLayoutVars>
      </dgm:prSet>
      <dgm:spPr/>
      <dgm:t>
        <a:bodyPr/>
        <a:lstStyle/>
        <a:p>
          <a:endParaRPr lang="zh-TW" altLang="en-US"/>
        </a:p>
      </dgm:t>
    </dgm:pt>
    <dgm:pt modelId="{DD7150E7-7A4F-48A5-8F00-87FDDEB0D808}" type="pres">
      <dgm:prSet presAssocID="{ADE62702-F9AB-41F1-B335-9B0B6D977C03}" presName="spNode" presStyleCnt="0"/>
      <dgm:spPr/>
    </dgm:pt>
    <dgm:pt modelId="{B2C5615D-61D2-451E-B8AC-D52A86DDB1F2}" type="pres">
      <dgm:prSet presAssocID="{51EECC39-49CE-4C98-9AB6-A873FCE7A069}" presName="sibTrans" presStyleLbl="sibTrans1D1" presStyleIdx="6" presStyleCnt="8"/>
      <dgm:spPr/>
      <dgm:t>
        <a:bodyPr/>
        <a:lstStyle/>
        <a:p>
          <a:endParaRPr lang="zh-TW" altLang="en-US"/>
        </a:p>
      </dgm:t>
    </dgm:pt>
    <dgm:pt modelId="{91DBEC93-99F6-472A-86F2-ABF0A259EF06}" type="pres">
      <dgm:prSet presAssocID="{9BEFCEAE-A08D-4F58-B19B-5C0721C90E10}" presName="node" presStyleLbl="node1" presStyleIdx="7" presStyleCnt="8" custScaleX="162454" custScaleY="249929">
        <dgm:presLayoutVars>
          <dgm:bulletEnabled val="1"/>
        </dgm:presLayoutVars>
      </dgm:prSet>
      <dgm:spPr/>
      <dgm:t>
        <a:bodyPr/>
        <a:lstStyle/>
        <a:p>
          <a:endParaRPr lang="zh-TW" altLang="en-US"/>
        </a:p>
      </dgm:t>
    </dgm:pt>
    <dgm:pt modelId="{16D55412-19CE-4F68-9513-9FA83EB8E574}" type="pres">
      <dgm:prSet presAssocID="{9BEFCEAE-A08D-4F58-B19B-5C0721C90E10}" presName="spNode" presStyleCnt="0"/>
      <dgm:spPr/>
    </dgm:pt>
    <dgm:pt modelId="{59CD143E-42AB-4ED3-BD6B-9E3CCCEBEE01}" type="pres">
      <dgm:prSet presAssocID="{8592AACA-393D-4598-BF9E-B604C18BEFBD}" presName="sibTrans" presStyleLbl="sibTrans1D1" presStyleIdx="7" presStyleCnt="8"/>
      <dgm:spPr/>
      <dgm:t>
        <a:bodyPr/>
        <a:lstStyle/>
        <a:p>
          <a:endParaRPr lang="zh-TW" altLang="en-US"/>
        </a:p>
      </dgm:t>
    </dgm:pt>
  </dgm:ptLst>
  <dgm:cxnLst>
    <dgm:cxn modelId="{EEF39D5A-20F9-423B-9F2C-B0E45C891997}" type="presOf" srcId="{5B64B93F-46BB-4782-A982-94E9A2C85311}" destId="{BB46F8DB-5726-4410-8FB1-7F7326885044}" srcOrd="0" destOrd="0" presId="urn:microsoft.com/office/officeart/2005/8/layout/cycle6"/>
    <dgm:cxn modelId="{9A5758E8-3725-4787-BDE5-0B15CCCECD8E}" type="presOf" srcId="{51EECC39-49CE-4C98-9AB6-A873FCE7A069}" destId="{B2C5615D-61D2-451E-B8AC-D52A86DDB1F2}" srcOrd="0" destOrd="0" presId="urn:microsoft.com/office/officeart/2005/8/layout/cycle6"/>
    <dgm:cxn modelId="{4EFDBB62-E566-41F5-8E8C-E498F158107C}" type="presOf" srcId="{CB03B8A2-66B2-43FB-8052-6037A5D543E5}" destId="{95D53B32-A78D-4817-8F8B-6FC21E69D001}" srcOrd="0" destOrd="0" presId="urn:microsoft.com/office/officeart/2005/8/layout/cycle6"/>
    <dgm:cxn modelId="{65DD0365-2147-4CD1-B608-6BBA3F3617B8}" type="presOf" srcId="{9357010C-A7CA-43A0-955D-B9C57FDE5574}" destId="{61335371-B292-4C4D-88CC-06DFB328BAA7}" srcOrd="0" destOrd="0" presId="urn:microsoft.com/office/officeart/2005/8/layout/cycle6"/>
    <dgm:cxn modelId="{CA8B4E8C-B678-4071-BD89-88924F021B35}" srcId="{1D7008AA-9CBA-42E2-98C4-AE31A81C8EFD}" destId="{0FBDA7A4-BAC6-4A84-B4D9-A27DF97B0E0D}" srcOrd="2" destOrd="0" parTransId="{08EC0E7A-5056-4A3D-97B0-AAC809D70E64}" sibTransId="{BABC2D93-8598-4045-88E4-A192241B47A1}"/>
    <dgm:cxn modelId="{CA15F086-B3D7-4ACF-AF27-7223AF6813D4}" type="presOf" srcId="{E8B80BD4-4756-423C-89EB-2711B7AA1467}" destId="{BB8711AE-2410-447A-8D19-73B56CA8EF5B}" srcOrd="0" destOrd="0" presId="urn:microsoft.com/office/officeart/2005/8/layout/cycle6"/>
    <dgm:cxn modelId="{6A4261DD-A5BB-465D-8C0C-2D638E16ED4E}" srcId="{1D7008AA-9CBA-42E2-98C4-AE31A81C8EFD}" destId="{CB03B8A2-66B2-43FB-8052-6037A5D543E5}" srcOrd="1" destOrd="0" parTransId="{62E8F894-9E34-452B-9F2D-A34671EA0EE2}" sibTransId="{71A5F756-801A-4F51-B3F5-C778FE07446C}"/>
    <dgm:cxn modelId="{60A7DC77-B011-49E8-BFB2-1AA74EA8AD34}" type="presOf" srcId="{8592AACA-393D-4598-BF9E-B604C18BEFBD}" destId="{59CD143E-42AB-4ED3-BD6B-9E3CCCEBEE01}" srcOrd="0" destOrd="0" presId="urn:microsoft.com/office/officeart/2005/8/layout/cycle6"/>
    <dgm:cxn modelId="{8C754C4F-CC27-4E77-9745-CACEE4E27BFA}" type="presOf" srcId="{DD375260-8BBC-4D48-8EC9-120CDE6C3A41}" destId="{AEDEE481-65B5-45A4-8ADC-5FCA74CFA587}" srcOrd="0" destOrd="0" presId="urn:microsoft.com/office/officeart/2005/8/layout/cycle6"/>
    <dgm:cxn modelId="{29833517-E2FF-4835-A457-48E6B1E329D3}" type="presOf" srcId="{BABC2D93-8598-4045-88E4-A192241B47A1}" destId="{633F9A39-DC79-47B7-BE8E-87FE772DC939}" srcOrd="0" destOrd="0" presId="urn:microsoft.com/office/officeart/2005/8/layout/cycle6"/>
    <dgm:cxn modelId="{F20CE761-E5BE-4555-9D35-A69855CE6595}" type="presOf" srcId="{91D44766-3510-4184-AF39-ED18B2CA7885}" destId="{DAB863CB-58CB-417E-ABDA-679CAFA71392}" srcOrd="0" destOrd="0" presId="urn:microsoft.com/office/officeart/2005/8/layout/cycle6"/>
    <dgm:cxn modelId="{7F31349D-492B-492F-B711-AE69123F0888}" type="presOf" srcId="{71A5F756-801A-4F51-B3F5-C778FE07446C}" destId="{1A166BEB-4A4D-4977-87C5-96907E65BD8F}" srcOrd="0" destOrd="0" presId="urn:microsoft.com/office/officeart/2005/8/layout/cycle6"/>
    <dgm:cxn modelId="{2FF867E9-5594-45EE-A1B8-AC54519B6D17}" type="presOf" srcId="{9BEFCEAE-A08D-4F58-B19B-5C0721C90E10}" destId="{91DBEC93-99F6-472A-86F2-ABF0A259EF06}" srcOrd="0" destOrd="0" presId="urn:microsoft.com/office/officeart/2005/8/layout/cycle6"/>
    <dgm:cxn modelId="{12EC4360-E9D7-4AFD-BBF1-0B847BEE67F6}" type="presOf" srcId="{0FBDA7A4-BAC6-4A84-B4D9-A27DF97B0E0D}" destId="{CC4D3104-B3F7-42C8-AC5C-2BEF823656BC}" srcOrd="0" destOrd="0" presId="urn:microsoft.com/office/officeart/2005/8/layout/cycle6"/>
    <dgm:cxn modelId="{E9443B32-E1FD-45A5-A475-03AA5F9051EA}" type="presOf" srcId="{4491168F-448F-47BB-9D77-D689A95F110A}" destId="{6A9739A3-D582-41FA-9825-368609803AB9}" srcOrd="0" destOrd="0" presId="urn:microsoft.com/office/officeart/2005/8/layout/cycle6"/>
    <dgm:cxn modelId="{A6AA84CF-A880-4121-B819-E9E4801F79C9}" srcId="{1D7008AA-9CBA-42E2-98C4-AE31A81C8EFD}" destId="{ADE62702-F9AB-41F1-B335-9B0B6D977C03}" srcOrd="6" destOrd="0" parTransId="{273A46F6-B860-4735-BAE4-B210AB81747B}" sibTransId="{51EECC39-49CE-4C98-9AB6-A873FCE7A069}"/>
    <dgm:cxn modelId="{4265C78D-E981-4832-B891-231BAB61385B}" type="presOf" srcId="{1D7008AA-9CBA-42E2-98C4-AE31A81C8EFD}" destId="{6336E6D1-1D39-4FCD-8C0F-683F7DCF6185}" srcOrd="0" destOrd="0" presId="urn:microsoft.com/office/officeart/2005/8/layout/cycle6"/>
    <dgm:cxn modelId="{CA50406D-3D03-4A01-8912-50AF10D1C462}" type="presOf" srcId="{ADE62702-F9AB-41F1-B335-9B0B6D977C03}" destId="{BB0CE2E8-BF7E-4C84-840C-E9F421FCC363}" srcOrd="0" destOrd="0" presId="urn:microsoft.com/office/officeart/2005/8/layout/cycle6"/>
    <dgm:cxn modelId="{4856954A-7A18-4CDF-839A-5FCEE55739EE}" srcId="{1D7008AA-9CBA-42E2-98C4-AE31A81C8EFD}" destId="{4491168F-448F-47BB-9D77-D689A95F110A}" srcOrd="3" destOrd="0" parTransId="{A6DC944D-678D-4A31-AA0E-004B2190247C}" sibTransId="{DD375260-8BBC-4D48-8EC9-120CDE6C3A41}"/>
    <dgm:cxn modelId="{59643B4E-9436-42F9-AB45-B63D1319655F}" srcId="{1D7008AA-9CBA-42E2-98C4-AE31A81C8EFD}" destId="{1E460513-E9CB-4ECA-AA60-EE720DB74844}" srcOrd="4" destOrd="0" parTransId="{E8C5459C-E2D4-470B-BD4B-1F0240F54E95}" sibTransId="{E8B80BD4-4756-423C-89EB-2711B7AA1467}"/>
    <dgm:cxn modelId="{A108A9B7-5CFF-45E4-AE1F-155E9E874498}" srcId="{1D7008AA-9CBA-42E2-98C4-AE31A81C8EFD}" destId="{5B64B93F-46BB-4782-A982-94E9A2C85311}" srcOrd="0" destOrd="0" parTransId="{E81972CD-DD28-4071-A24F-D6920D83C440}" sibTransId="{91D44766-3510-4184-AF39-ED18B2CA7885}"/>
    <dgm:cxn modelId="{C417C027-F2E7-438A-BB65-44AE8AD0F0C1}" srcId="{1D7008AA-9CBA-42E2-98C4-AE31A81C8EFD}" destId="{DB9DC0BB-79B3-4B36-B583-5B8926C5F7DC}" srcOrd="5" destOrd="0" parTransId="{91745A8C-4D78-42D1-BA13-659F76A40F1D}" sibTransId="{9357010C-A7CA-43A0-955D-B9C57FDE5574}"/>
    <dgm:cxn modelId="{2258EFBF-FF62-43BF-835D-4AA3C25B6AEA}" srcId="{1D7008AA-9CBA-42E2-98C4-AE31A81C8EFD}" destId="{9BEFCEAE-A08D-4F58-B19B-5C0721C90E10}" srcOrd="7" destOrd="0" parTransId="{9DF2922C-743A-4885-98A4-3444A87CDD9E}" sibTransId="{8592AACA-393D-4598-BF9E-B604C18BEFBD}"/>
    <dgm:cxn modelId="{3E700718-398A-44E2-8BA5-8F3E0E0CCEE8}" type="presOf" srcId="{1E460513-E9CB-4ECA-AA60-EE720DB74844}" destId="{D755C8E0-6916-4EF1-89F2-7A7DF1436416}" srcOrd="0" destOrd="0" presId="urn:microsoft.com/office/officeart/2005/8/layout/cycle6"/>
    <dgm:cxn modelId="{A577CB9E-D2F2-45F1-ABA8-DFF713FF0C9D}" type="presOf" srcId="{DB9DC0BB-79B3-4B36-B583-5B8926C5F7DC}" destId="{54018141-4551-4256-982E-6C2B995B5351}" srcOrd="0" destOrd="0" presId="urn:microsoft.com/office/officeart/2005/8/layout/cycle6"/>
    <dgm:cxn modelId="{C86C6212-0531-4835-BDA5-F2B28ED5DEB3}" type="presParOf" srcId="{6336E6D1-1D39-4FCD-8C0F-683F7DCF6185}" destId="{BB46F8DB-5726-4410-8FB1-7F7326885044}" srcOrd="0" destOrd="0" presId="urn:microsoft.com/office/officeart/2005/8/layout/cycle6"/>
    <dgm:cxn modelId="{A973F176-5106-41FA-A44E-556EB5C48FE5}" type="presParOf" srcId="{6336E6D1-1D39-4FCD-8C0F-683F7DCF6185}" destId="{292AC5A6-A42B-4CB7-B664-1F85E1B5DFE9}" srcOrd="1" destOrd="0" presId="urn:microsoft.com/office/officeart/2005/8/layout/cycle6"/>
    <dgm:cxn modelId="{EDEF3A03-7DD3-4916-9E70-4E70F372DD8A}" type="presParOf" srcId="{6336E6D1-1D39-4FCD-8C0F-683F7DCF6185}" destId="{DAB863CB-58CB-417E-ABDA-679CAFA71392}" srcOrd="2" destOrd="0" presId="urn:microsoft.com/office/officeart/2005/8/layout/cycle6"/>
    <dgm:cxn modelId="{BD25A595-EF03-4C04-B8C6-EC3BD94E1E9E}" type="presParOf" srcId="{6336E6D1-1D39-4FCD-8C0F-683F7DCF6185}" destId="{95D53B32-A78D-4817-8F8B-6FC21E69D001}" srcOrd="3" destOrd="0" presId="urn:microsoft.com/office/officeart/2005/8/layout/cycle6"/>
    <dgm:cxn modelId="{513DC809-4ED3-4C6D-943E-06FFD854DA19}" type="presParOf" srcId="{6336E6D1-1D39-4FCD-8C0F-683F7DCF6185}" destId="{E612D540-E1D7-4156-B585-DDE7A3979901}" srcOrd="4" destOrd="0" presId="urn:microsoft.com/office/officeart/2005/8/layout/cycle6"/>
    <dgm:cxn modelId="{E98588E0-B413-47B3-8358-20829A50D7BD}" type="presParOf" srcId="{6336E6D1-1D39-4FCD-8C0F-683F7DCF6185}" destId="{1A166BEB-4A4D-4977-87C5-96907E65BD8F}" srcOrd="5" destOrd="0" presId="urn:microsoft.com/office/officeart/2005/8/layout/cycle6"/>
    <dgm:cxn modelId="{94973751-A895-43B5-B7EB-21DA799DC403}" type="presParOf" srcId="{6336E6D1-1D39-4FCD-8C0F-683F7DCF6185}" destId="{CC4D3104-B3F7-42C8-AC5C-2BEF823656BC}" srcOrd="6" destOrd="0" presId="urn:microsoft.com/office/officeart/2005/8/layout/cycle6"/>
    <dgm:cxn modelId="{16555A75-FBBE-4C45-969D-692B99A84141}" type="presParOf" srcId="{6336E6D1-1D39-4FCD-8C0F-683F7DCF6185}" destId="{7366DA9C-0E71-4B40-BB14-2983D19B6067}" srcOrd="7" destOrd="0" presId="urn:microsoft.com/office/officeart/2005/8/layout/cycle6"/>
    <dgm:cxn modelId="{8D04F431-737A-43B2-A9CF-C5AB8C857233}" type="presParOf" srcId="{6336E6D1-1D39-4FCD-8C0F-683F7DCF6185}" destId="{633F9A39-DC79-47B7-BE8E-87FE772DC939}" srcOrd="8" destOrd="0" presId="urn:microsoft.com/office/officeart/2005/8/layout/cycle6"/>
    <dgm:cxn modelId="{25487F03-3672-4984-8F3F-8ACBBBFEC417}" type="presParOf" srcId="{6336E6D1-1D39-4FCD-8C0F-683F7DCF6185}" destId="{6A9739A3-D582-41FA-9825-368609803AB9}" srcOrd="9" destOrd="0" presId="urn:microsoft.com/office/officeart/2005/8/layout/cycle6"/>
    <dgm:cxn modelId="{02C6FDBE-4B17-4A8A-B5AD-811FD25ADC02}" type="presParOf" srcId="{6336E6D1-1D39-4FCD-8C0F-683F7DCF6185}" destId="{4154078E-DB4E-4FE8-99D0-C2C54996FF86}" srcOrd="10" destOrd="0" presId="urn:microsoft.com/office/officeart/2005/8/layout/cycle6"/>
    <dgm:cxn modelId="{B5DD9783-517D-49BC-97D9-FD0F38B33B2F}" type="presParOf" srcId="{6336E6D1-1D39-4FCD-8C0F-683F7DCF6185}" destId="{AEDEE481-65B5-45A4-8ADC-5FCA74CFA587}" srcOrd="11" destOrd="0" presId="urn:microsoft.com/office/officeart/2005/8/layout/cycle6"/>
    <dgm:cxn modelId="{6E7C1306-6B0C-480B-AAA5-3B21347E55D0}" type="presParOf" srcId="{6336E6D1-1D39-4FCD-8C0F-683F7DCF6185}" destId="{D755C8E0-6916-4EF1-89F2-7A7DF1436416}" srcOrd="12" destOrd="0" presId="urn:microsoft.com/office/officeart/2005/8/layout/cycle6"/>
    <dgm:cxn modelId="{6777D58E-EEBE-482A-8E7A-20595A1090D6}" type="presParOf" srcId="{6336E6D1-1D39-4FCD-8C0F-683F7DCF6185}" destId="{73D3D326-BEEB-4870-85DA-57B654CEA0D8}" srcOrd="13" destOrd="0" presId="urn:microsoft.com/office/officeart/2005/8/layout/cycle6"/>
    <dgm:cxn modelId="{2D07A89A-465D-498E-99BF-AAE7C9659EE0}" type="presParOf" srcId="{6336E6D1-1D39-4FCD-8C0F-683F7DCF6185}" destId="{BB8711AE-2410-447A-8D19-73B56CA8EF5B}" srcOrd="14" destOrd="0" presId="urn:microsoft.com/office/officeart/2005/8/layout/cycle6"/>
    <dgm:cxn modelId="{AC6BD960-1663-41A8-85E0-E271D5BF8908}" type="presParOf" srcId="{6336E6D1-1D39-4FCD-8C0F-683F7DCF6185}" destId="{54018141-4551-4256-982E-6C2B995B5351}" srcOrd="15" destOrd="0" presId="urn:microsoft.com/office/officeart/2005/8/layout/cycle6"/>
    <dgm:cxn modelId="{45F05186-3ED6-4455-8082-AAE9857B5C88}" type="presParOf" srcId="{6336E6D1-1D39-4FCD-8C0F-683F7DCF6185}" destId="{93C10EF2-6BC0-47E2-8901-6CCA549371C7}" srcOrd="16" destOrd="0" presId="urn:microsoft.com/office/officeart/2005/8/layout/cycle6"/>
    <dgm:cxn modelId="{B6940B26-90F4-48E2-827F-8FBFA653A5D8}" type="presParOf" srcId="{6336E6D1-1D39-4FCD-8C0F-683F7DCF6185}" destId="{61335371-B292-4C4D-88CC-06DFB328BAA7}" srcOrd="17" destOrd="0" presId="urn:microsoft.com/office/officeart/2005/8/layout/cycle6"/>
    <dgm:cxn modelId="{A911E873-CF3F-4051-9E99-711642425B1D}" type="presParOf" srcId="{6336E6D1-1D39-4FCD-8C0F-683F7DCF6185}" destId="{BB0CE2E8-BF7E-4C84-840C-E9F421FCC363}" srcOrd="18" destOrd="0" presId="urn:microsoft.com/office/officeart/2005/8/layout/cycle6"/>
    <dgm:cxn modelId="{60CD0586-508F-43AC-88C3-0D3512590503}" type="presParOf" srcId="{6336E6D1-1D39-4FCD-8C0F-683F7DCF6185}" destId="{DD7150E7-7A4F-48A5-8F00-87FDDEB0D808}" srcOrd="19" destOrd="0" presId="urn:microsoft.com/office/officeart/2005/8/layout/cycle6"/>
    <dgm:cxn modelId="{8F33FD29-9AE1-4C3B-9EDC-CCD47D030D19}" type="presParOf" srcId="{6336E6D1-1D39-4FCD-8C0F-683F7DCF6185}" destId="{B2C5615D-61D2-451E-B8AC-D52A86DDB1F2}" srcOrd="20" destOrd="0" presId="urn:microsoft.com/office/officeart/2005/8/layout/cycle6"/>
    <dgm:cxn modelId="{A4AAB8E0-0A17-4B92-B045-99962CEF5DD1}" type="presParOf" srcId="{6336E6D1-1D39-4FCD-8C0F-683F7DCF6185}" destId="{91DBEC93-99F6-472A-86F2-ABF0A259EF06}" srcOrd="21" destOrd="0" presId="urn:microsoft.com/office/officeart/2005/8/layout/cycle6"/>
    <dgm:cxn modelId="{09BA876D-9556-40CF-90D1-6C7FB04F54EA}" type="presParOf" srcId="{6336E6D1-1D39-4FCD-8C0F-683F7DCF6185}" destId="{16D55412-19CE-4F68-9513-9FA83EB8E574}" srcOrd="22" destOrd="0" presId="urn:microsoft.com/office/officeart/2005/8/layout/cycle6"/>
    <dgm:cxn modelId="{0DDB8D46-B82A-440D-A9C0-17EC2A2CB46E}" type="presParOf" srcId="{6336E6D1-1D39-4FCD-8C0F-683F7DCF6185}" destId="{59CD143E-42AB-4ED3-BD6B-9E3CCCEBEE01}" srcOrd="23"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ECEA72E5-1359-45A3-AD4F-9E4E9FE88135}" type="doc">
      <dgm:prSet loTypeId="urn:microsoft.com/office/officeart/2005/8/layout/hChevron3" loCatId="process" qsTypeId="urn:microsoft.com/office/officeart/2005/8/quickstyle/simple1" qsCatId="simple" csTypeId="urn:microsoft.com/office/officeart/2005/8/colors/accent2_3" csCatId="accent2" phldr="1"/>
      <dgm:spPr/>
    </dgm:pt>
    <dgm:pt modelId="{0161F8A0-BF18-497F-B9AE-D6C6BC25C956}">
      <dgm:prSet phldrT="[文字]"/>
      <dgm:spPr/>
      <dgm:t>
        <a:bodyPr/>
        <a:lstStyle/>
        <a:p>
          <a:r>
            <a:rPr lang="zh-TW" altLang="en-US" dirty="0">
              <a:latin typeface="標楷體" panose="03000509000000000000" pitchFamily="65" charset="-120"/>
              <a:ea typeface="標楷體" panose="03000509000000000000" pitchFamily="65" charset="-120"/>
            </a:rPr>
            <a:t>學校行政</a:t>
          </a:r>
          <a:endParaRPr lang="en-US" altLang="zh-TW" dirty="0">
            <a:latin typeface="標楷體" panose="03000509000000000000" pitchFamily="65" charset="-120"/>
            <a:ea typeface="標楷體" panose="03000509000000000000" pitchFamily="65" charset="-120"/>
          </a:endParaRPr>
        </a:p>
      </dgm:t>
    </dgm:pt>
    <dgm:pt modelId="{339D1A4F-B77E-42E1-B6FC-11B8824D0A66}" type="par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F0177C9D-311A-4D5A-8455-AC698CE06401}" type="sib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A5AC0A0B-20F6-4D15-A08D-D6EA80A2F90D}">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本身</a:t>
          </a:r>
        </a:p>
      </dgm:t>
    </dgm:pt>
    <dgm:pt modelId="{548E6371-7A5E-49A6-9430-99F6E6E32B5C}" type="par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A802C6A1-F323-4614-94BA-8BD183A08F1D}" type="sib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9115407F-6370-46C5-A2BE-E294677EBA7F}">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教學小組</a:t>
          </a:r>
        </a:p>
      </dgm:t>
    </dgm:pt>
    <dgm:pt modelId="{3EE84035-0C3B-40A7-A9FF-DCEB1F2FBDCB}" type="par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4328ABAF-5BEC-4211-8EDC-89097317DB55}" type="sib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20B3B148-B58E-4920-A73C-FAE5ED00149B}">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學生</a:t>
          </a:r>
        </a:p>
      </dgm:t>
    </dgm:pt>
    <dgm:pt modelId="{3FFF800B-6076-4B62-93F2-9BD81666ECEF}" type="par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747B0613-7307-4B1D-BDEC-3A94AFE38888}" type="sib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953B0193-3EEA-42CD-93DE-87C59F7207DE}">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課程</a:t>
          </a:r>
        </a:p>
      </dgm:t>
    </dgm:pt>
    <dgm:pt modelId="{C5F7C21C-8A18-4DAE-B1CA-01C695E8C16B}" type="par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7CEA5018-EA0E-40BD-B408-DFD79EAA6B6B}" type="sib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064D8F4F-C35B-4BE2-8762-1C7E79019697}">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校外</a:t>
          </a:r>
        </a:p>
      </dgm:t>
    </dgm:pt>
    <dgm:pt modelId="{E89C10E3-5B15-49CF-8818-2F6CF4064CB2}" type="par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BFCB08BD-4D58-4647-A2D4-760B089988A1}" type="sib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F5608930-DEDE-44E0-97F7-F40C7B9FC917}" type="pres">
      <dgm:prSet presAssocID="{ECEA72E5-1359-45A3-AD4F-9E4E9FE88135}" presName="Name0" presStyleCnt="0">
        <dgm:presLayoutVars>
          <dgm:dir/>
          <dgm:resizeHandles val="exact"/>
        </dgm:presLayoutVars>
      </dgm:prSet>
      <dgm:spPr/>
    </dgm:pt>
    <dgm:pt modelId="{83494017-ED6A-4607-A4AF-C1483C743CF4}" type="pres">
      <dgm:prSet presAssocID="{0161F8A0-BF18-497F-B9AE-D6C6BC25C956}" presName="parTxOnly" presStyleLbl="node1" presStyleIdx="0" presStyleCnt="6">
        <dgm:presLayoutVars>
          <dgm:bulletEnabled val="1"/>
        </dgm:presLayoutVars>
      </dgm:prSet>
      <dgm:spPr/>
      <dgm:t>
        <a:bodyPr/>
        <a:lstStyle/>
        <a:p>
          <a:endParaRPr lang="zh-TW" altLang="en-US"/>
        </a:p>
      </dgm:t>
    </dgm:pt>
    <dgm:pt modelId="{1F1DB058-D40D-4440-89AD-070C9BACBC51}" type="pres">
      <dgm:prSet presAssocID="{F0177C9D-311A-4D5A-8455-AC698CE06401}" presName="parSpace" presStyleCnt="0"/>
      <dgm:spPr/>
    </dgm:pt>
    <dgm:pt modelId="{3EF66C5B-F283-460D-938C-0D3AA52BD6D2}" type="pres">
      <dgm:prSet presAssocID="{A5AC0A0B-20F6-4D15-A08D-D6EA80A2F90D}" presName="parTxOnly" presStyleLbl="node1" presStyleIdx="1" presStyleCnt="6">
        <dgm:presLayoutVars>
          <dgm:bulletEnabled val="1"/>
        </dgm:presLayoutVars>
      </dgm:prSet>
      <dgm:spPr/>
      <dgm:t>
        <a:bodyPr/>
        <a:lstStyle/>
        <a:p>
          <a:endParaRPr lang="zh-TW" altLang="en-US"/>
        </a:p>
      </dgm:t>
    </dgm:pt>
    <dgm:pt modelId="{A714C6D0-2A50-4981-B467-1D77DAE5AF6D}" type="pres">
      <dgm:prSet presAssocID="{A802C6A1-F323-4614-94BA-8BD183A08F1D}" presName="parSpace" presStyleCnt="0"/>
      <dgm:spPr/>
    </dgm:pt>
    <dgm:pt modelId="{CE27EBEF-F9FE-4377-853B-2755990995C4}" type="pres">
      <dgm:prSet presAssocID="{9115407F-6370-46C5-A2BE-E294677EBA7F}" presName="parTxOnly" presStyleLbl="node1" presStyleIdx="2" presStyleCnt="6">
        <dgm:presLayoutVars>
          <dgm:bulletEnabled val="1"/>
        </dgm:presLayoutVars>
      </dgm:prSet>
      <dgm:spPr/>
      <dgm:t>
        <a:bodyPr/>
        <a:lstStyle/>
        <a:p>
          <a:endParaRPr lang="zh-TW" altLang="en-US"/>
        </a:p>
      </dgm:t>
    </dgm:pt>
    <dgm:pt modelId="{065383F5-0257-44D4-A8E5-19BCA99A6C2F}" type="pres">
      <dgm:prSet presAssocID="{4328ABAF-5BEC-4211-8EDC-89097317DB55}" presName="parSpace" presStyleCnt="0"/>
      <dgm:spPr/>
    </dgm:pt>
    <dgm:pt modelId="{E07A33EE-F179-4CA9-A72B-73F4C61FF96A}" type="pres">
      <dgm:prSet presAssocID="{20B3B148-B58E-4920-A73C-FAE5ED00149B}" presName="parTxOnly" presStyleLbl="node1" presStyleIdx="3" presStyleCnt="6">
        <dgm:presLayoutVars>
          <dgm:bulletEnabled val="1"/>
        </dgm:presLayoutVars>
      </dgm:prSet>
      <dgm:spPr/>
      <dgm:t>
        <a:bodyPr/>
        <a:lstStyle/>
        <a:p>
          <a:endParaRPr lang="zh-TW" altLang="en-US"/>
        </a:p>
      </dgm:t>
    </dgm:pt>
    <dgm:pt modelId="{9CFB5F28-7372-4B85-B092-EE40356EEB47}" type="pres">
      <dgm:prSet presAssocID="{747B0613-7307-4B1D-BDEC-3A94AFE38888}" presName="parSpace" presStyleCnt="0"/>
      <dgm:spPr/>
    </dgm:pt>
    <dgm:pt modelId="{1E1D96AF-3714-4F8A-B787-D9D8379810B0}" type="pres">
      <dgm:prSet presAssocID="{953B0193-3EEA-42CD-93DE-87C59F7207DE}" presName="parTxOnly" presStyleLbl="node1" presStyleIdx="4" presStyleCnt="6">
        <dgm:presLayoutVars>
          <dgm:bulletEnabled val="1"/>
        </dgm:presLayoutVars>
      </dgm:prSet>
      <dgm:spPr/>
      <dgm:t>
        <a:bodyPr/>
        <a:lstStyle/>
        <a:p>
          <a:endParaRPr lang="zh-TW" altLang="en-US"/>
        </a:p>
      </dgm:t>
    </dgm:pt>
    <dgm:pt modelId="{0792EC69-C206-4ECB-9505-2A96CA563D3B}" type="pres">
      <dgm:prSet presAssocID="{7CEA5018-EA0E-40BD-B408-DFD79EAA6B6B}" presName="parSpace" presStyleCnt="0"/>
      <dgm:spPr/>
    </dgm:pt>
    <dgm:pt modelId="{442C3129-9D7D-4249-8099-B73FB0942364}" type="pres">
      <dgm:prSet presAssocID="{064D8F4F-C35B-4BE2-8762-1C7E79019697}" presName="parTxOnly" presStyleLbl="node1" presStyleIdx="5" presStyleCnt="6">
        <dgm:presLayoutVars>
          <dgm:bulletEnabled val="1"/>
        </dgm:presLayoutVars>
      </dgm:prSet>
      <dgm:spPr/>
      <dgm:t>
        <a:bodyPr/>
        <a:lstStyle/>
        <a:p>
          <a:endParaRPr lang="zh-TW" altLang="en-US"/>
        </a:p>
      </dgm:t>
    </dgm:pt>
  </dgm:ptLst>
  <dgm:cxnLst>
    <dgm:cxn modelId="{DCD812F6-BD95-4F35-A085-1DAD99ADB996}" type="presOf" srcId="{A5AC0A0B-20F6-4D15-A08D-D6EA80A2F90D}" destId="{3EF66C5B-F283-460D-938C-0D3AA52BD6D2}" srcOrd="0" destOrd="0" presId="urn:microsoft.com/office/officeart/2005/8/layout/hChevron3"/>
    <dgm:cxn modelId="{ED2C2374-8AEB-457A-BA1F-36A240B53922}" srcId="{ECEA72E5-1359-45A3-AD4F-9E4E9FE88135}" destId="{953B0193-3EEA-42CD-93DE-87C59F7207DE}" srcOrd="4" destOrd="0" parTransId="{C5F7C21C-8A18-4DAE-B1CA-01C695E8C16B}" sibTransId="{7CEA5018-EA0E-40BD-B408-DFD79EAA6B6B}"/>
    <dgm:cxn modelId="{787C5903-C444-4BE5-842A-D07EC90634B3}" srcId="{ECEA72E5-1359-45A3-AD4F-9E4E9FE88135}" destId="{0161F8A0-BF18-497F-B9AE-D6C6BC25C956}" srcOrd="0" destOrd="0" parTransId="{339D1A4F-B77E-42E1-B6FC-11B8824D0A66}" sibTransId="{F0177C9D-311A-4D5A-8455-AC698CE06401}"/>
    <dgm:cxn modelId="{BBFBE131-54B0-44B9-98DE-D04EC393F8B7}" type="presOf" srcId="{9115407F-6370-46C5-A2BE-E294677EBA7F}" destId="{CE27EBEF-F9FE-4377-853B-2755990995C4}" srcOrd="0" destOrd="0" presId="urn:microsoft.com/office/officeart/2005/8/layout/hChevron3"/>
    <dgm:cxn modelId="{FCEBF884-3FEB-42A5-A0F7-0C1201273229}" srcId="{ECEA72E5-1359-45A3-AD4F-9E4E9FE88135}" destId="{A5AC0A0B-20F6-4D15-A08D-D6EA80A2F90D}" srcOrd="1" destOrd="0" parTransId="{548E6371-7A5E-49A6-9430-99F6E6E32B5C}" sibTransId="{A802C6A1-F323-4614-94BA-8BD183A08F1D}"/>
    <dgm:cxn modelId="{AAD63C01-0633-4DE1-89E1-90CCEC5BC95A}" type="presOf" srcId="{0161F8A0-BF18-497F-B9AE-D6C6BC25C956}" destId="{83494017-ED6A-4607-A4AF-C1483C743CF4}" srcOrd="0" destOrd="0" presId="urn:microsoft.com/office/officeart/2005/8/layout/hChevron3"/>
    <dgm:cxn modelId="{1A179738-299A-4BAD-9B35-BF0266D1AD2F}" type="presOf" srcId="{064D8F4F-C35B-4BE2-8762-1C7E79019697}" destId="{442C3129-9D7D-4249-8099-B73FB0942364}" srcOrd="0" destOrd="0" presId="urn:microsoft.com/office/officeart/2005/8/layout/hChevron3"/>
    <dgm:cxn modelId="{D217212F-EA45-4B32-9154-6EAB2BD10C26}" srcId="{ECEA72E5-1359-45A3-AD4F-9E4E9FE88135}" destId="{20B3B148-B58E-4920-A73C-FAE5ED00149B}" srcOrd="3" destOrd="0" parTransId="{3FFF800B-6076-4B62-93F2-9BD81666ECEF}" sibTransId="{747B0613-7307-4B1D-BDEC-3A94AFE38888}"/>
    <dgm:cxn modelId="{57FBD1B6-EC1D-4D6D-8CF2-A9ABD9E6AF9A}" srcId="{ECEA72E5-1359-45A3-AD4F-9E4E9FE88135}" destId="{9115407F-6370-46C5-A2BE-E294677EBA7F}" srcOrd="2" destOrd="0" parTransId="{3EE84035-0C3B-40A7-A9FF-DCEB1F2FBDCB}" sibTransId="{4328ABAF-5BEC-4211-8EDC-89097317DB55}"/>
    <dgm:cxn modelId="{EE5A16F3-78EE-425B-9919-69D92F9D03E7}" type="presOf" srcId="{20B3B148-B58E-4920-A73C-FAE5ED00149B}" destId="{E07A33EE-F179-4CA9-A72B-73F4C61FF96A}" srcOrd="0" destOrd="0" presId="urn:microsoft.com/office/officeart/2005/8/layout/hChevron3"/>
    <dgm:cxn modelId="{A6B82BF3-2947-4413-89D8-E15BFF78F3DC}" srcId="{ECEA72E5-1359-45A3-AD4F-9E4E9FE88135}" destId="{064D8F4F-C35B-4BE2-8762-1C7E79019697}" srcOrd="5" destOrd="0" parTransId="{E89C10E3-5B15-49CF-8818-2F6CF4064CB2}" sibTransId="{BFCB08BD-4D58-4647-A2D4-760B089988A1}"/>
    <dgm:cxn modelId="{F9DD1A50-B501-4BBD-9C6B-1B1520DACFE3}" type="presOf" srcId="{ECEA72E5-1359-45A3-AD4F-9E4E9FE88135}" destId="{F5608930-DEDE-44E0-97F7-F40C7B9FC917}" srcOrd="0" destOrd="0" presId="urn:microsoft.com/office/officeart/2005/8/layout/hChevron3"/>
    <dgm:cxn modelId="{A3EA0778-F241-4282-BCF2-119F47400B85}" type="presOf" srcId="{953B0193-3EEA-42CD-93DE-87C59F7207DE}" destId="{1E1D96AF-3714-4F8A-B787-D9D8379810B0}" srcOrd="0" destOrd="0" presId="urn:microsoft.com/office/officeart/2005/8/layout/hChevron3"/>
    <dgm:cxn modelId="{063F2FB2-0EFE-4291-879D-5572F0EDAEDF}" type="presParOf" srcId="{F5608930-DEDE-44E0-97F7-F40C7B9FC917}" destId="{83494017-ED6A-4607-A4AF-C1483C743CF4}" srcOrd="0" destOrd="0" presId="urn:microsoft.com/office/officeart/2005/8/layout/hChevron3"/>
    <dgm:cxn modelId="{FC848B74-AE8F-4F36-8CBB-04CD3F121F1E}" type="presParOf" srcId="{F5608930-DEDE-44E0-97F7-F40C7B9FC917}" destId="{1F1DB058-D40D-4440-89AD-070C9BACBC51}" srcOrd="1" destOrd="0" presId="urn:microsoft.com/office/officeart/2005/8/layout/hChevron3"/>
    <dgm:cxn modelId="{C3B1A91F-9DE8-4BB7-80E2-271211ED50AC}" type="presParOf" srcId="{F5608930-DEDE-44E0-97F7-F40C7B9FC917}" destId="{3EF66C5B-F283-460D-938C-0D3AA52BD6D2}" srcOrd="2" destOrd="0" presId="urn:microsoft.com/office/officeart/2005/8/layout/hChevron3"/>
    <dgm:cxn modelId="{41DBF3F4-7782-46B2-9155-4BA920CEEF43}" type="presParOf" srcId="{F5608930-DEDE-44E0-97F7-F40C7B9FC917}" destId="{A714C6D0-2A50-4981-B467-1D77DAE5AF6D}" srcOrd="3" destOrd="0" presId="urn:microsoft.com/office/officeart/2005/8/layout/hChevron3"/>
    <dgm:cxn modelId="{20F89B6F-5D0F-422B-B8EE-69082972EA0C}" type="presParOf" srcId="{F5608930-DEDE-44E0-97F7-F40C7B9FC917}" destId="{CE27EBEF-F9FE-4377-853B-2755990995C4}" srcOrd="4" destOrd="0" presId="urn:microsoft.com/office/officeart/2005/8/layout/hChevron3"/>
    <dgm:cxn modelId="{6ED7B981-E844-4BEE-B157-D66F787032AE}" type="presParOf" srcId="{F5608930-DEDE-44E0-97F7-F40C7B9FC917}" destId="{065383F5-0257-44D4-A8E5-19BCA99A6C2F}" srcOrd="5" destOrd="0" presId="urn:microsoft.com/office/officeart/2005/8/layout/hChevron3"/>
    <dgm:cxn modelId="{2A95EE15-D8DA-48CE-9C6F-6EE425FB0799}" type="presParOf" srcId="{F5608930-DEDE-44E0-97F7-F40C7B9FC917}" destId="{E07A33EE-F179-4CA9-A72B-73F4C61FF96A}" srcOrd="6" destOrd="0" presId="urn:microsoft.com/office/officeart/2005/8/layout/hChevron3"/>
    <dgm:cxn modelId="{0450F36B-CA54-4FAB-9D04-7EF019040745}" type="presParOf" srcId="{F5608930-DEDE-44E0-97F7-F40C7B9FC917}" destId="{9CFB5F28-7372-4B85-B092-EE40356EEB47}" srcOrd="7" destOrd="0" presId="urn:microsoft.com/office/officeart/2005/8/layout/hChevron3"/>
    <dgm:cxn modelId="{EC64A6A2-4F22-4E42-B6BA-7D0D2E0CA59B}" type="presParOf" srcId="{F5608930-DEDE-44E0-97F7-F40C7B9FC917}" destId="{1E1D96AF-3714-4F8A-B787-D9D8379810B0}" srcOrd="8" destOrd="0" presId="urn:microsoft.com/office/officeart/2005/8/layout/hChevron3"/>
    <dgm:cxn modelId="{44C4429B-F8A6-4D52-AD6A-9C1B642110EC}" type="presParOf" srcId="{F5608930-DEDE-44E0-97F7-F40C7B9FC917}" destId="{0792EC69-C206-4ECB-9505-2A96CA563D3B}" srcOrd="9" destOrd="0" presId="urn:microsoft.com/office/officeart/2005/8/layout/hChevron3"/>
    <dgm:cxn modelId="{8564A63A-C0DB-4E55-B6FC-DBA53C466AC0}" type="presParOf" srcId="{F5608930-DEDE-44E0-97F7-F40C7B9FC917}" destId="{442C3129-9D7D-4249-8099-B73FB0942364}"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ECEA72E5-1359-45A3-AD4F-9E4E9FE88135}" type="doc">
      <dgm:prSet loTypeId="urn:microsoft.com/office/officeart/2005/8/layout/hChevron3" loCatId="process" qsTypeId="urn:microsoft.com/office/officeart/2005/8/quickstyle/simple1" qsCatId="simple" csTypeId="urn:microsoft.com/office/officeart/2005/8/colors/accent2_3" csCatId="accent2" phldr="1"/>
      <dgm:spPr/>
    </dgm:pt>
    <dgm:pt modelId="{0161F8A0-BF18-497F-B9AE-D6C6BC25C956}">
      <dgm:prSet phldrT="[文字]"/>
      <dgm:spPr/>
      <dgm:t>
        <a:bodyPr/>
        <a:lstStyle/>
        <a:p>
          <a:r>
            <a:rPr lang="zh-TW" altLang="en-US" dirty="0">
              <a:latin typeface="標楷體" panose="03000509000000000000" pitchFamily="65" charset="-120"/>
              <a:ea typeface="標楷體" panose="03000509000000000000" pitchFamily="65" charset="-120"/>
            </a:rPr>
            <a:t>學校行政</a:t>
          </a:r>
          <a:endParaRPr lang="en-US" altLang="zh-TW" dirty="0">
            <a:latin typeface="標楷體" panose="03000509000000000000" pitchFamily="65" charset="-120"/>
            <a:ea typeface="標楷體" panose="03000509000000000000" pitchFamily="65" charset="-120"/>
          </a:endParaRPr>
        </a:p>
      </dgm:t>
    </dgm:pt>
    <dgm:pt modelId="{339D1A4F-B77E-42E1-B6FC-11B8824D0A66}" type="par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F0177C9D-311A-4D5A-8455-AC698CE06401}" type="sib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A5AC0A0B-20F6-4D15-A08D-D6EA80A2F90D}">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本身</a:t>
          </a:r>
        </a:p>
      </dgm:t>
    </dgm:pt>
    <dgm:pt modelId="{548E6371-7A5E-49A6-9430-99F6E6E32B5C}" type="par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A802C6A1-F323-4614-94BA-8BD183A08F1D}" type="sib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9115407F-6370-46C5-A2BE-E294677EBA7F}">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教學小組</a:t>
          </a:r>
        </a:p>
      </dgm:t>
    </dgm:pt>
    <dgm:pt modelId="{3EE84035-0C3B-40A7-A9FF-DCEB1F2FBDCB}" type="par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4328ABAF-5BEC-4211-8EDC-89097317DB55}" type="sib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20B3B148-B58E-4920-A73C-FAE5ED00149B}">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學生</a:t>
          </a:r>
        </a:p>
      </dgm:t>
    </dgm:pt>
    <dgm:pt modelId="{3FFF800B-6076-4B62-93F2-9BD81666ECEF}" type="par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747B0613-7307-4B1D-BDEC-3A94AFE38888}" type="sib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953B0193-3EEA-42CD-93DE-87C59F7207DE}">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課程</a:t>
          </a:r>
        </a:p>
      </dgm:t>
    </dgm:pt>
    <dgm:pt modelId="{C5F7C21C-8A18-4DAE-B1CA-01C695E8C16B}" type="par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7CEA5018-EA0E-40BD-B408-DFD79EAA6B6B}" type="sib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064D8F4F-C35B-4BE2-8762-1C7E79019697}">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校外</a:t>
          </a:r>
        </a:p>
      </dgm:t>
    </dgm:pt>
    <dgm:pt modelId="{E89C10E3-5B15-49CF-8818-2F6CF4064CB2}" type="par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BFCB08BD-4D58-4647-A2D4-760B089988A1}" type="sib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F5608930-DEDE-44E0-97F7-F40C7B9FC917}" type="pres">
      <dgm:prSet presAssocID="{ECEA72E5-1359-45A3-AD4F-9E4E9FE88135}" presName="Name0" presStyleCnt="0">
        <dgm:presLayoutVars>
          <dgm:dir/>
          <dgm:resizeHandles val="exact"/>
        </dgm:presLayoutVars>
      </dgm:prSet>
      <dgm:spPr/>
    </dgm:pt>
    <dgm:pt modelId="{83494017-ED6A-4607-A4AF-C1483C743CF4}" type="pres">
      <dgm:prSet presAssocID="{0161F8A0-BF18-497F-B9AE-D6C6BC25C956}" presName="parTxOnly" presStyleLbl="node1" presStyleIdx="0" presStyleCnt="6">
        <dgm:presLayoutVars>
          <dgm:bulletEnabled val="1"/>
        </dgm:presLayoutVars>
      </dgm:prSet>
      <dgm:spPr/>
      <dgm:t>
        <a:bodyPr/>
        <a:lstStyle/>
        <a:p>
          <a:endParaRPr lang="zh-TW" altLang="en-US"/>
        </a:p>
      </dgm:t>
    </dgm:pt>
    <dgm:pt modelId="{1F1DB058-D40D-4440-89AD-070C9BACBC51}" type="pres">
      <dgm:prSet presAssocID="{F0177C9D-311A-4D5A-8455-AC698CE06401}" presName="parSpace" presStyleCnt="0"/>
      <dgm:spPr/>
    </dgm:pt>
    <dgm:pt modelId="{3EF66C5B-F283-460D-938C-0D3AA52BD6D2}" type="pres">
      <dgm:prSet presAssocID="{A5AC0A0B-20F6-4D15-A08D-D6EA80A2F90D}" presName="parTxOnly" presStyleLbl="node1" presStyleIdx="1" presStyleCnt="6">
        <dgm:presLayoutVars>
          <dgm:bulletEnabled val="1"/>
        </dgm:presLayoutVars>
      </dgm:prSet>
      <dgm:spPr/>
      <dgm:t>
        <a:bodyPr/>
        <a:lstStyle/>
        <a:p>
          <a:endParaRPr lang="zh-TW" altLang="en-US"/>
        </a:p>
      </dgm:t>
    </dgm:pt>
    <dgm:pt modelId="{A714C6D0-2A50-4981-B467-1D77DAE5AF6D}" type="pres">
      <dgm:prSet presAssocID="{A802C6A1-F323-4614-94BA-8BD183A08F1D}" presName="parSpace" presStyleCnt="0"/>
      <dgm:spPr/>
    </dgm:pt>
    <dgm:pt modelId="{CE27EBEF-F9FE-4377-853B-2755990995C4}" type="pres">
      <dgm:prSet presAssocID="{9115407F-6370-46C5-A2BE-E294677EBA7F}" presName="parTxOnly" presStyleLbl="node1" presStyleIdx="2" presStyleCnt="6">
        <dgm:presLayoutVars>
          <dgm:bulletEnabled val="1"/>
        </dgm:presLayoutVars>
      </dgm:prSet>
      <dgm:spPr/>
      <dgm:t>
        <a:bodyPr/>
        <a:lstStyle/>
        <a:p>
          <a:endParaRPr lang="zh-TW" altLang="en-US"/>
        </a:p>
      </dgm:t>
    </dgm:pt>
    <dgm:pt modelId="{065383F5-0257-44D4-A8E5-19BCA99A6C2F}" type="pres">
      <dgm:prSet presAssocID="{4328ABAF-5BEC-4211-8EDC-89097317DB55}" presName="parSpace" presStyleCnt="0"/>
      <dgm:spPr/>
    </dgm:pt>
    <dgm:pt modelId="{E07A33EE-F179-4CA9-A72B-73F4C61FF96A}" type="pres">
      <dgm:prSet presAssocID="{20B3B148-B58E-4920-A73C-FAE5ED00149B}" presName="parTxOnly" presStyleLbl="node1" presStyleIdx="3" presStyleCnt="6">
        <dgm:presLayoutVars>
          <dgm:bulletEnabled val="1"/>
        </dgm:presLayoutVars>
      </dgm:prSet>
      <dgm:spPr/>
      <dgm:t>
        <a:bodyPr/>
        <a:lstStyle/>
        <a:p>
          <a:endParaRPr lang="zh-TW" altLang="en-US"/>
        </a:p>
      </dgm:t>
    </dgm:pt>
    <dgm:pt modelId="{9CFB5F28-7372-4B85-B092-EE40356EEB47}" type="pres">
      <dgm:prSet presAssocID="{747B0613-7307-4B1D-BDEC-3A94AFE38888}" presName="parSpace" presStyleCnt="0"/>
      <dgm:spPr/>
    </dgm:pt>
    <dgm:pt modelId="{1E1D96AF-3714-4F8A-B787-D9D8379810B0}" type="pres">
      <dgm:prSet presAssocID="{953B0193-3EEA-42CD-93DE-87C59F7207DE}" presName="parTxOnly" presStyleLbl="node1" presStyleIdx="4" presStyleCnt="6">
        <dgm:presLayoutVars>
          <dgm:bulletEnabled val="1"/>
        </dgm:presLayoutVars>
      </dgm:prSet>
      <dgm:spPr/>
      <dgm:t>
        <a:bodyPr/>
        <a:lstStyle/>
        <a:p>
          <a:endParaRPr lang="zh-TW" altLang="en-US"/>
        </a:p>
      </dgm:t>
    </dgm:pt>
    <dgm:pt modelId="{0792EC69-C206-4ECB-9505-2A96CA563D3B}" type="pres">
      <dgm:prSet presAssocID="{7CEA5018-EA0E-40BD-B408-DFD79EAA6B6B}" presName="parSpace" presStyleCnt="0"/>
      <dgm:spPr/>
    </dgm:pt>
    <dgm:pt modelId="{442C3129-9D7D-4249-8099-B73FB0942364}" type="pres">
      <dgm:prSet presAssocID="{064D8F4F-C35B-4BE2-8762-1C7E79019697}" presName="parTxOnly" presStyleLbl="node1" presStyleIdx="5" presStyleCnt="6">
        <dgm:presLayoutVars>
          <dgm:bulletEnabled val="1"/>
        </dgm:presLayoutVars>
      </dgm:prSet>
      <dgm:spPr/>
      <dgm:t>
        <a:bodyPr/>
        <a:lstStyle/>
        <a:p>
          <a:endParaRPr lang="zh-TW" altLang="en-US"/>
        </a:p>
      </dgm:t>
    </dgm:pt>
  </dgm:ptLst>
  <dgm:cxnLst>
    <dgm:cxn modelId="{ED2C2374-8AEB-457A-BA1F-36A240B53922}" srcId="{ECEA72E5-1359-45A3-AD4F-9E4E9FE88135}" destId="{953B0193-3EEA-42CD-93DE-87C59F7207DE}" srcOrd="4" destOrd="0" parTransId="{C5F7C21C-8A18-4DAE-B1CA-01C695E8C16B}" sibTransId="{7CEA5018-EA0E-40BD-B408-DFD79EAA6B6B}"/>
    <dgm:cxn modelId="{787C5903-C444-4BE5-842A-D07EC90634B3}" srcId="{ECEA72E5-1359-45A3-AD4F-9E4E9FE88135}" destId="{0161F8A0-BF18-497F-B9AE-D6C6BC25C956}" srcOrd="0" destOrd="0" parTransId="{339D1A4F-B77E-42E1-B6FC-11B8824D0A66}" sibTransId="{F0177C9D-311A-4D5A-8455-AC698CE06401}"/>
    <dgm:cxn modelId="{66B9B91E-52E8-4259-A8AE-38107ADA5165}" type="presOf" srcId="{A5AC0A0B-20F6-4D15-A08D-D6EA80A2F90D}" destId="{3EF66C5B-F283-460D-938C-0D3AA52BD6D2}" srcOrd="0" destOrd="0" presId="urn:microsoft.com/office/officeart/2005/8/layout/hChevron3"/>
    <dgm:cxn modelId="{3C0860B7-5CB9-4427-8E0B-6305335C223B}" type="presOf" srcId="{064D8F4F-C35B-4BE2-8762-1C7E79019697}" destId="{442C3129-9D7D-4249-8099-B73FB0942364}" srcOrd="0" destOrd="0" presId="urn:microsoft.com/office/officeart/2005/8/layout/hChevron3"/>
    <dgm:cxn modelId="{7834A877-BFD0-4990-AF53-621242974451}" type="presOf" srcId="{9115407F-6370-46C5-A2BE-E294677EBA7F}" destId="{CE27EBEF-F9FE-4377-853B-2755990995C4}" srcOrd="0" destOrd="0" presId="urn:microsoft.com/office/officeart/2005/8/layout/hChevron3"/>
    <dgm:cxn modelId="{FCEBF884-3FEB-42A5-A0F7-0C1201273229}" srcId="{ECEA72E5-1359-45A3-AD4F-9E4E9FE88135}" destId="{A5AC0A0B-20F6-4D15-A08D-D6EA80A2F90D}" srcOrd="1" destOrd="0" parTransId="{548E6371-7A5E-49A6-9430-99F6E6E32B5C}" sibTransId="{A802C6A1-F323-4614-94BA-8BD183A08F1D}"/>
    <dgm:cxn modelId="{D217212F-EA45-4B32-9154-6EAB2BD10C26}" srcId="{ECEA72E5-1359-45A3-AD4F-9E4E9FE88135}" destId="{20B3B148-B58E-4920-A73C-FAE5ED00149B}" srcOrd="3" destOrd="0" parTransId="{3FFF800B-6076-4B62-93F2-9BD81666ECEF}" sibTransId="{747B0613-7307-4B1D-BDEC-3A94AFE38888}"/>
    <dgm:cxn modelId="{57FBD1B6-EC1D-4D6D-8CF2-A9ABD9E6AF9A}" srcId="{ECEA72E5-1359-45A3-AD4F-9E4E9FE88135}" destId="{9115407F-6370-46C5-A2BE-E294677EBA7F}" srcOrd="2" destOrd="0" parTransId="{3EE84035-0C3B-40A7-A9FF-DCEB1F2FBDCB}" sibTransId="{4328ABAF-5BEC-4211-8EDC-89097317DB55}"/>
    <dgm:cxn modelId="{81B4B410-25FD-4E83-AB3B-8036E84B7F2A}" type="presOf" srcId="{ECEA72E5-1359-45A3-AD4F-9E4E9FE88135}" destId="{F5608930-DEDE-44E0-97F7-F40C7B9FC917}" srcOrd="0" destOrd="0" presId="urn:microsoft.com/office/officeart/2005/8/layout/hChevron3"/>
    <dgm:cxn modelId="{F580D99B-20F0-4DA1-A06A-C5E3A772F3E8}" type="presOf" srcId="{20B3B148-B58E-4920-A73C-FAE5ED00149B}" destId="{E07A33EE-F179-4CA9-A72B-73F4C61FF96A}" srcOrd="0" destOrd="0" presId="urn:microsoft.com/office/officeart/2005/8/layout/hChevron3"/>
    <dgm:cxn modelId="{A6B82BF3-2947-4413-89D8-E15BFF78F3DC}" srcId="{ECEA72E5-1359-45A3-AD4F-9E4E9FE88135}" destId="{064D8F4F-C35B-4BE2-8762-1C7E79019697}" srcOrd="5" destOrd="0" parTransId="{E89C10E3-5B15-49CF-8818-2F6CF4064CB2}" sibTransId="{BFCB08BD-4D58-4647-A2D4-760B089988A1}"/>
    <dgm:cxn modelId="{37AEC7B4-0C95-4A9D-B986-FE37F295DD39}" type="presOf" srcId="{953B0193-3EEA-42CD-93DE-87C59F7207DE}" destId="{1E1D96AF-3714-4F8A-B787-D9D8379810B0}" srcOrd="0" destOrd="0" presId="urn:microsoft.com/office/officeart/2005/8/layout/hChevron3"/>
    <dgm:cxn modelId="{277F6150-97BC-4008-A63F-1C785E63C8E0}" type="presOf" srcId="{0161F8A0-BF18-497F-B9AE-D6C6BC25C956}" destId="{83494017-ED6A-4607-A4AF-C1483C743CF4}" srcOrd="0" destOrd="0" presId="urn:microsoft.com/office/officeart/2005/8/layout/hChevron3"/>
    <dgm:cxn modelId="{D7FABB1C-EBA9-4DB6-B835-84708E69A756}" type="presParOf" srcId="{F5608930-DEDE-44E0-97F7-F40C7B9FC917}" destId="{83494017-ED6A-4607-A4AF-C1483C743CF4}" srcOrd="0" destOrd="0" presId="urn:microsoft.com/office/officeart/2005/8/layout/hChevron3"/>
    <dgm:cxn modelId="{4A752895-B7C0-42DF-B9BA-34EE2722A22A}" type="presParOf" srcId="{F5608930-DEDE-44E0-97F7-F40C7B9FC917}" destId="{1F1DB058-D40D-4440-89AD-070C9BACBC51}" srcOrd="1" destOrd="0" presId="urn:microsoft.com/office/officeart/2005/8/layout/hChevron3"/>
    <dgm:cxn modelId="{C326E6BD-5D81-4695-937B-3E7FB509ACC8}" type="presParOf" srcId="{F5608930-DEDE-44E0-97F7-F40C7B9FC917}" destId="{3EF66C5B-F283-460D-938C-0D3AA52BD6D2}" srcOrd="2" destOrd="0" presId="urn:microsoft.com/office/officeart/2005/8/layout/hChevron3"/>
    <dgm:cxn modelId="{25C41737-96FB-407D-B571-91A18AE6CFB0}" type="presParOf" srcId="{F5608930-DEDE-44E0-97F7-F40C7B9FC917}" destId="{A714C6D0-2A50-4981-B467-1D77DAE5AF6D}" srcOrd="3" destOrd="0" presId="urn:microsoft.com/office/officeart/2005/8/layout/hChevron3"/>
    <dgm:cxn modelId="{B5F46379-915D-490C-B5F2-FCC17B9799D4}" type="presParOf" srcId="{F5608930-DEDE-44E0-97F7-F40C7B9FC917}" destId="{CE27EBEF-F9FE-4377-853B-2755990995C4}" srcOrd="4" destOrd="0" presId="urn:microsoft.com/office/officeart/2005/8/layout/hChevron3"/>
    <dgm:cxn modelId="{28A993FF-E7E7-4913-925C-C1DEC15EBC89}" type="presParOf" srcId="{F5608930-DEDE-44E0-97F7-F40C7B9FC917}" destId="{065383F5-0257-44D4-A8E5-19BCA99A6C2F}" srcOrd="5" destOrd="0" presId="urn:microsoft.com/office/officeart/2005/8/layout/hChevron3"/>
    <dgm:cxn modelId="{F57DC1F3-58AD-4146-9560-CE9050301C67}" type="presParOf" srcId="{F5608930-DEDE-44E0-97F7-F40C7B9FC917}" destId="{E07A33EE-F179-4CA9-A72B-73F4C61FF96A}" srcOrd="6" destOrd="0" presId="urn:microsoft.com/office/officeart/2005/8/layout/hChevron3"/>
    <dgm:cxn modelId="{D4DB5D41-8865-4AAA-AC4F-DB41F51518A1}" type="presParOf" srcId="{F5608930-DEDE-44E0-97F7-F40C7B9FC917}" destId="{9CFB5F28-7372-4B85-B092-EE40356EEB47}" srcOrd="7" destOrd="0" presId="urn:microsoft.com/office/officeart/2005/8/layout/hChevron3"/>
    <dgm:cxn modelId="{60012B1D-EC35-421E-B9F5-EE3FF6E699CE}" type="presParOf" srcId="{F5608930-DEDE-44E0-97F7-F40C7B9FC917}" destId="{1E1D96AF-3714-4F8A-B787-D9D8379810B0}" srcOrd="8" destOrd="0" presId="urn:microsoft.com/office/officeart/2005/8/layout/hChevron3"/>
    <dgm:cxn modelId="{F8B02BC8-4FA5-4BC1-B317-653F0C442FD2}" type="presParOf" srcId="{F5608930-DEDE-44E0-97F7-F40C7B9FC917}" destId="{0792EC69-C206-4ECB-9505-2A96CA563D3B}" srcOrd="9" destOrd="0" presId="urn:microsoft.com/office/officeart/2005/8/layout/hChevron3"/>
    <dgm:cxn modelId="{FDA0574F-4353-4B2B-A40F-A704111957A0}" type="presParOf" srcId="{F5608930-DEDE-44E0-97F7-F40C7B9FC917}" destId="{442C3129-9D7D-4249-8099-B73FB0942364}"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ECEA72E5-1359-45A3-AD4F-9E4E9FE88135}" type="doc">
      <dgm:prSet loTypeId="urn:microsoft.com/office/officeart/2005/8/layout/hChevron3" loCatId="process" qsTypeId="urn:microsoft.com/office/officeart/2005/8/quickstyle/simple1" qsCatId="simple" csTypeId="urn:microsoft.com/office/officeart/2005/8/colors/accent2_3" csCatId="accent2" phldr="1"/>
      <dgm:spPr/>
    </dgm:pt>
    <dgm:pt modelId="{0161F8A0-BF18-497F-B9AE-D6C6BC25C956}">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學校行政</a:t>
          </a:r>
          <a:endParaRPr lang="en-US" altLang="zh-TW" dirty="0">
            <a:latin typeface="標楷體" panose="03000509000000000000" pitchFamily="65" charset="-120"/>
            <a:ea typeface="標楷體" panose="03000509000000000000" pitchFamily="65" charset="-120"/>
          </a:endParaRPr>
        </a:p>
      </dgm:t>
    </dgm:pt>
    <dgm:pt modelId="{339D1A4F-B77E-42E1-B6FC-11B8824D0A66}" type="par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F0177C9D-311A-4D5A-8455-AC698CE06401}" type="sib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A5AC0A0B-20F6-4D15-A08D-D6EA80A2F90D}">
      <dgm:prSet phldrT="[文字]"/>
      <dgm:spPr>
        <a:solidFill>
          <a:schemeClr val="accent2"/>
        </a:solidFill>
      </dgm:spPr>
      <dgm:t>
        <a:bodyPr/>
        <a:lstStyle/>
        <a:p>
          <a:r>
            <a:rPr lang="zh-TW" altLang="en-US" dirty="0">
              <a:latin typeface="標楷體" panose="03000509000000000000" pitchFamily="65" charset="-120"/>
              <a:ea typeface="標楷體" panose="03000509000000000000" pitchFamily="65" charset="-120"/>
            </a:rPr>
            <a:t>教師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本身</a:t>
          </a:r>
        </a:p>
      </dgm:t>
    </dgm:pt>
    <dgm:pt modelId="{548E6371-7A5E-49A6-9430-99F6E6E32B5C}" type="par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A802C6A1-F323-4614-94BA-8BD183A08F1D}" type="sib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9115407F-6370-46C5-A2BE-E294677EBA7F}">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教學小組</a:t>
          </a:r>
        </a:p>
      </dgm:t>
    </dgm:pt>
    <dgm:pt modelId="{3EE84035-0C3B-40A7-A9FF-DCEB1F2FBDCB}" type="par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4328ABAF-5BEC-4211-8EDC-89097317DB55}" type="sib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20B3B148-B58E-4920-A73C-FAE5ED00149B}">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學生</a:t>
          </a:r>
        </a:p>
      </dgm:t>
    </dgm:pt>
    <dgm:pt modelId="{3FFF800B-6076-4B62-93F2-9BD81666ECEF}" type="par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747B0613-7307-4B1D-BDEC-3A94AFE38888}" type="sib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953B0193-3EEA-42CD-93DE-87C59F7207DE}">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課程</a:t>
          </a:r>
        </a:p>
      </dgm:t>
    </dgm:pt>
    <dgm:pt modelId="{C5F7C21C-8A18-4DAE-B1CA-01C695E8C16B}" type="par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7CEA5018-EA0E-40BD-B408-DFD79EAA6B6B}" type="sib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064D8F4F-C35B-4BE2-8762-1C7E79019697}">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校外</a:t>
          </a:r>
        </a:p>
      </dgm:t>
    </dgm:pt>
    <dgm:pt modelId="{E89C10E3-5B15-49CF-8818-2F6CF4064CB2}" type="par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BFCB08BD-4D58-4647-A2D4-760B089988A1}" type="sib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F5608930-DEDE-44E0-97F7-F40C7B9FC917}" type="pres">
      <dgm:prSet presAssocID="{ECEA72E5-1359-45A3-AD4F-9E4E9FE88135}" presName="Name0" presStyleCnt="0">
        <dgm:presLayoutVars>
          <dgm:dir/>
          <dgm:resizeHandles val="exact"/>
        </dgm:presLayoutVars>
      </dgm:prSet>
      <dgm:spPr/>
    </dgm:pt>
    <dgm:pt modelId="{83494017-ED6A-4607-A4AF-C1483C743CF4}" type="pres">
      <dgm:prSet presAssocID="{0161F8A0-BF18-497F-B9AE-D6C6BC25C956}" presName="parTxOnly" presStyleLbl="node1" presStyleIdx="0" presStyleCnt="6">
        <dgm:presLayoutVars>
          <dgm:bulletEnabled val="1"/>
        </dgm:presLayoutVars>
      </dgm:prSet>
      <dgm:spPr/>
      <dgm:t>
        <a:bodyPr/>
        <a:lstStyle/>
        <a:p>
          <a:endParaRPr lang="zh-TW" altLang="en-US"/>
        </a:p>
      </dgm:t>
    </dgm:pt>
    <dgm:pt modelId="{1F1DB058-D40D-4440-89AD-070C9BACBC51}" type="pres">
      <dgm:prSet presAssocID="{F0177C9D-311A-4D5A-8455-AC698CE06401}" presName="parSpace" presStyleCnt="0"/>
      <dgm:spPr/>
    </dgm:pt>
    <dgm:pt modelId="{3EF66C5B-F283-460D-938C-0D3AA52BD6D2}" type="pres">
      <dgm:prSet presAssocID="{A5AC0A0B-20F6-4D15-A08D-D6EA80A2F90D}" presName="parTxOnly" presStyleLbl="node1" presStyleIdx="1" presStyleCnt="6">
        <dgm:presLayoutVars>
          <dgm:bulletEnabled val="1"/>
        </dgm:presLayoutVars>
      </dgm:prSet>
      <dgm:spPr/>
      <dgm:t>
        <a:bodyPr/>
        <a:lstStyle/>
        <a:p>
          <a:endParaRPr lang="zh-TW" altLang="en-US"/>
        </a:p>
      </dgm:t>
    </dgm:pt>
    <dgm:pt modelId="{A714C6D0-2A50-4981-B467-1D77DAE5AF6D}" type="pres">
      <dgm:prSet presAssocID="{A802C6A1-F323-4614-94BA-8BD183A08F1D}" presName="parSpace" presStyleCnt="0"/>
      <dgm:spPr/>
    </dgm:pt>
    <dgm:pt modelId="{CE27EBEF-F9FE-4377-853B-2755990995C4}" type="pres">
      <dgm:prSet presAssocID="{9115407F-6370-46C5-A2BE-E294677EBA7F}" presName="parTxOnly" presStyleLbl="node1" presStyleIdx="2" presStyleCnt="6">
        <dgm:presLayoutVars>
          <dgm:bulletEnabled val="1"/>
        </dgm:presLayoutVars>
      </dgm:prSet>
      <dgm:spPr/>
      <dgm:t>
        <a:bodyPr/>
        <a:lstStyle/>
        <a:p>
          <a:endParaRPr lang="zh-TW" altLang="en-US"/>
        </a:p>
      </dgm:t>
    </dgm:pt>
    <dgm:pt modelId="{065383F5-0257-44D4-A8E5-19BCA99A6C2F}" type="pres">
      <dgm:prSet presAssocID="{4328ABAF-5BEC-4211-8EDC-89097317DB55}" presName="parSpace" presStyleCnt="0"/>
      <dgm:spPr/>
    </dgm:pt>
    <dgm:pt modelId="{E07A33EE-F179-4CA9-A72B-73F4C61FF96A}" type="pres">
      <dgm:prSet presAssocID="{20B3B148-B58E-4920-A73C-FAE5ED00149B}" presName="parTxOnly" presStyleLbl="node1" presStyleIdx="3" presStyleCnt="6">
        <dgm:presLayoutVars>
          <dgm:bulletEnabled val="1"/>
        </dgm:presLayoutVars>
      </dgm:prSet>
      <dgm:spPr/>
      <dgm:t>
        <a:bodyPr/>
        <a:lstStyle/>
        <a:p>
          <a:endParaRPr lang="zh-TW" altLang="en-US"/>
        </a:p>
      </dgm:t>
    </dgm:pt>
    <dgm:pt modelId="{9CFB5F28-7372-4B85-B092-EE40356EEB47}" type="pres">
      <dgm:prSet presAssocID="{747B0613-7307-4B1D-BDEC-3A94AFE38888}" presName="parSpace" presStyleCnt="0"/>
      <dgm:spPr/>
    </dgm:pt>
    <dgm:pt modelId="{1E1D96AF-3714-4F8A-B787-D9D8379810B0}" type="pres">
      <dgm:prSet presAssocID="{953B0193-3EEA-42CD-93DE-87C59F7207DE}" presName="parTxOnly" presStyleLbl="node1" presStyleIdx="4" presStyleCnt="6">
        <dgm:presLayoutVars>
          <dgm:bulletEnabled val="1"/>
        </dgm:presLayoutVars>
      </dgm:prSet>
      <dgm:spPr/>
      <dgm:t>
        <a:bodyPr/>
        <a:lstStyle/>
        <a:p>
          <a:endParaRPr lang="zh-TW" altLang="en-US"/>
        </a:p>
      </dgm:t>
    </dgm:pt>
    <dgm:pt modelId="{0792EC69-C206-4ECB-9505-2A96CA563D3B}" type="pres">
      <dgm:prSet presAssocID="{7CEA5018-EA0E-40BD-B408-DFD79EAA6B6B}" presName="parSpace" presStyleCnt="0"/>
      <dgm:spPr/>
    </dgm:pt>
    <dgm:pt modelId="{442C3129-9D7D-4249-8099-B73FB0942364}" type="pres">
      <dgm:prSet presAssocID="{064D8F4F-C35B-4BE2-8762-1C7E79019697}" presName="parTxOnly" presStyleLbl="node1" presStyleIdx="5" presStyleCnt="6">
        <dgm:presLayoutVars>
          <dgm:bulletEnabled val="1"/>
        </dgm:presLayoutVars>
      </dgm:prSet>
      <dgm:spPr/>
      <dgm:t>
        <a:bodyPr/>
        <a:lstStyle/>
        <a:p>
          <a:endParaRPr lang="zh-TW" altLang="en-US"/>
        </a:p>
      </dgm:t>
    </dgm:pt>
  </dgm:ptLst>
  <dgm:cxnLst>
    <dgm:cxn modelId="{ED2C2374-8AEB-457A-BA1F-36A240B53922}" srcId="{ECEA72E5-1359-45A3-AD4F-9E4E9FE88135}" destId="{953B0193-3EEA-42CD-93DE-87C59F7207DE}" srcOrd="4" destOrd="0" parTransId="{C5F7C21C-8A18-4DAE-B1CA-01C695E8C16B}" sibTransId="{7CEA5018-EA0E-40BD-B408-DFD79EAA6B6B}"/>
    <dgm:cxn modelId="{45D2C7C8-380C-4378-AB5D-9E5AAAE229E7}" type="presOf" srcId="{ECEA72E5-1359-45A3-AD4F-9E4E9FE88135}" destId="{F5608930-DEDE-44E0-97F7-F40C7B9FC917}" srcOrd="0" destOrd="0" presId="urn:microsoft.com/office/officeart/2005/8/layout/hChevron3"/>
    <dgm:cxn modelId="{3F498CC5-F5DB-4DBB-8362-1B0C493B1A91}" type="presOf" srcId="{9115407F-6370-46C5-A2BE-E294677EBA7F}" destId="{CE27EBEF-F9FE-4377-853B-2755990995C4}" srcOrd="0" destOrd="0" presId="urn:microsoft.com/office/officeart/2005/8/layout/hChevron3"/>
    <dgm:cxn modelId="{787C5903-C444-4BE5-842A-D07EC90634B3}" srcId="{ECEA72E5-1359-45A3-AD4F-9E4E9FE88135}" destId="{0161F8A0-BF18-497F-B9AE-D6C6BC25C956}" srcOrd="0" destOrd="0" parTransId="{339D1A4F-B77E-42E1-B6FC-11B8824D0A66}" sibTransId="{F0177C9D-311A-4D5A-8455-AC698CE06401}"/>
    <dgm:cxn modelId="{C8F864AE-B99B-4A30-867B-A5F569A19E63}" type="presOf" srcId="{064D8F4F-C35B-4BE2-8762-1C7E79019697}" destId="{442C3129-9D7D-4249-8099-B73FB0942364}" srcOrd="0" destOrd="0" presId="urn:microsoft.com/office/officeart/2005/8/layout/hChevron3"/>
    <dgm:cxn modelId="{AE32606C-0B21-45BF-92A8-02C651A5A975}" type="presOf" srcId="{953B0193-3EEA-42CD-93DE-87C59F7207DE}" destId="{1E1D96AF-3714-4F8A-B787-D9D8379810B0}" srcOrd="0" destOrd="0" presId="urn:microsoft.com/office/officeart/2005/8/layout/hChevron3"/>
    <dgm:cxn modelId="{FCEBF884-3FEB-42A5-A0F7-0C1201273229}" srcId="{ECEA72E5-1359-45A3-AD4F-9E4E9FE88135}" destId="{A5AC0A0B-20F6-4D15-A08D-D6EA80A2F90D}" srcOrd="1" destOrd="0" parTransId="{548E6371-7A5E-49A6-9430-99F6E6E32B5C}" sibTransId="{A802C6A1-F323-4614-94BA-8BD183A08F1D}"/>
    <dgm:cxn modelId="{E2468B41-74A0-4C7B-B8E0-A4D54D801E01}" type="presOf" srcId="{A5AC0A0B-20F6-4D15-A08D-D6EA80A2F90D}" destId="{3EF66C5B-F283-460D-938C-0D3AA52BD6D2}" srcOrd="0" destOrd="0" presId="urn:microsoft.com/office/officeart/2005/8/layout/hChevron3"/>
    <dgm:cxn modelId="{D217212F-EA45-4B32-9154-6EAB2BD10C26}" srcId="{ECEA72E5-1359-45A3-AD4F-9E4E9FE88135}" destId="{20B3B148-B58E-4920-A73C-FAE5ED00149B}" srcOrd="3" destOrd="0" parTransId="{3FFF800B-6076-4B62-93F2-9BD81666ECEF}" sibTransId="{747B0613-7307-4B1D-BDEC-3A94AFE38888}"/>
    <dgm:cxn modelId="{63A17F2A-14F0-414C-B8EA-02B1202453CF}" type="presOf" srcId="{20B3B148-B58E-4920-A73C-FAE5ED00149B}" destId="{E07A33EE-F179-4CA9-A72B-73F4C61FF96A}" srcOrd="0" destOrd="0" presId="urn:microsoft.com/office/officeart/2005/8/layout/hChevron3"/>
    <dgm:cxn modelId="{57FBD1B6-EC1D-4D6D-8CF2-A9ABD9E6AF9A}" srcId="{ECEA72E5-1359-45A3-AD4F-9E4E9FE88135}" destId="{9115407F-6370-46C5-A2BE-E294677EBA7F}" srcOrd="2" destOrd="0" parTransId="{3EE84035-0C3B-40A7-A9FF-DCEB1F2FBDCB}" sibTransId="{4328ABAF-5BEC-4211-8EDC-89097317DB55}"/>
    <dgm:cxn modelId="{3A65DCE8-972C-4FDE-A634-40344433901B}" type="presOf" srcId="{0161F8A0-BF18-497F-B9AE-D6C6BC25C956}" destId="{83494017-ED6A-4607-A4AF-C1483C743CF4}" srcOrd="0" destOrd="0" presId="urn:microsoft.com/office/officeart/2005/8/layout/hChevron3"/>
    <dgm:cxn modelId="{A6B82BF3-2947-4413-89D8-E15BFF78F3DC}" srcId="{ECEA72E5-1359-45A3-AD4F-9E4E9FE88135}" destId="{064D8F4F-C35B-4BE2-8762-1C7E79019697}" srcOrd="5" destOrd="0" parTransId="{E89C10E3-5B15-49CF-8818-2F6CF4064CB2}" sibTransId="{BFCB08BD-4D58-4647-A2D4-760B089988A1}"/>
    <dgm:cxn modelId="{FCC3B01A-B275-4261-A04C-1DF5FC374C5C}" type="presParOf" srcId="{F5608930-DEDE-44E0-97F7-F40C7B9FC917}" destId="{83494017-ED6A-4607-A4AF-C1483C743CF4}" srcOrd="0" destOrd="0" presId="urn:microsoft.com/office/officeart/2005/8/layout/hChevron3"/>
    <dgm:cxn modelId="{AE80E17A-2FB3-473B-B4F3-DD76FBC2176E}" type="presParOf" srcId="{F5608930-DEDE-44E0-97F7-F40C7B9FC917}" destId="{1F1DB058-D40D-4440-89AD-070C9BACBC51}" srcOrd="1" destOrd="0" presId="urn:microsoft.com/office/officeart/2005/8/layout/hChevron3"/>
    <dgm:cxn modelId="{44A72302-2DB7-455F-81AA-F7759A7FD4D6}" type="presParOf" srcId="{F5608930-DEDE-44E0-97F7-F40C7B9FC917}" destId="{3EF66C5B-F283-460D-938C-0D3AA52BD6D2}" srcOrd="2" destOrd="0" presId="urn:microsoft.com/office/officeart/2005/8/layout/hChevron3"/>
    <dgm:cxn modelId="{9EEA0E6F-3D37-4C6C-AE94-70011430CBD1}" type="presParOf" srcId="{F5608930-DEDE-44E0-97F7-F40C7B9FC917}" destId="{A714C6D0-2A50-4981-B467-1D77DAE5AF6D}" srcOrd="3" destOrd="0" presId="urn:microsoft.com/office/officeart/2005/8/layout/hChevron3"/>
    <dgm:cxn modelId="{C54E6F5B-221D-4952-B12A-759DB07D0D37}" type="presParOf" srcId="{F5608930-DEDE-44E0-97F7-F40C7B9FC917}" destId="{CE27EBEF-F9FE-4377-853B-2755990995C4}" srcOrd="4" destOrd="0" presId="urn:microsoft.com/office/officeart/2005/8/layout/hChevron3"/>
    <dgm:cxn modelId="{C455431F-444D-4D9D-9E37-7F5847EE13E9}" type="presParOf" srcId="{F5608930-DEDE-44E0-97F7-F40C7B9FC917}" destId="{065383F5-0257-44D4-A8E5-19BCA99A6C2F}" srcOrd="5" destOrd="0" presId="urn:microsoft.com/office/officeart/2005/8/layout/hChevron3"/>
    <dgm:cxn modelId="{BD3768D9-21A2-4AFF-885E-457A64F5D46A}" type="presParOf" srcId="{F5608930-DEDE-44E0-97F7-F40C7B9FC917}" destId="{E07A33EE-F179-4CA9-A72B-73F4C61FF96A}" srcOrd="6" destOrd="0" presId="urn:microsoft.com/office/officeart/2005/8/layout/hChevron3"/>
    <dgm:cxn modelId="{8858D79B-830B-4EF4-998D-93BF02B645BB}" type="presParOf" srcId="{F5608930-DEDE-44E0-97F7-F40C7B9FC917}" destId="{9CFB5F28-7372-4B85-B092-EE40356EEB47}" srcOrd="7" destOrd="0" presId="urn:microsoft.com/office/officeart/2005/8/layout/hChevron3"/>
    <dgm:cxn modelId="{A72C092F-F2CE-4711-A89F-394EC5D10D14}" type="presParOf" srcId="{F5608930-DEDE-44E0-97F7-F40C7B9FC917}" destId="{1E1D96AF-3714-4F8A-B787-D9D8379810B0}" srcOrd="8" destOrd="0" presId="urn:microsoft.com/office/officeart/2005/8/layout/hChevron3"/>
    <dgm:cxn modelId="{C7D356B1-5B2E-4D29-BE5C-BA9D9A265B1D}" type="presParOf" srcId="{F5608930-DEDE-44E0-97F7-F40C7B9FC917}" destId="{0792EC69-C206-4ECB-9505-2A96CA563D3B}" srcOrd="9" destOrd="0" presId="urn:microsoft.com/office/officeart/2005/8/layout/hChevron3"/>
    <dgm:cxn modelId="{B6566C1C-0BBF-4037-AB24-782A6A1BB2CC}" type="presParOf" srcId="{F5608930-DEDE-44E0-97F7-F40C7B9FC917}" destId="{442C3129-9D7D-4249-8099-B73FB0942364}"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ECEA72E5-1359-45A3-AD4F-9E4E9FE88135}" type="doc">
      <dgm:prSet loTypeId="urn:microsoft.com/office/officeart/2005/8/layout/hChevron3" loCatId="process" qsTypeId="urn:microsoft.com/office/officeart/2005/8/quickstyle/simple1" qsCatId="simple" csTypeId="urn:microsoft.com/office/officeart/2005/8/colors/accent2_3" csCatId="accent2" phldr="1"/>
      <dgm:spPr/>
    </dgm:pt>
    <dgm:pt modelId="{0161F8A0-BF18-497F-B9AE-D6C6BC25C956}">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學校行政</a:t>
          </a:r>
          <a:endParaRPr lang="en-US" altLang="zh-TW" dirty="0">
            <a:latin typeface="標楷體" panose="03000509000000000000" pitchFamily="65" charset="-120"/>
            <a:ea typeface="標楷體" panose="03000509000000000000" pitchFamily="65" charset="-120"/>
          </a:endParaRPr>
        </a:p>
      </dgm:t>
    </dgm:pt>
    <dgm:pt modelId="{339D1A4F-B77E-42E1-B6FC-11B8824D0A66}" type="par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F0177C9D-311A-4D5A-8455-AC698CE06401}" type="sib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A5AC0A0B-20F6-4D15-A08D-D6EA80A2F90D}">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本身</a:t>
          </a:r>
        </a:p>
      </dgm:t>
    </dgm:pt>
    <dgm:pt modelId="{548E6371-7A5E-49A6-9430-99F6E6E32B5C}" type="par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A802C6A1-F323-4614-94BA-8BD183A08F1D}" type="sib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9115407F-6370-46C5-A2BE-E294677EBA7F}">
      <dgm:prSet phldrT="[文字]"/>
      <dgm:spPr>
        <a:solidFill>
          <a:schemeClr val="accent2"/>
        </a:solidFill>
      </dgm:spPr>
      <dgm:t>
        <a:bodyPr/>
        <a:lstStyle/>
        <a:p>
          <a:r>
            <a:rPr lang="zh-TW" altLang="en-US" dirty="0">
              <a:latin typeface="標楷體" panose="03000509000000000000" pitchFamily="65" charset="-120"/>
              <a:ea typeface="標楷體" panose="03000509000000000000" pitchFamily="65" charset="-120"/>
            </a:rPr>
            <a:t>教學小組</a:t>
          </a:r>
        </a:p>
      </dgm:t>
    </dgm:pt>
    <dgm:pt modelId="{3EE84035-0C3B-40A7-A9FF-DCEB1F2FBDCB}" type="par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4328ABAF-5BEC-4211-8EDC-89097317DB55}" type="sib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20B3B148-B58E-4920-A73C-FAE5ED00149B}">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學生</a:t>
          </a:r>
        </a:p>
      </dgm:t>
    </dgm:pt>
    <dgm:pt modelId="{3FFF800B-6076-4B62-93F2-9BD81666ECEF}" type="par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747B0613-7307-4B1D-BDEC-3A94AFE38888}" type="sib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953B0193-3EEA-42CD-93DE-87C59F7207DE}">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課程</a:t>
          </a:r>
        </a:p>
      </dgm:t>
    </dgm:pt>
    <dgm:pt modelId="{C5F7C21C-8A18-4DAE-B1CA-01C695E8C16B}" type="par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7CEA5018-EA0E-40BD-B408-DFD79EAA6B6B}" type="sib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064D8F4F-C35B-4BE2-8762-1C7E79019697}">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校外</a:t>
          </a:r>
        </a:p>
      </dgm:t>
    </dgm:pt>
    <dgm:pt modelId="{E89C10E3-5B15-49CF-8818-2F6CF4064CB2}" type="par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BFCB08BD-4D58-4647-A2D4-760B089988A1}" type="sib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F5608930-DEDE-44E0-97F7-F40C7B9FC917}" type="pres">
      <dgm:prSet presAssocID="{ECEA72E5-1359-45A3-AD4F-9E4E9FE88135}" presName="Name0" presStyleCnt="0">
        <dgm:presLayoutVars>
          <dgm:dir/>
          <dgm:resizeHandles val="exact"/>
        </dgm:presLayoutVars>
      </dgm:prSet>
      <dgm:spPr/>
    </dgm:pt>
    <dgm:pt modelId="{83494017-ED6A-4607-A4AF-C1483C743CF4}" type="pres">
      <dgm:prSet presAssocID="{0161F8A0-BF18-497F-B9AE-D6C6BC25C956}" presName="parTxOnly" presStyleLbl="node1" presStyleIdx="0" presStyleCnt="6">
        <dgm:presLayoutVars>
          <dgm:bulletEnabled val="1"/>
        </dgm:presLayoutVars>
      </dgm:prSet>
      <dgm:spPr/>
      <dgm:t>
        <a:bodyPr/>
        <a:lstStyle/>
        <a:p>
          <a:endParaRPr lang="zh-TW" altLang="en-US"/>
        </a:p>
      </dgm:t>
    </dgm:pt>
    <dgm:pt modelId="{1F1DB058-D40D-4440-89AD-070C9BACBC51}" type="pres">
      <dgm:prSet presAssocID="{F0177C9D-311A-4D5A-8455-AC698CE06401}" presName="parSpace" presStyleCnt="0"/>
      <dgm:spPr/>
    </dgm:pt>
    <dgm:pt modelId="{3EF66C5B-F283-460D-938C-0D3AA52BD6D2}" type="pres">
      <dgm:prSet presAssocID="{A5AC0A0B-20F6-4D15-A08D-D6EA80A2F90D}" presName="parTxOnly" presStyleLbl="node1" presStyleIdx="1" presStyleCnt="6">
        <dgm:presLayoutVars>
          <dgm:bulletEnabled val="1"/>
        </dgm:presLayoutVars>
      </dgm:prSet>
      <dgm:spPr/>
      <dgm:t>
        <a:bodyPr/>
        <a:lstStyle/>
        <a:p>
          <a:endParaRPr lang="zh-TW" altLang="en-US"/>
        </a:p>
      </dgm:t>
    </dgm:pt>
    <dgm:pt modelId="{A714C6D0-2A50-4981-B467-1D77DAE5AF6D}" type="pres">
      <dgm:prSet presAssocID="{A802C6A1-F323-4614-94BA-8BD183A08F1D}" presName="parSpace" presStyleCnt="0"/>
      <dgm:spPr/>
    </dgm:pt>
    <dgm:pt modelId="{CE27EBEF-F9FE-4377-853B-2755990995C4}" type="pres">
      <dgm:prSet presAssocID="{9115407F-6370-46C5-A2BE-E294677EBA7F}" presName="parTxOnly" presStyleLbl="node1" presStyleIdx="2" presStyleCnt="6">
        <dgm:presLayoutVars>
          <dgm:bulletEnabled val="1"/>
        </dgm:presLayoutVars>
      </dgm:prSet>
      <dgm:spPr/>
      <dgm:t>
        <a:bodyPr/>
        <a:lstStyle/>
        <a:p>
          <a:endParaRPr lang="zh-TW" altLang="en-US"/>
        </a:p>
      </dgm:t>
    </dgm:pt>
    <dgm:pt modelId="{065383F5-0257-44D4-A8E5-19BCA99A6C2F}" type="pres">
      <dgm:prSet presAssocID="{4328ABAF-5BEC-4211-8EDC-89097317DB55}" presName="parSpace" presStyleCnt="0"/>
      <dgm:spPr/>
    </dgm:pt>
    <dgm:pt modelId="{E07A33EE-F179-4CA9-A72B-73F4C61FF96A}" type="pres">
      <dgm:prSet presAssocID="{20B3B148-B58E-4920-A73C-FAE5ED00149B}" presName="parTxOnly" presStyleLbl="node1" presStyleIdx="3" presStyleCnt="6">
        <dgm:presLayoutVars>
          <dgm:bulletEnabled val="1"/>
        </dgm:presLayoutVars>
      </dgm:prSet>
      <dgm:spPr/>
      <dgm:t>
        <a:bodyPr/>
        <a:lstStyle/>
        <a:p>
          <a:endParaRPr lang="zh-TW" altLang="en-US"/>
        </a:p>
      </dgm:t>
    </dgm:pt>
    <dgm:pt modelId="{9CFB5F28-7372-4B85-B092-EE40356EEB47}" type="pres">
      <dgm:prSet presAssocID="{747B0613-7307-4B1D-BDEC-3A94AFE38888}" presName="parSpace" presStyleCnt="0"/>
      <dgm:spPr/>
    </dgm:pt>
    <dgm:pt modelId="{1E1D96AF-3714-4F8A-B787-D9D8379810B0}" type="pres">
      <dgm:prSet presAssocID="{953B0193-3EEA-42CD-93DE-87C59F7207DE}" presName="parTxOnly" presStyleLbl="node1" presStyleIdx="4" presStyleCnt="6">
        <dgm:presLayoutVars>
          <dgm:bulletEnabled val="1"/>
        </dgm:presLayoutVars>
      </dgm:prSet>
      <dgm:spPr/>
      <dgm:t>
        <a:bodyPr/>
        <a:lstStyle/>
        <a:p>
          <a:endParaRPr lang="zh-TW" altLang="en-US"/>
        </a:p>
      </dgm:t>
    </dgm:pt>
    <dgm:pt modelId="{0792EC69-C206-4ECB-9505-2A96CA563D3B}" type="pres">
      <dgm:prSet presAssocID="{7CEA5018-EA0E-40BD-B408-DFD79EAA6B6B}" presName="parSpace" presStyleCnt="0"/>
      <dgm:spPr/>
    </dgm:pt>
    <dgm:pt modelId="{442C3129-9D7D-4249-8099-B73FB0942364}" type="pres">
      <dgm:prSet presAssocID="{064D8F4F-C35B-4BE2-8762-1C7E79019697}" presName="parTxOnly" presStyleLbl="node1" presStyleIdx="5" presStyleCnt="6">
        <dgm:presLayoutVars>
          <dgm:bulletEnabled val="1"/>
        </dgm:presLayoutVars>
      </dgm:prSet>
      <dgm:spPr/>
      <dgm:t>
        <a:bodyPr/>
        <a:lstStyle/>
        <a:p>
          <a:endParaRPr lang="zh-TW" altLang="en-US"/>
        </a:p>
      </dgm:t>
    </dgm:pt>
  </dgm:ptLst>
  <dgm:cxnLst>
    <dgm:cxn modelId="{ED2C2374-8AEB-457A-BA1F-36A240B53922}" srcId="{ECEA72E5-1359-45A3-AD4F-9E4E9FE88135}" destId="{953B0193-3EEA-42CD-93DE-87C59F7207DE}" srcOrd="4" destOrd="0" parTransId="{C5F7C21C-8A18-4DAE-B1CA-01C695E8C16B}" sibTransId="{7CEA5018-EA0E-40BD-B408-DFD79EAA6B6B}"/>
    <dgm:cxn modelId="{787C5903-C444-4BE5-842A-D07EC90634B3}" srcId="{ECEA72E5-1359-45A3-AD4F-9E4E9FE88135}" destId="{0161F8A0-BF18-497F-B9AE-D6C6BC25C956}" srcOrd="0" destOrd="0" parTransId="{339D1A4F-B77E-42E1-B6FC-11B8824D0A66}" sibTransId="{F0177C9D-311A-4D5A-8455-AC698CE06401}"/>
    <dgm:cxn modelId="{F07A4E2F-A9ED-477B-917C-CA45B8146D3B}" type="presOf" srcId="{064D8F4F-C35B-4BE2-8762-1C7E79019697}" destId="{442C3129-9D7D-4249-8099-B73FB0942364}" srcOrd="0" destOrd="0" presId="urn:microsoft.com/office/officeart/2005/8/layout/hChevron3"/>
    <dgm:cxn modelId="{AA9E6FBC-D715-49C7-9D09-30E97705CA5A}" type="presOf" srcId="{9115407F-6370-46C5-A2BE-E294677EBA7F}" destId="{CE27EBEF-F9FE-4377-853B-2755990995C4}" srcOrd="0" destOrd="0" presId="urn:microsoft.com/office/officeart/2005/8/layout/hChevron3"/>
    <dgm:cxn modelId="{64DB0D0B-3FEC-446D-8BED-4F04AD32704C}" type="presOf" srcId="{953B0193-3EEA-42CD-93DE-87C59F7207DE}" destId="{1E1D96AF-3714-4F8A-B787-D9D8379810B0}" srcOrd="0" destOrd="0" presId="urn:microsoft.com/office/officeart/2005/8/layout/hChevron3"/>
    <dgm:cxn modelId="{74DEB828-826A-4FDD-A1D7-388FAD0C69FF}" type="presOf" srcId="{A5AC0A0B-20F6-4D15-A08D-D6EA80A2F90D}" destId="{3EF66C5B-F283-460D-938C-0D3AA52BD6D2}" srcOrd="0" destOrd="0" presId="urn:microsoft.com/office/officeart/2005/8/layout/hChevron3"/>
    <dgm:cxn modelId="{FCEBF884-3FEB-42A5-A0F7-0C1201273229}" srcId="{ECEA72E5-1359-45A3-AD4F-9E4E9FE88135}" destId="{A5AC0A0B-20F6-4D15-A08D-D6EA80A2F90D}" srcOrd="1" destOrd="0" parTransId="{548E6371-7A5E-49A6-9430-99F6E6E32B5C}" sibTransId="{A802C6A1-F323-4614-94BA-8BD183A08F1D}"/>
    <dgm:cxn modelId="{1ED1A814-D43D-4339-8AC8-E0F547F4EF1C}" type="presOf" srcId="{ECEA72E5-1359-45A3-AD4F-9E4E9FE88135}" destId="{F5608930-DEDE-44E0-97F7-F40C7B9FC917}" srcOrd="0" destOrd="0" presId="urn:microsoft.com/office/officeart/2005/8/layout/hChevron3"/>
    <dgm:cxn modelId="{D217212F-EA45-4B32-9154-6EAB2BD10C26}" srcId="{ECEA72E5-1359-45A3-AD4F-9E4E9FE88135}" destId="{20B3B148-B58E-4920-A73C-FAE5ED00149B}" srcOrd="3" destOrd="0" parTransId="{3FFF800B-6076-4B62-93F2-9BD81666ECEF}" sibTransId="{747B0613-7307-4B1D-BDEC-3A94AFE38888}"/>
    <dgm:cxn modelId="{49014E76-5681-456D-92D8-DFD339A8F443}" type="presOf" srcId="{0161F8A0-BF18-497F-B9AE-D6C6BC25C956}" destId="{83494017-ED6A-4607-A4AF-C1483C743CF4}" srcOrd="0" destOrd="0" presId="urn:microsoft.com/office/officeart/2005/8/layout/hChevron3"/>
    <dgm:cxn modelId="{57FBD1B6-EC1D-4D6D-8CF2-A9ABD9E6AF9A}" srcId="{ECEA72E5-1359-45A3-AD4F-9E4E9FE88135}" destId="{9115407F-6370-46C5-A2BE-E294677EBA7F}" srcOrd="2" destOrd="0" parTransId="{3EE84035-0C3B-40A7-A9FF-DCEB1F2FBDCB}" sibTransId="{4328ABAF-5BEC-4211-8EDC-89097317DB55}"/>
    <dgm:cxn modelId="{BF3617E8-37A1-4EFD-9B2A-C9FF3BA2294C}" type="presOf" srcId="{20B3B148-B58E-4920-A73C-FAE5ED00149B}" destId="{E07A33EE-F179-4CA9-A72B-73F4C61FF96A}" srcOrd="0" destOrd="0" presId="urn:microsoft.com/office/officeart/2005/8/layout/hChevron3"/>
    <dgm:cxn modelId="{A6B82BF3-2947-4413-89D8-E15BFF78F3DC}" srcId="{ECEA72E5-1359-45A3-AD4F-9E4E9FE88135}" destId="{064D8F4F-C35B-4BE2-8762-1C7E79019697}" srcOrd="5" destOrd="0" parTransId="{E89C10E3-5B15-49CF-8818-2F6CF4064CB2}" sibTransId="{BFCB08BD-4D58-4647-A2D4-760B089988A1}"/>
    <dgm:cxn modelId="{7DF82C88-ED83-4798-B861-B862D113B1C6}" type="presParOf" srcId="{F5608930-DEDE-44E0-97F7-F40C7B9FC917}" destId="{83494017-ED6A-4607-A4AF-C1483C743CF4}" srcOrd="0" destOrd="0" presId="urn:microsoft.com/office/officeart/2005/8/layout/hChevron3"/>
    <dgm:cxn modelId="{A9D60FCF-4A1E-4716-A8D5-D5F0B766ADA4}" type="presParOf" srcId="{F5608930-DEDE-44E0-97F7-F40C7B9FC917}" destId="{1F1DB058-D40D-4440-89AD-070C9BACBC51}" srcOrd="1" destOrd="0" presId="urn:microsoft.com/office/officeart/2005/8/layout/hChevron3"/>
    <dgm:cxn modelId="{35A37E93-1DFC-42F7-80B3-D4ECD0BDA5DA}" type="presParOf" srcId="{F5608930-DEDE-44E0-97F7-F40C7B9FC917}" destId="{3EF66C5B-F283-460D-938C-0D3AA52BD6D2}" srcOrd="2" destOrd="0" presId="urn:microsoft.com/office/officeart/2005/8/layout/hChevron3"/>
    <dgm:cxn modelId="{CEBB13A7-D26F-4F6C-8368-A7C653CACD76}" type="presParOf" srcId="{F5608930-DEDE-44E0-97F7-F40C7B9FC917}" destId="{A714C6D0-2A50-4981-B467-1D77DAE5AF6D}" srcOrd="3" destOrd="0" presId="urn:microsoft.com/office/officeart/2005/8/layout/hChevron3"/>
    <dgm:cxn modelId="{52A3EC27-2E4B-4E2B-911F-4F2A8EBD39F7}" type="presParOf" srcId="{F5608930-DEDE-44E0-97F7-F40C7B9FC917}" destId="{CE27EBEF-F9FE-4377-853B-2755990995C4}" srcOrd="4" destOrd="0" presId="urn:microsoft.com/office/officeart/2005/8/layout/hChevron3"/>
    <dgm:cxn modelId="{7DE6705E-E1C2-4570-A9BD-E4B41C6457B6}" type="presParOf" srcId="{F5608930-DEDE-44E0-97F7-F40C7B9FC917}" destId="{065383F5-0257-44D4-A8E5-19BCA99A6C2F}" srcOrd="5" destOrd="0" presId="urn:microsoft.com/office/officeart/2005/8/layout/hChevron3"/>
    <dgm:cxn modelId="{4E628603-2E2C-445F-A9A4-8E1F02BFB5FD}" type="presParOf" srcId="{F5608930-DEDE-44E0-97F7-F40C7B9FC917}" destId="{E07A33EE-F179-4CA9-A72B-73F4C61FF96A}" srcOrd="6" destOrd="0" presId="urn:microsoft.com/office/officeart/2005/8/layout/hChevron3"/>
    <dgm:cxn modelId="{405F480F-83A4-424C-8D03-B75D748F5E9D}" type="presParOf" srcId="{F5608930-DEDE-44E0-97F7-F40C7B9FC917}" destId="{9CFB5F28-7372-4B85-B092-EE40356EEB47}" srcOrd="7" destOrd="0" presId="urn:microsoft.com/office/officeart/2005/8/layout/hChevron3"/>
    <dgm:cxn modelId="{7CABDDC3-A8F8-4F1D-BA0A-D4ED0AC80FD7}" type="presParOf" srcId="{F5608930-DEDE-44E0-97F7-F40C7B9FC917}" destId="{1E1D96AF-3714-4F8A-B787-D9D8379810B0}" srcOrd="8" destOrd="0" presId="urn:microsoft.com/office/officeart/2005/8/layout/hChevron3"/>
    <dgm:cxn modelId="{0E86ABE9-11C3-4B5C-B3D1-2900DB3C24D7}" type="presParOf" srcId="{F5608930-DEDE-44E0-97F7-F40C7B9FC917}" destId="{0792EC69-C206-4ECB-9505-2A96CA563D3B}" srcOrd="9" destOrd="0" presId="urn:microsoft.com/office/officeart/2005/8/layout/hChevron3"/>
    <dgm:cxn modelId="{8A866E6C-06C1-48B1-B489-EACF92C0B466}" type="presParOf" srcId="{F5608930-DEDE-44E0-97F7-F40C7B9FC917}" destId="{442C3129-9D7D-4249-8099-B73FB0942364}"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CEA72E5-1359-45A3-AD4F-9E4E9FE88135}" type="doc">
      <dgm:prSet loTypeId="urn:microsoft.com/office/officeart/2005/8/layout/hChevron3" loCatId="process" qsTypeId="urn:microsoft.com/office/officeart/2005/8/quickstyle/simple1" qsCatId="simple" csTypeId="urn:microsoft.com/office/officeart/2005/8/colors/accent2_3" csCatId="accent2" phldr="1"/>
      <dgm:spPr/>
    </dgm:pt>
    <dgm:pt modelId="{0161F8A0-BF18-497F-B9AE-D6C6BC25C956}">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學校行政</a:t>
          </a:r>
          <a:endParaRPr lang="en-US" altLang="zh-TW" dirty="0">
            <a:latin typeface="標楷體" panose="03000509000000000000" pitchFamily="65" charset="-120"/>
            <a:ea typeface="標楷體" panose="03000509000000000000" pitchFamily="65" charset="-120"/>
          </a:endParaRPr>
        </a:p>
      </dgm:t>
    </dgm:pt>
    <dgm:pt modelId="{339D1A4F-B77E-42E1-B6FC-11B8824D0A66}" type="par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F0177C9D-311A-4D5A-8455-AC698CE06401}" type="sib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A5AC0A0B-20F6-4D15-A08D-D6EA80A2F90D}">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本身</a:t>
          </a:r>
        </a:p>
      </dgm:t>
    </dgm:pt>
    <dgm:pt modelId="{548E6371-7A5E-49A6-9430-99F6E6E32B5C}" type="par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A802C6A1-F323-4614-94BA-8BD183A08F1D}" type="sib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9115407F-6370-46C5-A2BE-E294677EBA7F}">
      <dgm:prSet phldrT="[文字]"/>
      <dgm:spPr>
        <a:solidFill>
          <a:schemeClr val="accent2"/>
        </a:solidFill>
      </dgm:spPr>
      <dgm:t>
        <a:bodyPr/>
        <a:lstStyle/>
        <a:p>
          <a:r>
            <a:rPr lang="zh-TW" altLang="en-US" dirty="0">
              <a:latin typeface="標楷體" panose="03000509000000000000" pitchFamily="65" charset="-120"/>
              <a:ea typeface="標楷體" panose="03000509000000000000" pitchFamily="65" charset="-120"/>
            </a:rPr>
            <a:t>教學小組</a:t>
          </a:r>
        </a:p>
      </dgm:t>
    </dgm:pt>
    <dgm:pt modelId="{3EE84035-0C3B-40A7-A9FF-DCEB1F2FBDCB}" type="par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4328ABAF-5BEC-4211-8EDC-89097317DB55}" type="sib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20B3B148-B58E-4920-A73C-FAE5ED00149B}">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學生</a:t>
          </a:r>
        </a:p>
      </dgm:t>
    </dgm:pt>
    <dgm:pt modelId="{3FFF800B-6076-4B62-93F2-9BD81666ECEF}" type="par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747B0613-7307-4B1D-BDEC-3A94AFE38888}" type="sib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953B0193-3EEA-42CD-93DE-87C59F7207DE}">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課程</a:t>
          </a:r>
        </a:p>
      </dgm:t>
    </dgm:pt>
    <dgm:pt modelId="{C5F7C21C-8A18-4DAE-B1CA-01C695E8C16B}" type="par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7CEA5018-EA0E-40BD-B408-DFD79EAA6B6B}" type="sib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064D8F4F-C35B-4BE2-8762-1C7E79019697}">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校外</a:t>
          </a:r>
        </a:p>
      </dgm:t>
    </dgm:pt>
    <dgm:pt modelId="{E89C10E3-5B15-49CF-8818-2F6CF4064CB2}" type="par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BFCB08BD-4D58-4647-A2D4-760B089988A1}" type="sib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F5608930-DEDE-44E0-97F7-F40C7B9FC917}" type="pres">
      <dgm:prSet presAssocID="{ECEA72E5-1359-45A3-AD4F-9E4E9FE88135}" presName="Name0" presStyleCnt="0">
        <dgm:presLayoutVars>
          <dgm:dir/>
          <dgm:resizeHandles val="exact"/>
        </dgm:presLayoutVars>
      </dgm:prSet>
      <dgm:spPr/>
    </dgm:pt>
    <dgm:pt modelId="{83494017-ED6A-4607-A4AF-C1483C743CF4}" type="pres">
      <dgm:prSet presAssocID="{0161F8A0-BF18-497F-B9AE-D6C6BC25C956}" presName="parTxOnly" presStyleLbl="node1" presStyleIdx="0" presStyleCnt="6">
        <dgm:presLayoutVars>
          <dgm:bulletEnabled val="1"/>
        </dgm:presLayoutVars>
      </dgm:prSet>
      <dgm:spPr/>
      <dgm:t>
        <a:bodyPr/>
        <a:lstStyle/>
        <a:p>
          <a:endParaRPr lang="zh-TW" altLang="en-US"/>
        </a:p>
      </dgm:t>
    </dgm:pt>
    <dgm:pt modelId="{1F1DB058-D40D-4440-89AD-070C9BACBC51}" type="pres">
      <dgm:prSet presAssocID="{F0177C9D-311A-4D5A-8455-AC698CE06401}" presName="parSpace" presStyleCnt="0"/>
      <dgm:spPr/>
    </dgm:pt>
    <dgm:pt modelId="{3EF66C5B-F283-460D-938C-0D3AA52BD6D2}" type="pres">
      <dgm:prSet presAssocID="{A5AC0A0B-20F6-4D15-A08D-D6EA80A2F90D}" presName="parTxOnly" presStyleLbl="node1" presStyleIdx="1" presStyleCnt="6">
        <dgm:presLayoutVars>
          <dgm:bulletEnabled val="1"/>
        </dgm:presLayoutVars>
      </dgm:prSet>
      <dgm:spPr/>
      <dgm:t>
        <a:bodyPr/>
        <a:lstStyle/>
        <a:p>
          <a:endParaRPr lang="zh-TW" altLang="en-US"/>
        </a:p>
      </dgm:t>
    </dgm:pt>
    <dgm:pt modelId="{A714C6D0-2A50-4981-B467-1D77DAE5AF6D}" type="pres">
      <dgm:prSet presAssocID="{A802C6A1-F323-4614-94BA-8BD183A08F1D}" presName="parSpace" presStyleCnt="0"/>
      <dgm:spPr/>
    </dgm:pt>
    <dgm:pt modelId="{CE27EBEF-F9FE-4377-853B-2755990995C4}" type="pres">
      <dgm:prSet presAssocID="{9115407F-6370-46C5-A2BE-E294677EBA7F}" presName="parTxOnly" presStyleLbl="node1" presStyleIdx="2" presStyleCnt="6">
        <dgm:presLayoutVars>
          <dgm:bulletEnabled val="1"/>
        </dgm:presLayoutVars>
      </dgm:prSet>
      <dgm:spPr/>
      <dgm:t>
        <a:bodyPr/>
        <a:lstStyle/>
        <a:p>
          <a:endParaRPr lang="zh-TW" altLang="en-US"/>
        </a:p>
      </dgm:t>
    </dgm:pt>
    <dgm:pt modelId="{065383F5-0257-44D4-A8E5-19BCA99A6C2F}" type="pres">
      <dgm:prSet presAssocID="{4328ABAF-5BEC-4211-8EDC-89097317DB55}" presName="parSpace" presStyleCnt="0"/>
      <dgm:spPr/>
    </dgm:pt>
    <dgm:pt modelId="{E07A33EE-F179-4CA9-A72B-73F4C61FF96A}" type="pres">
      <dgm:prSet presAssocID="{20B3B148-B58E-4920-A73C-FAE5ED00149B}" presName="parTxOnly" presStyleLbl="node1" presStyleIdx="3" presStyleCnt="6">
        <dgm:presLayoutVars>
          <dgm:bulletEnabled val="1"/>
        </dgm:presLayoutVars>
      </dgm:prSet>
      <dgm:spPr/>
      <dgm:t>
        <a:bodyPr/>
        <a:lstStyle/>
        <a:p>
          <a:endParaRPr lang="zh-TW" altLang="en-US"/>
        </a:p>
      </dgm:t>
    </dgm:pt>
    <dgm:pt modelId="{9CFB5F28-7372-4B85-B092-EE40356EEB47}" type="pres">
      <dgm:prSet presAssocID="{747B0613-7307-4B1D-BDEC-3A94AFE38888}" presName="parSpace" presStyleCnt="0"/>
      <dgm:spPr/>
    </dgm:pt>
    <dgm:pt modelId="{1E1D96AF-3714-4F8A-B787-D9D8379810B0}" type="pres">
      <dgm:prSet presAssocID="{953B0193-3EEA-42CD-93DE-87C59F7207DE}" presName="parTxOnly" presStyleLbl="node1" presStyleIdx="4" presStyleCnt="6">
        <dgm:presLayoutVars>
          <dgm:bulletEnabled val="1"/>
        </dgm:presLayoutVars>
      </dgm:prSet>
      <dgm:spPr/>
      <dgm:t>
        <a:bodyPr/>
        <a:lstStyle/>
        <a:p>
          <a:endParaRPr lang="zh-TW" altLang="en-US"/>
        </a:p>
      </dgm:t>
    </dgm:pt>
    <dgm:pt modelId="{0792EC69-C206-4ECB-9505-2A96CA563D3B}" type="pres">
      <dgm:prSet presAssocID="{7CEA5018-EA0E-40BD-B408-DFD79EAA6B6B}" presName="parSpace" presStyleCnt="0"/>
      <dgm:spPr/>
    </dgm:pt>
    <dgm:pt modelId="{442C3129-9D7D-4249-8099-B73FB0942364}" type="pres">
      <dgm:prSet presAssocID="{064D8F4F-C35B-4BE2-8762-1C7E79019697}" presName="parTxOnly" presStyleLbl="node1" presStyleIdx="5" presStyleCnt="6">
        <dgm:presLayoutVars>
          <dgm:bulletEnabled val="1"/>
        </dgm:presLayoutVars>
      </dgm:prSet>
      <dgm:spPr/>
      <dgm:t>
        <a:bodyPr/>
        <a:lstStyle/>
        <a:p>
          <a:endParaRPr lang="zh-TW" altLang="en-US"/>
        </a:p>
      </dgm:t>
    </dgm:pt>
  </dgm:ptLst>
  <dgm:cxnLst>
    <dgm:cxn modelId="{45B77B11-A15B-415F-A948-3CAE1EA6A595}" type="presOf" srcId="{9115407F-6370-46C5-A2BE-E294677EBA7F}" destId="{CE27EBEF-F9FE-4377-853B-2755990995C4}" srcOrd="0" destOrd="0" presId="urn:microsoft.com/office/officeart/2005/8/layout/hChevron3"/>
    <dgm:cxn modelId="{A6B82BF3-2947-4413-89D8-E15BFF78F3DC}" srcId="{ECEA72E5-1359-45A3-AD4F-9E4E9FE88135}" destId="{064D8F4F-C35B-4BE2-8762-1C7E79019697}" srcOrd="5" destOrd="0" parTransId="{E89C10E3-5B15-49CF-8818-2F6CF4064CB2}" sibTransId="{BFCB08BD-4D58-4647-A2D4-760B089988A1}"/>
    <dgm:cxn modelId="{FCEBF884-3FEB-42A5-A0F7-0C1201273229}" srcId="{ECEA72E5-1359-45A3-AD4F-9E4E9FE88135}" destId="{A5AC0A0B-20F6-4D15-A08D-D6EA80A2F90D}" srcOrd="1" destOrd="0" parTransId="{548E6371-7A5E-49A6-9430-99F6E6E32B5C}" sibTransId="{A802C6A1-F323-4614-94BA-8BD183A08F1D}"/>
    <dgm:cxn modelId="{3D63940F-8CEC-40EC-84B8-873FED7FC8F2}" type="presOf" srcId="{ECEA72E5-1359-45A3-AD4F-9E4E9FE88135}" destId="{F5608930-DEDE-44E0-97F7-F40C7B9FC917}" srcOrd="0" destOrd="0" presId="urn:microsoft.com/office/officeart/2005/8/layout/hChevron3"/>
    <dgm:cxn modelId="{09ABA1AB-E42C-44AB-821F-BE0C36CFA092}" type="presOf" srcId="{20B3B148-B58E-4920-A73C-FAE5ED00149B}" destId="{E07A33EE-F179-4CA9-A72B-73F4C61FF96A}" srcOrd="0" destOrd="0" presId="urn:microsoft.com/office/officeart/2005/8/layout/hChevron3"/>
    <dgm:cxn modelId="{2C9ADC8E-923E-4981-A09B-9F59FB6D942D}" type="presOf" srcId="{064D8F4F-C35B-4BE2-8762-1C7E79019697}" destId="{442C3129-9D7D-4249-8099-B73FB0942364}" srcOrd="0" destOrd="0" presId="urn:microsoft.com/office/officeart/2005/8/layout/hChevron3"/>
    <dgm:cxn modelId="{B13C414B-06E6-4A67-AA95-03CFAA2D487E}" type="presOf" srcId="{A5AC0A0B-20F6-4D15-A08D-D6EA80A2F90D}" destId="{3EF66C5B-F283-460D-938C-0D3AA52BD6D2}" srcOrd="0" destOrd="0" presId="urn:microsoft.com/office/officeart/2005/8/layout/hChevron3"/>
    <dgm:cxn modelId="{8AFF1E38-66E6-4FD0-B64E-88ED6734E7B3}" type="presOf" srcId="{0161F8A0-BF18-497F-B9AE-D6C6BC25C956}" destId="{83494017-ED6A-4607-A4AF-C1483C743CF4}" srcOrd="0" destOrd="0" presId="urn:microsoft.com/office/officeart/2005/8/layout/hChevron3"/>
    <dgm:cxn modelId="{ED2C2374-8AEB-457A-BA1F-36A240B53922}" srcId="{ECEA72E5-1359-45A3-AD4F-9E4E9FE88135}" destId="{953B0193-3EEA-42CD-93DE-87C59F7207DE}" srcOrd="4" destOrd="0" parTransId="{C5F7C21C-8A18-4DAE-B1CA-01C695E8C16B}" sibTransId="{7CEA5018-EA0E-40BD-B408-DFD79EAA6B6B}"/>
    <dgm:cxn modelId="{787C5903-C444-4BE5-842A-D07EC90634B3}" srcId="{ECEA72E5-1359-45A3-AD4F-9E4E9FE88135}" destId="{0161F8A0-BF18-497F-B9AE-D6C6BC25C956}" srcOrd="0" destOrd="0" parTransId="{339D1A4F-B77E-42E1-B6FC-11B8824D0A66}" sibTransId="{F0177C9D-311A-4D5A-8455-AC698CE06401}"/>
    <dgm:cxn modelId="{57FBD1B6-EC1D-4D6D-8CF2-A9ABD9E6AF9A}" srcId="{ECEA72E5-1359-45A3-AD4F-9E4E9FE88135}" destId="{9115407F-6370-46C5-A2BE-E294677EBA7F}" srcOrd="2" destOrd="0" parTransId="{3EE84035-0C3B-40A7-A9FF-DCEB1F2FBDCB}" sibTransId="{4328ABAF-5BEC-4211-8EDC-89097317DB55}"/>
    <dgm:cxn modelId="{9A8F457A-8199-443F-8D71-B2E05567E941}" type="presOf" srcId="{953B0193-3EEA-42CD-93DE-87C59F7207DE}" destId="{1E1D96AF-3714-4F8A-B787-D9D8379810B0}" srcOrd="0" destOrd="0" presId="urn:microsoft.com/office/officeart/2005/8/layout/hChevron3"/>
    <dgm:cxn modelId="{D217212F-EA45-4B32-9154-6EAB2BD10C26}" srcId="{ECEA72E5-1359-45A3-AD4F-9E4E9FE88135}" destId="{20B3B148-B58E-4920-A73C-FAE5ED00149B}" srcOrd="3" destOrd="0" parTransId="{3FFF800B-6076-4B62-93F2-9BD81666ECEF}" sibTransId="{747B0613-7307-4B1D-BDEC-3A94AFE38888}"/>
    <dgm:cxn modelId="{7FEF6E48-E0A8-4E01-881E-BB3674C9E4A2}" type="presParOf" srcId="{F5608930-DEDE-44E0-97F7-F40C7B9FC917}" destId="{83494017-ED6A-4607-A4AF-C1483C743CF4}" srcOrd="0" destOrd="0" presId="urn:microsoft.com/office/officeart/2005/8/layout/hChevron3"/>
    <dgm:cxn modelId="{4FF88785-D068-4CF5-9ABE-6681488A3356}" type="presParOf" srcId="{F5608930-DEDE-44E0-97F7-F40C7B9FC917}" destId="{1F1DB058-D40D-4440-89AD-070C9BACBC51}" srcOrd="1" destOrd="0" presId="urn:microsoft.com/office/officeart/2005/8/layout/hChevron3"/>
    <dgm:cxn modelId="{3B466D90-6813-48FB-8550-6351FFD1C819}" type="presParOf" srcId="{F5608930-DEDE-44E0-97F7-F40C7B9FC917}" destId="{3EF66C5B-F283-460D-938C-0D3AA52BD6D2}" srcOrd="2" destOrd="0" presId="urn:microsoft.com/office/officeart/2005/8/layout/hChevron3"/>
    <dgm:cxn modelId="{FAFA5104-BAA0-4AA5-A960-01ECB43A192B}" type="presParOf" srcId="{F5608930-DEDE-44E0-97F7-F40C7B9FC917}" destId="{A714C6D0-2A50-4981-B467-1D77DAE5AF6D}" srcOrd="3" destOrd="0" presId="urn:microsoft.com/office/officeart/2005/8/layout/hChevron3"/>
    <dgm:cxn modelId="{C56F340C-4C5E-4EB6-BC5B-5291522A4A35}" type="presParOf" srcId="{F5608930-DEDE-44E0-97F7-F40C7B9FC917}" destId="{CE27EBEF-F9FE-4377-853B-2755990995C4}" srcOrd="4" destOrd="0" presId="urn:microsoft.com/office/officeart/2005/8/layout/hChevron3"/>
    <dgm:cxn modelId="{C63C2ECD-E4A1-40D0-8212-97A0F19F0F10}" type="presParOf" srcId="{F5608930-DEDE-44E0-97F7-F40C7B9FC917}" destId="{065383F5-0257-44D4-A8E5-19BCA99A6C2F}" srcOrd="5" destOrd="0" presId="urn:microsoft.com/office/officeart/2005/8/layout/hChevron3"/>
    <dgm:cxn modelId="{5393E822-0E66-4F77-8995-B18F4408009C}" type="presParOf" srcId="{F5608930-DEDE-44E0-97F7-F40C7B9FC917}" destId="{E07A33EE-F179-4CA9-A72B-73F4C61FF96A}" srcOrd="6" destOrd="0" presId="urn:microsoft.com/office/officeart/2005/8/layout/hChevron3"/>
    <dgm:cxn modelId="{6F1B2549-4F03-4948-9DF7-3D4DD541F68D}" type="presParOf" srcId="{F5608930-DEDE-44E0-97F7-F40C7B9FC917}" destId="{9CFB5F28-7372-4B85-B092-EE40356EEB47}" srcOrd="7" destOrd="0" presId="urn:microsoft.com/office/officeart/2005/8/layout/hChevron3"/>
    <dgm:cxn modelId="{C306871F-BA68-4019-ADEC-0AACF19758E3}" type="presParOf" srcId="{F5608930-DEDE-44E0-97F7-F40C7B9FC917}" destId="{1E1D96AF-3714-4F8A-B787-D9D8379810B0}" srcOrd="8" destOrd="0" presId="urn:microsoft.com/office/officeart/2005/8/layout/hChevron3"/>
    <dgm:cxn modelId="{3333FF38-3859-4B00-AD38-F4C8A5E4536D}" type="presParOf" srcId="{F5608930-DEDE-44E0-97F7-F40C7B9FC917}" destId="{0792EC69-C206-4ECB-9505-2A96CA563D3B}" srcOrd="9" destOrd="0" presId="urn:microsoft.com/office/officeart/2005/8/layout/hChevron3"/>
    <dgm:cxn modelId="{33CF8DD2-3A77-4F01-897F-0314C870034F}" type="presParOf" srcId="{F5608930-DEDE-44E0-97F7-F40C7B9FC917}" destId="{442C3129-9D7D-4249-8099-B73FB0942364}"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ECEA72E5-1359-45A3-AD4F-9E4E9FE88135}" type="doc">
      <dgm:prSet loTypeId="urn:microsoft.com/office/officeart/2005/8/layout/hChevron3" loCatId="process" qsTypeId="urn:microsoft.com/office/officeart/2005/8/quickstyle/simple1" qsCatId="simple" csTypeId="urn:microsoft.com/office/officeart/2005/8/colors/accent2_3" csCatId="accent2" phldr="1"/>
      <dgm:spPr/>
    </dgm:pt>
    <dgm:pt modelId="{0161F8A0-BF18-497F-B9AE-D6C6BC25C956}">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學校行政</a:t>
          </a:r>
          <a:endParaRPr lang="en-US" altLang="zh-TW" dirty="0">
            <a:latin typeface="標楷體" panose="03000509000000000000" pitchFamily="65" charset="-120"/>
            <a:ea typeface="標楷體" panose="03000509000000000000" pitchFamily="65" charset="-120"/>
          </a:endParaRPr>
        </a:p>
      </dgm:t>
    </dgm:pt>
    <dgm:pt modelId="{339D1A4F-B77E-42E1-B6FC-11B8824D0A66}" type="par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F0177C9D-311A-4D5A-8455-AC698CE06401}" type="sib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A5AC0A0B-20F6-4D15-A08D-D6EA80A2F90D}">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本身</a:t>
          </a:r>
        </a:p>
      </dgm:t>
    </dgm:pt>
    <dgm:pt modelId="{548E6371-7A5E-49A6-9430-99F6E6E32B5C}" type="par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A802C6A1-F323-4614-94BA-8BD183A08F1D}" type="sib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9115407F-6370-46C5-A2BE-E294677EBA7F}">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教學小組</a:t>
          </a:r>
        </a:p>
      </dgm:t>
    </dgm:pt>
    <dgm:pt modelId="{3EE84035-0C3B-40A7-A9FF-DCEB1F2FBDCB}" type="par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4328ABAF-5BEC-4211-8EDC-89097317DB55}" type="sib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20B3B148-B58E-4920-A73C-FAE5ED00149B}">
      <dgm:prSet/>
      <dgm:spPr>
        <a:solidFill>
          <a:schemeClr val="accent2"/>
        </a:solidFill>
      </dgm:spPr>
      <dgm:t>
        <a:bodyPr/>
        <a:lstStyle/>
        <a:p>
          <a:r>
            <a:rPr lang="zh-TW" altLang="en-US">
              <a:latin typeface="標楷體" panose="03000509000000000000" pitchFamily="65" charset="-120"/>
              <a:ea typeface="標楷體" panose="03000509000000000000" pitchFamily="65" charset="-120"/>
            </a:rPr>
            <a:t>學生</a:t>
          </a:r>
        </a:p>
      </dgm:t>
    </dgm:pt>
    <dgm:pt modelId="{3FFF800B-6076-4B62-93F2-9BD81666ECEF}" type="par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747B0613-7307-4B1D-BDEC-3A94AFE38888}" type="sib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953B0193-3EEA-42CD-93DE-87C59F7207DE}">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課程</a:t>
          </a:r>
        </a:p>
      </dgm:t>
    </dgm:pt>
    <dgm:pt modelId="{C5F7C21C-8A18-4DAE-B1CA-01C695E8C16B}" type="par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7CEA5018-EA0E-40BD-B408-DFD79EAA6B6B}" type="sib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064D8F4F-C35B-4BE2-8762-1C7E79019697}">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校外</a:t>
          </a:r>
        </a:p>
      </dgm:t>
    </dgm:pt>
    <dgm:pt modelId="{E89C10E3-5B15-49CF-8818-2F6CF4064CB2}" type="par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BFCB08BD-4D58-4647-A2D4-760B089988A1}" type="sib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F5608930-DEDE-44E0-97F7-F40C7B9FC917}" type="pres">
      <dgm:prSet presAssocID="{ECEA72E5-1359-45A3-AD4F-9E4E9FE88135}" presName="Name0" presStyleCnt="0">
        <dgm:presLayoutVars>
          <dgm:dir/>
          <dgm:resizeHandles val="exact"/>
        </dgm:presLayoutVars>
      </dgm:prSet>
      <dgm:spPr/>
    </dgm:pt>
    <dgm:pt modelId="{83494017-ED6A-4607-A4AF-C1483C743CF4}" type="pres">
      <dgm:prSet presAssocID="{0161F8A0-BF18-497F-B9AE-D6C6BC25C956}" presName="parTxOnly" presStyleLbl="node1" presStyleIdx="0" presStyleCnt="6">
        <dgm:presLayoutVars>
          <dgm:bulletEnabled val="1"/>
        </dgm:presLayoutVars>
      </dgm:prSet>
      <dgm:spPr/>
      <dgm:t>
        <a:bodyPr/>
        <a:lstStyle/>
        <a:p>
          <a:endParaRPr lang="zh-TW" altLang="en-US"/>
        </a:p>
      </dgm:t>
    </dgm:pt>
    <dgm:pt modelId="{1F1DB058-D40D-4440-89AD-070C9BACBC51}" type="pres">
      <dgm:prSet presAssocID="{F0177C9D-311A-4D5A-8455-AC698CE06401}" presName="parSpace" presStyleCnt="0"/>
      <dgm:spPr/>
    </dgm:pt>
    <dgm:pt modelId="{3EF66C5B-F283-460D-938C-0D3AA52BD6D2}" type="pres">
      <dgm:prSet presAssocID="{A5AC0A0B-20F6-4D15-A08D-D6EA80A2F90D}" presName="parTxOnly" presStyleLbl="node1" presStyleIdx="1" presStyleCnt="6">
        <dgm:presLayoutVars>
          <dgm:bulletEnabled val="1"/>
        </dgm:presLayoutVars>
      </dgm:prSet>
      <dgm:spPr/>
      <dgm:t>
        <a:bodyPr/>
        <a:lstStyle/>
        <a:p>
          <a:endParaRPr lang="zh-TW" altLang="en-US"/>
        </a:p>
      </dgm:t>
    </dgm:pt>
    <dgm:pt modelId="{A714C6D0-2A50-4981-B467-1D77DAE5AF6D}" type="pres">
      <dgm:prSet presAssocID="{A802C6A1-F323-4614-94BA-8BD183A08F1D}" presName="parSpace" presStyleCnt="0"/>
      <dgm:spPr/>
    </dgm:pt>
    <dgm:pt modelId="{CE27EBEF-F9FE-4377-853B-2755990995C4}" type="pres">
      <dgm:prSet presAssocID="{9115407F-6370-46C5-A2BE-E294677EBA7F}" presName="parTxOnly" presStyleLbl="node1" presStyleIdx="2" presStyleCnt="6">
        <dgm:presLayoutVars>
          <dgm:bulletEnabled val="1"/>
        </dgm:presLayoutVars>
      </dgm:prSet>
      <dgm:spPr/>
      <dgm:t>
        <a:bodyPr/>
        <a:lstStyle/>
        <a:p>
          <a:endParaRPr lang="zh-TW" altLang="en-US"/>
        </a:p>
      </dgm:t>
    </dgm:pt>
    <dgm:pt modelId="{065383F5-0257-44D4-A8E5-19BCA99A6C2F}" type="pres">
      <dgm:prSet presAssocID="{4328ABAF-5BEC-4211-8EDC-89097317DB55}" presName="parSpace" presStyleCnt="0"/>
      <dgm:spPr/>
    </dgm:pt>
    <dgm:pt modelId="{E07A33EE-F179-4CA9-A72B-73F4C61FF96A}" type="pres">
      <dgm:prSet presAssocID="{20B3B148-B58E-4920-A73C-FAE5ED00149B}" presName="parTxOnly" presStyleLbl="node1" presStyleIdx="3" presStyleCnt="6">
        <dgm:presLayoutVars>
          <dgm:bulletEnabled val="1"/>
        </dgm:presLayoutVars>
      </dgm:prSet>
      <dgm:spPr/>
      <dgm:t>
        <a:bodyPr/>
        <a:lstStyle/>
        <a:p>
          <a:endParaRPr lang="zh-TW" altLang="en-US"/>
        </a:p>
      </dgm:t>
    </dgm:pt>
    <dgm:pt modelId="{9CFB5F28-7372-4B85-B092-EE40356EEB47}" type="pres">
      <dgm:prSet presAssocID="{747B0613-7307-4B1D-BDEC-3A94AFE38888}" presName="parSpace" presStyleCnt="0"/>
      <dgm:spPr/>
    </dgm:pt>
    <dgm:pt modelId="{1E1D96AF-3714-4F8A-B787-D9D8379810B0}" type="pres">
      <dgm:prSet presAssocID="{953B0193-3EEA-42CD-93DE-87C59F7207DE}" presName="parTxOnly" presStyleLbl="node1" presStyleIdx="4" presStyleCnt="6">
        <dgm:presLayoutVars>
          <dgm:bulletEnabled val="1"/>
        </dgm:presLayoutVars>
      </dgm:prSet>
      <dgm:spPr/>
      <dgm:t>
        <a:bodyPr/>
        <a:lstStyle/>
        <a:p>
          <a:endParaRPr lang="zh-TW" altLang="en-US"/>
        </a:p>
      </dgm:t>
    </dgm:pt>
    <dgm:pt modelId="{0792EC69-C206-4ECB-9505-2A96CA563D3B}" type="pres">
      <dgm:prSet presAssocID="{7CEA5018-EA0E-40BD-B408-DFD79EAA6B6B}" presName="parSpace" presStyleCnt="0"/>
      <dgm:spPr/>
    </dgm:pt>
    <dgm:pt modelId="{442C3129-9D7D-4249-8099-B73FB0942364}" type="pres">
      <dgm:prSet presAssocID="{064D8F4F-C35B-4BE2-8762-1C7E79019697}" presName="parTxOnly" presStyleLbl="node1" presStyleIdx="5" presStyleCnt="6">
        <dgm:presLayoutVars>
          <dgm:bulletEnabled val="1"/>
        </dgm:presLayoutVars>
      </dgm:prSet>
      <dgm:spPr/>
      <dgm:t>
        <a:bodyPr/>
        <a:lstStyle/>
        <a:p>
          <a:endParaRPr lang="zh-TW" altLang="en-US"/>
        </a:p>
      </dgm:t>
    </dgm:pt>
  </dgm:ptLst>
  <dgm:cxnLst>
    <dgm:cxn modelId="{ED2C2374-8AEB-457A-BA1F-36A240B53922}" srcId="{ECEA72E5-1359-45A3-AD4F-9E4E9FE88135}" destId="{953B0193-3EEA-42CD-93DE-87C59F7207DE}" srcOrd="4" destOrd="0" parTransId="{C5F7C21C-8A18-4DAE-B1CA-01C695E8C16B}" sibTransId="{7CEA5018-EA0E-40BD-B408-DFD79EAA6B6B}"/>
    <dgm:cxn modelId="{C7E7202F-3083-4C9C-91B1-5269D3F821EB}" type="presOf" srcId="{953B0193-3EEA-42CD-93DE-87C59F7207DE}" destId="{1E1D96AF-3714-4F8A-B787-D9D8379810B0}" srcOrd="0" destOrd="0" presId="urn:microsoft.com/office/officeart/2005/8/layout/hChevron3"/>
    <dgm:cxn modelId="{787C5903-C444-4BE5-842A-D07EC90634B3}" srcId="{ECEA72E5-1359-45A3-AD4F-9E4E9FE88135}" destId="{0161F8A0-BF18-497F-B9AE-D6C6BC25C956}" srcOrd="0" destOrd="0" parTransId="{339D1A4F-B77E-42E1-B6FC-11B8824D0A66}" sibTransId="{F0177C9D-311A-4D5A-8455-AC698CE06401}"/>
    <dgm:cxn modelId="{E85DE1B2-9BB3-4065-A911-B461862DF4D7}" type="presOf" srcId="{20B3B148-B58E-4920-A73C-FAE5ED00149B}" destId="{E07A33EE-F179-4CA9-A72B-73F4C61FF96A}" srcOrd="0" destOrd="0" presId="urn:microsoft.com/office/officeart/2005/8/layout/hChevron3"/>
    <dgm:cxn modelId="{9FE3C883-D61A-43AE-B9AC-91D9ABC6F2F5}" type="presOf" srcId="{0161F8A0-BF18-497F-B9AE-D6C6BC25C956}" destId="{83494017-ED6A-4607-A4AF-C1483C743CF4}" srcOrd="0" destOrd="0" presId="urn:microsoft.com/office/officeart/2005/8/layout/hChevron3"/>
    <dgm:cxn modelId="{FA80664A-D10B-47BE-B65C-EB507EFE79E1}" type="presOf" srcId="{064D8F4F-C35B-4BE2-8762-1C7E79019697}" destId="{442C3129-9D7D-4249-8099-B73FB0942364}" srcOrd="0" destOrd="0" presId="urn:microsoft.com/office/officeart/2005/8/layout/hChevron3"/>
    <dgm:cxn modelId="{B089CB24-1E21-4D8C-AD15-2DA5575CCD92}" type="presOf" srcId="{A5AC0A0B-20F6-4D15-A08D-D6EA80A2F90D}" destId="{3EF66C5B-F283-460D-938C-0D3AA52BD6D2}" srcOrd="0" destOrd="0" presId="urn:microsoft.com/office/officeart/2005/8/layout/hChevron3"/>
    <dgm:cxn modelId="{FCEBF884-3FEB-42A5-A0F7-0C1201273229}" srcId="{ECEA72E5-1359-45A3-AD4F-9E4E9FE88135}" destId="{A5AC0A0B-20F6-4D15-A08D-D6EA80A2F90D}" srcOrd="1" destOrd="0" parTransId="{548E6371-7A5E-49A6-9430-99F6E6E32B5C}" sibTransId="{A802C6A1-F323-4614-94BA-8BD183A08F1D}"/>
    <dgm:cxn modelId="{D217212F-EA45-4B32-9154-6EAB2BD10C26}" srcId="{ECEA72E5-1359-45A3-AD4F-9E4E9FE88135}" destId="{20B3B148-B58E-4920-A73C-FAE5ED00149B}" srcOrd="3" destOrd="0" parTransId="{3FFF800B-6076-4B62-93F2-9BD81666ECEF}" sibTransId="{747B0613-7307-4B1D-BDEC-3A94AFE38888}"/>
    <dgm:cxn modelId="{57FBD1B6-EC1D-4D6D-8CF2-A9ABD9E6AF9A}" srcId="{ECEA72E5-1359-45A3-AD4F-9E4E9FE88135}" destId="{9115407F-6370-46C5-A2BE-E294677EBA7F}" srcOrd="2" destOrd="0" parTransId="{3EE84035-0C3B-40A7-A9FF-DCEB1F2FBDCB}" sibTransId="{4328ABAF-5BEC-4211-8EDC-89097317DB55}"/>
    <dgm:cxn modelId="{B7406366-21E6-4865-BF6C-F9D04A22DF73}" type="presOf" srcId="{9115407F-6370-46C5-A2BE-E294677EBA7F}" destId="{CE27EBEF-F9FE-4377-853B-2755990995C4}" srcOrd="0" destOrd="0" presId="urn:microsoft.com/office/officeart/2005/8/layout/hChevron3"/>
    <dgm:cxn modelId="{884CE06B-160C-4AC7-907D-F7CB5171E8CC}" type="presOf" srcId="{ECEA72E5-1359-45A3-AD4F-9E4E9FE88135}" destId="{F5608930-DEDE-44E0-97F7-F40C7B9FC917}" srcOrd="0" destOrd="0" presId="urn:microsoft.com/office/officeart/2005/8/layout/hChevron3"/>
    <dgm:cxn modelId="{A6B82BF3-2947-4413-89D8-E15BFF78F3DC}" srcId="{ECEA72E5-1359-45A3-AD4F-9E4E9FE88135}" destId="{064D8F4F-C35B-4BE2-8762-1C7E79019697}" srcOrd="5" destOrd="0" parTransId="{E89C10E3-5B15-49CF-8818-2F6CF4064CB2}" sibTransId="{BFCB08BD-4D58-4647-A2D4-760B089988A1}"/>
    <dgm:cxn modelId="{71ABD422-3157-46CD-B452-D4F1FBB971B7}" type="presParOf" srcId="{F5608930-DEDE-44E0-97F7-F40C7B9FC917}" destId="{83494017-ED6A-4607-A4AF-C1483C743CF4}" srcOrd="0" destOrd="0" presId="urn:microsoft.com/office/officeart/2005/8/layout/hChevron3"/>
    <dgm:cxn modelId="{56497CEE-AEE8-482B-BB47-4ACCA31FD9E3}" type="presParOf" srcId="{F5608930-DEDE-44E0-97F7-F40C7B9FC917}" destId="{1F1DB058-D40D-4440-89AD-070C9BACBC51}" srcOrd="1" destOrd="0" presId="urn:microsoft.com/office/officeart/2005/8/layout/hChevron3"/>
    <dgm:cxn modelId="{3006195A-2745-4C44-960F-0F2AC169FB06}" type="presParOf" srcId="{F5608930-DEDE-44E0-97F7-F40C7B9FC917}" destId="{3EF66C5B-F283-460D-938C-0D3AA52BD6D2}" srcOrd="2" destOrd="0" presId="urn:microsoft.com/office/officeart/2005/8/layout/hChevron3"/>
    <dgm:cxn modelId="{873B2EA1-F057-461A-A22A-4FD1DDF53D64}" type="presParOf" srcId="{F5608930-DEDE-44E0-97F7-F40C7B9FC917}" destId="{A714C6D0-2A50-4981-B467-1D77DAE5AF6D}" srcOrd="3" destOrd="0" presId="urn:microsoft.com/office/officeart/2005/8/layout/hChevron3"/>
    <dgm:cxn modelId="{F2237C1F-63B3-4DF8-9F3E-6DD02CF3A57E}" type="presParOf" srcId="{F5608930-DEDE-44E0-97F7-F40C7B9FC917}" destId="{CE27EBEF-F9FE-4377-853B-2755990995C4}" srcOrd="4" destOrd="0" presId="urn:microsoft.com/office/officeart/2005/8/layout/hChevron3"/>
    <dgm:cxn modelId="{F2753216-58F9-43EA-8AEC-44DCBCF790A0}" type="presParOf" srcId="{F5608930-DEDE-44E0-97F7-F40C7B9FC917}" destId="{065383F5-0257-44D4-A8E5-19BCA99A6C2F}" srcOrd="5" destOrd="0" presId="urn:microsoft.com/office/officeart/2005/8/layout/hChevron3"/>
    <dgm:cxn modelId="{E66AAB8D-08D6-4665-A234-0A959432DD99}" type="presParOf" srcId="{F5608930-DEDE-44E0-97F7-F40C7B9FC917}" destId="{E07A33EE-F179-4CA9-A72B-73F4C61FF96A}" srcOrd="6" destOrd="0" presId="urn:microsoft.com/office/officeart/2005/8/layout/hChevron3"/>
    <dgm:cxn modelId="{A69B862D-CA7C-4CC1-AE30-336E0BE39451}" type="presParOf" srcId="{F5608930-DEDE-44E0-97F7-F40C7B9FC917}" destId="{9CFB5F28-7372-4B85-B092-EE40356EEB47}" srcOrd="7" destOrd="0" presId="urn:microsoft.com/office/officeart/2005/8/layout/hChevron3"/>
    <dgm:cxn modelId="{7D91F1AB-D470-4407-8441-A636E59A75D3}" type="presParOf" srcId="{F5608930-DEDE-44E0-97F7-F40C7B9FC917}" destId="{1E1D96AF-3714-4F8A-B787-D9D8379810B0}" srcOrd="8" destOrd="0" presId="urn:microsoft.com/office/officeart/2005/8/layout/hChevron3"/>
    <dgm:cxn modelId="{E5204776-CEC5-489F-9C7E-6A5FAEBE85EC}" type="presParOf" srcId="{F5608930-DEDE-44E0-97F7-F40C7B9FC917}" destId="{0792EC69-C206-4ECB-9505-2A96CA563D3B}" srcOrd="9" destOrd="0" presId="urn:microsoft.com/office/officeart/2005/8/layout/hChevron3"/>
    <dgm:cxn modelId="{E3D9B75B-37E4-45CC-9073-CADA6C75AE13}" type="presParOf" srcId="{F5608930-DEDE-44E0-97F7-F40C7B9FC917}" destId="{442C3129-9D7D-4249-8099-B73FB0942364}"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ECEA72E5-1359-45A3-AD4F-9E4E9FE88135}" type="doc">
      <dgm:prSet loTypeId="urn:microsoft.com/office/officeart/2005/8/layout/hChevron3" loCatId="process" qsTypeId="urn:microsoft.com/office/officeart/2005/8/quickstyle/simple1" qsCatId="simple" csTypeId="urn:microsoft.com/office/officeart/2005/8/colors/accent2_3" csCatId="accent2" phldr="1"/>
      <dgm:spPr/>
    </dgm:pt>
    <dgm:pt modelId="{0161F8A0-BF18-497F-B9AE-D6C6BC25C956}">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學校行政</a:t>
          </a:r>
          <a:endParaRPr lang="en-US" altLang="zh-TW" dirty="0">
            <a:latin typeface="標楷體" panose="03000509000000000000" pitchFamily="65" charset="-120"/>
            <a:ea typeface="標楷體" panose="03000509000000000000" pitchFamily="65" charset="-120"/>
          </a:endParaRPr>
        </a:p>
      </dgm:t>
    </dgm:pt>
    <dgm:pt modelId="{339D1A4F-B77E-42E1-B6FC-11B8824D0A66}" type="par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F0177C9D-311A-4D5A-8455-AC698CE06401}" type="sib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A5AC0A0B-20F6-4D15-A08D-D6EA80A2F90D}">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本身</a:t>
          </a:r>
        </a:p>
      </dgm:t>
    </dgm:pt>
    <dgm:pt modelId="{548E6371-7A5E-49A6-9430-99F6E6E32B5C}" type="par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A802C6A1-F323-4614-94BA-8BD183A08F1D}" type="sib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9115407F-6370-46C5-A2BE-E294677EBA7F}">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教學小組</a:t>
          </a:r>
        </a:p>
      </dgm:t>
    </dgm:pt>
    <dgm:pt modelId="{3EE84035-0C3B-40A7-A9FF-DCEB1F2FBDCB}" type="par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4328ABAF-5BEC-4211-8EDC-89097317DB55}" type="sib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20B3B148-B58E-4920-A73C-FAE5ED00149B}">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學生</a:t>
          </a:r>
        </a:p>
      </dgm:t>
    </dgm:pt>
    <dgm:pt modelId="{3FFF800B-6076-4B62-93F2-9BD81666ECEF}" type="par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747B0613-7307-4B1D-BDEC-3A94AFE38888}" type="sib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953B0193-3EEA-42CD-93DE-87C59F7207DE}">
      <dgm:prSet/>
      <dgm:spPr>
        <a:solidFill>
          <a:schemeClr val="accent2"/>
        </a:solidFill>
      </dgm:spPr>
      <dgm:t>
        <a:bodyPr/>
        <a:lstStyle/>
        <a:p>
          <a:r>
            <a:rPr lang="zh-TW" altLang="en-US">
              <a:latin typeface="標楷體" panose="03000509000000000000" pitchFamily="65" charset="-120"/>
              <a:ea typeface="標楷體" panose="03000509000000000000" pitchFamily="65" charset="-120"/>
            </a:rPr>
            <a:t>課程</a:t>
          </a:r>
        </a:p>
      </dgm:t>
    </dgm:pt>
    <dgm:pt modelId="{C5F7C21C-8A18-4DAE-B1CA-01C695E8C16B}" type="par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7CEA5018-EA0E-40BD-B408-DFD79EAA6B6B}" type="sib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064D8F4F-C35B-4BE2-8762-1C7E79019697}">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校外</a:t>
          </a:r>
        </a:p>
      </dgm:t>
    </dgm:pt>
    <dgm:pt modelId="{E89C10E3-5B15-49CF-8818-2F6CF4064CB2}" type="par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BFCB08BD-4D58-4647-A2D4-760B089988A1}" type="sib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F5608930-DEDE-44E0-97F7-F40C7B9FC917}" type="pres">
      <dgm:prSet presAssocID="{ECEA72E5-1359-45A3-AD4F-9E4E9FE88135}" presName="Name0" presStyleCnt="0">
        <dgm:presLayoutVars>
          <dgm:dir/>
          <dgm:resizeHandles val="exact"/>
        </dgm:presLayoutVars>
      </dgm:prSet>
      <dgm:spPr/>
    </dgm:pt>
    <dgm:pt modelId="{83494017-ED6A-4607-A4AF-C1483C743CF4}" type="pres">
      <dgm:prSet presAssocID="{0161F8A0-BF18-497F-B9AE-D6C6BC25C956}" presName="parTxOnly" presStyleLbl="node1" presStyleIdx="0" presStyleCnt="6">
        <dgm:presLayoutVars>
          <dgm:bulletEnabled val="1"/>
        </dgm:presLayoutVars>
      </dgm:prSet>
      <dgm:spPr/>
      <dgm:t>
        <a:bodyPr/>
        <a:lstStyle/>
        <a:p>
          <a:endParaRPr lang="zh-TW" altLang="en-US"/>
        </a:p>
      </dgm:t>
    </dgm:pt>
    <dgm:pt modelId="{1F1DB058-D40D-4440-89AD-070C9BACBC51}" type="pres">
      <dgm:prSet presAssocID="{F0177C9D-311A-4D5A-8455-AC698CE06401}" presName="parSpace" presStyleCnt="0"/>
      <dgm:spPr/>
    </dgm:pt>
    <dgm:pt modelId="{3EF66C5B-F283-460D-938C-0D3AA52BD6D2}" type="pres">
      <dgm:prSet presAssocID="{A5AC0A0B-20F6-4D15-A08D-D6EA80A2F90D}" presName="parTxOnly" presStyleLbl="node1" presStyleIdx="1" presStyleCnt="6">
        <dgm:presLayoutVars>
          <dgm:bulletEnabled val="1"/>
        </dgm:presLayoutVars>
      </dgm:prSet>
      <dgm:spPr/>
      <dgm:t>
        <a:bodyPr/>
        <a:lstStyle/>
        <a:p>
          <a:endParaRPr lang="zh-TW" altLang="en-US"/>
        </a:p>
      </dgm:t>
    </dgm:pt>
    <dgm:pt modelId="{A714C6D0-2A50-4981-B467-1D77DAE5AF6D}" type="pres">
      <dgm:prSet presAssocID="{A802C6A1-F323-4614-94BA-8BD183A08F1D}" presName="parSpace" presStyleCnt="0"/>
      <dgm:spPr/>
    </dgm:pt>
    <dgm:pt modelId="{CE27EBEF-F9FE-4377-853B-2755990995C4}" type="pres">
      <dgm:prSet presAssocID="{9115407F-6370-46C5-A2BE-E294677EBA7F}" presName="parTxOnly" presStyleLbl="node1" presStyleIdx="2" presStyleCnt="6">
        <dgm:presLayoutVars>
          <dgm:bulletEnabled val="1"/>
        </dgm:presLayoutVars>
      </dgm:prSet>
      <dgm:spPr/>
      <dgm:t>
        <a:bodyPr/>
        <a:lstStyle/>
        <a:p>
          <a:endParaRPr lang="zh-TW" altLang="en-US"/>
        </a:p>
      </dgm:t>
    </dgm:pt>
    <dgm:pt modelId="{065383F5-0257-44D4-A8E5-19BCA99A6C2F}" type="pres">
      <dgm:prSet presAssocID="{4328ABAF-5BEC-4211-8EDC-89097317DB55}" presName="parSpace" presStyleCnt="0"/>
      <dgm:spPr/>
    </dgm:pt>
    <dgm:pt modelId="{E07A33EE-F179-4CA9-A72B-73F4C61FF96A}" type="pres">
      <dgm:prSet presAssocID="{20B3B148-B58E-4920-A73C-FAE5ED00149B}" presName="parTxOnly" presStyleLbl="node1" presStyleIdx="3" presStyleCnt="6">
        <dgm:presLayoutVars>
          <dgm:bulletEnabled val="1"/>
        </dgm:presLayoutVars>
      </dgm:prSet>
      <dgm:spPr/>
      <dgm:t>
        <a:bodyPr/>
        <a:lstStyle/>
        <a:p>
          <a:endParaRPr lang="zh-TW" altLang="en-US"/>
        </a:p>
      </dgm:t>
    </dgm:pt>
    <dgm:pt modelId="{9CFB5F28-7372-4B85-B092-EE40356EEB47}" type="pres">
      <dgm:prSet presAssocID="{747B0613-7307-4B1D-BDEC-3A94AFE38888}" presName="parSpace" presStyleCnt="0"/>
      <dgm:spPr/>
    </dgm:pt>
    <dgm:pt modelId="{1E1D96AF-3714-4F8A-B787-D9D8379810B0}" type="pres">
      <dgm:prSet presAssocID="{953B0193-3EEA-42CD-93DE-87C59F7207DE}" presName="parTxOnly" presStyleLbl="node1" presStyleIdx="4" presStyleCnt="6">
        <dgm:presLayoutVars>
          <dgm:bulletEnabled val="1"/>
        </dgm:presLayoutVars>
      </dgm:prSet>
      <dgm:spPr/>
      <dgm:t>
        <a:bodyPr/>
        <a:lstStyle/>
        <a:p>
          <a:endParaRPr lang="zh-TW" altLang="en-US"/>
        </a:p>
      </dgm:t>
    </dgm:pt>
    <dgm:pt modelId="{0792EC69-C206-4ECB-9505-2A96CA563D3B}" type="pres">
      <dgm:prSet presAssocID="{7CEA5018-EA0E-40BD-B408-DFD79EAA6B6B}" presName="parSpace" presStyleCnt="0"/>
      <dgm:spPr/>
    </dgm:pt>
    <dgm:pt modelId="{442C3129-9D7D-4249-8099-B73FB0942364}" type="pres">
      <dgm:prSet presAssocID="{064D8F4F-C35B-4BE2-8762-1C7E79019697}" presName="parTxOnly" presStyleLbl="node1" presStyleIdx="5" presStyleCnt="6">
        <dgm:presLayoutVars>
          <dgm:bulletEnabled val="1"/>
        </dgm:presLayoutVars>
      </dgm:prSet>
      <dgm:spPr/>
      <dgm:t>
        <a:bodyPr/>
        <a:lstStyle/>
        <a:p>
          <a:endParaRPr lang="zh-TW" altLang="en-US"/>
        </a:p>
      </dgm:t>
    </dgm:pt>
  </dgm:ptLst>
  <dgm:cxnLst>
    <dgm:cxn modelId="{FA8CF5D5-B19C-4605-B7A1-2F1859526A07}" type="presOf" srcId="{0161F8A0-BF18-497F-B9AE-D6C6BC25C956}" destId="{83494017-ED6A-4607-A4AF-C1483C743CF4}" srcOrd="0" destOrd="0" presId="urn:microsoft.com/office/officeart/2005/8/layout/hChevron3"/>
    <dgm:cxn modelId="{ED2C2374-8AEB-457A-BA1F-36A240B53922}" srcId="{ECEA72E5-1359-45A3-AD4F-9E4E9FE88135}" destId="{953B0193-3EEA-42CD-93DE-87C59F7207DE}" srcOrd="4" destOrd="0" parTransId="{C5F7C21C-8A18-4DAE-B1CA-01C695E8C16B}" sibTransId="{7CEA5018-EA0E-40BD-B408-DFD79EAA6B6B}"/>
    <dgm:cxn modelId="{787C5903-C444-4BE5-842A-D07EC90634B3}" srcId="{ECEA72E5-1359-45A3-AD4F-9E4E9FE88135}" destId="{0161F8A0-BF18-497F-B9AE-D6C6BC25C956}" srcOrd="0" destOrd="0" parTransId="{339D1A4F-B77E-42E1-B6FC-11B8824D0A66}" sibTransId="{F0177C9D-311A-4D5A-8455-AC698CE06401}"/>
    <dgm:cxn modelId="{842DF2FA-69CA-4C95-A019-AB53D6E6F8A3}" type="presOf" srcId="{9115407F-6370-46C5-A2BE-E294677EBA7F}" destId="{CE27EBEF-F9FE-4377-853B-2755990995C4}" srcOrd="0" destOrd="0" presId="urn:microsoft.com/office/officeart/2005/8/layout/hChevron3"/>
    <dgm:cxn modelId="{7B4492F1-77AF-4909-8FDE-6CE28E4FBCAE}" type="presOf" srcId="{A5AC0A0B-20F6-4D15-A08D-D6EA80A2F90D}" destId="{3EF66C5B-F283-460D-938C-0D3AA52BD6D2}" srcOrd="0" destOrd="0" presId="urn:microsoft.com/office/officeart/2005/8/layout/hChevron3"/>
    <dgm:cxn modelId="{EAE3E009-29A6-4211-84AE-A72709C425AA}" type="presOf" srcId="{20B3B148-B58E-4920-A73C-FAE5ED00149B}" destId="{E07A33EE-F179-4CA9-A72B-73F4C61FF96A}" srcOrd="0" destOrd="0" presId="urn:microsoft.com/office/officeart/2005/8/layout/hChevron3"/>
    <dgm:cxn modelId="{2F780FA1-3BBE-40DB-BE7D-C7700BAD9F61}" type="presOf" srcId="{ECEA72E5-1359-45A3-AD4F-9E4E9FE88135}" destId="{F5608930-DEDE-44E0-97F7-F40C7B9FC917}" srcOrd="0" destOrd="0" presId="urn:microsoft.com/office/officeart/2005/8/layout/hChevron3"/>
    <dgm:cxn modelId="{FCEBF884-3FEB-42A5-A0F7-0C1201273229}" srcId="{ECEA72E5-1359-45A3-AD4F-9E4E9FE88135}" destId="{A5AC0A0B-20F6-4D15-A08D-D6EA80A2F90D}" srcOrd="1" destOrd="0" parTransId="{548E6371-7A5E-49A6-9430-99F6E6E32B5C}" sibTransId="{A802C6A1-F323-4614-94BA-8BD183A08F1D}"/>
    <dgm:cxn modelId="{D217212F-EA45-4B32-9154-6EAB2BD10C26}" srcId="{ECEA72E5-1359-45A3-AD4F-9E4E9FE88135}" destId="{20B3B148-B58E-4920-A73C-FAE5ED00149B}" srcOrd="3" destOrd="0" parTransId="{3FFF800B-6076-4B62-93F2-9BD81666ECEF}" sibTransId="{747B0613-7307-4B1D-BDEC-3A94AFE38888}"/>
    <dgm:cxn modelId="{57FBD1B6-EC1D-4D6D-8CF2-A9ABD9E6AF9A}" srcId="{ECEA72E5-1359-45A3-AD4F-9E4E9FE88135}" destId="{9115407F-6370-46C5-A2BE-E294677EBA7F}" srcOrd="2" destOrd="0" parTransId="{3EE84035-0C3B-40A7-A9FF-DCEB1F2FBDCB}" sibTransId="{4328ABAF-5BEC-4211-8EDC-89097317DB55}"/>
    <dgm:cxn modelId="{38D2D5C2-97B1-44EC-9277-62961DB2DC17}" type="presOf" srcId="{064D8F4F-C35B-4BE2-8762-1C7E79019697}" destId="{442C3129-9D7D-4249-8099-B73FB0942364}" srcOrd="0" destOrd="0" presId="urn:microsoft.com/office/officeart/2005/8/layout/hChevron3"/>
    <dgm:cxn modelId="{A6B82BF3-2947-4413-89D8-E15BFF78F3DC}" srcId="{ECEA72E5-1359-45A3-AD4F-9E4E9FE88135}" destId="{064D8F4F-C35B-4BE2-8762-1C7E79019697}" srcOrd="5" destOrd="0" parTransId="{E89C10E3-5B15-49CF-8818-2F6CF4064CB2}" sibTransId="{BFCB08BD-4D58-4647-A2D4-760B089988A1}"/>
    <dgm:cxn modelId="{2A72CB71-FCEB-467C-BDAA-36020ECEE1B3}" type="presOf" srcId="{953B0193-3EEA-42CD-93DE-87C59F7207DE}" destId="{1E1D96AF-3714-4F8A-B787-D9D8379810B0}" srcOrd="0" destOrd="0" presId="urn:microsoft.com/office/officeart/2005/8/layout/hChevron3"/>
    <dgm:cxn modelId="{3411DFBA-A159-415B-94E3-ECC7265F02FA}" type="presParOf" srcId="{F5608930-DEDE-44E0-97F7-F40C7B9FC917}" destId="{83494017-ED6A-4607-A4AF-C1483C743CF4}" srcOrd="0" destOrd="0" presId="urn:microsoft.com/office/officeart/2005/8/layout/hChevron3"/>
    <dgm:cxn modelId="{9F49E4D6-BE9E-42BF-9FDD-0602DE897BBB}" type="presParOf" srcId="{F5608930-DEDE-44E0-97F7-F40C7B9FC917}" destId="{1F1DB058-D40D-4440-89AD-070C9BACBC51}" srcOrd="1" destOrd="0" presId="urn:microsoft.com/office/officeart/2005/8/layout/hChevron3"/>
    <dgm:cxn modelId="{4D3BE430-605E-4B55-81F8-86C3214DB9D7}" type="presParOf" srcId="{F5608930-DEDE-44E0-97F7-F40C7B9FC917}" destId="{3EF66C5B-F283-460D-938C-0D3AA52BD6D2}" srcOrd="2" destOrd="0" presId="urn:microsoft.com/office/officeart/2005/8/layout/hChevron3"/>
    <dgm:cxn modelId="{F99F1F1F-7918-43DD-9258-6C6165BB42F2}" type="presParOf" srcId="{F5608930-DEDE-44E0-97F7-F40C7B9FC917}" destId="{A714C6D0-2A50-4981-B467-1D77DAE5AF6D}" srcOrd="3" destOrd="0" presId="urn:microsoft.com/office/officeart/2005/8/layout/hChevron3"/>
    <dgm:cxn modelId="{6C106E76-224C-451A-9523-58FBDCC62C98}" type="presParOf" srcId="{F5608930-DEDE-44E0-97F7-F40C7B9FC917}" destId="{CE27EBEF-F9FE-4377-853B-2755990995C4}" srcOrd="4" destOrd="0" presId="urn:microsoft.com/office/officeart/2005/8/layout/hChevron3"/>
    <dgm:cxn modelId="{A0979544-DF6D-4451-8FF5-09C4A4D20D18}" type="presParOf" srcId="{F5608930-DEDE-44E0-97F7-F40C7B9FC917}" destId="{065383F5-0257-44D4-A8E5-19BCA99A6C2F}" srcOrd="5" destOrd="0" presId="urn:microsoft.com/office/officeart/2005/8/layout/hChevron3"/>
    <dgm:cxn modelId="{A475CA53-86B1-43DF-9CE6-571D99E0A8B9}" type="presParOf" srcId="{F5608930-DEDE-44E0-97F7-F40C7B9FC917}" destId="{E07A33EE-F179-4CA9-A72B-73F4C61FF96A}" srcOrd="6" destOrd="0" presId="urn:microsoft.com/office/officeart/2005/8/layout/hChevron3"/>
    <dgm:cxn modelId="{89BA3EA9-DFD1-4A8F-86D4-46941A89C89A}" type="presParOf" srcId="{F5608930-DEDE-44E0-97F7-F40C7B9FC917}" destId="{9CFB5F28-7372-4B85-B092-EE40356EEB47}" srcOrd="7" destOrd="0" presId="urn:microsoft.com/office/officeart/2005/8/layout/hChevron3"/>
    <dgm:cxn modelId="{472F4004-77A7-45C9-9A58-46954D5D6C9A}" type="presParOf" srcId="{F5608930-DEDE-44E0-97F7-F40C7B9FC917}" destId="{1E1D96AF-3714-4F8A-B787-D9D8379810B0}" srcOrd="8" destOrd="0" presId="urn:microsoft.com/office/officeart/2005/8/layout/hChevron3"/>
    <dgm:cxn modelId="{CA98BFD0-0A23-4129-B60B-856DEF18807A}" type="presParOf" srcId="{F5608930-DEDE-44E0-97F7-F40C7B9FC917}" destId="{0792EC69-C206-4ECB-9505-2A96CA563D3B}" srcOrd="9" destOrd="0" presId="urn:microsoft.com/office/officeart/2005/8/layout/hChevron3"/>
    <dgm:cxn modelId="{FF402BF7-14F3-4C09-AA5C-2FFBA4AB1529}" type="presParOf" srcId="{F5608930-DEDE-44E0-97F7-F40C7B9FC917}" destId="{442C3129-9D7D-4249-8099-B73FB0942364}"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ECEA72E5-1359-45A3-AD4F-9E4E9FE88135}" type="doc">
      <dgm:prSet loTypeId="urn:microsoft.com/office/officeart/2005/8/layout/hChevron3" loCatId="process" qsTypeId="urn:microsoft.com/office/officeart/2005/8/quickstyle/simple1" qsCatId="simple" csTypeId="urn:microsoft.com/office/officeart/2005/8/colors/accent2_3" csCatId="accent2" phldr="1"/>
      <dgm:spPr/>
    </dgm:pt>
    <dgm:pt modelId="{0161F8A0-BF18-497F-B9AE-D6C6BC25C956}">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學校行政</a:t>
          </a:r>
          <a:endParaRPr lang="en-US" altLang="zh-TW" dirty="0">
            <a:latin typeface="標楷體" panose="03000509000000000000" pitchFamily="65" charset="-120"/>
            <a:ea typeface="標楷體" panose="03000509000000000000" pitchFamily="65" charset="-120"/>
          </a:endParaRPr>
        </a:p>
      </dgm:t>
    </dgm:pt>
    <dgm:pt modelId="{339D1A4F-B77E-42E1-B6FC-11B8824D0A66}" type="par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F0177C9D-311A-4D5A-8455-AC698CE06401}" type="sibTrans" cxnId="{787C5903-C444-4BE5-842A-D07EC90634B3}">
      <dgm:prSet/>
      <dgm:spPr/>
      <dgm:t>
        <a:bodyPr/>
        <a:lstStyle/>
        <a:p>
          <a:endParaRPr lang="zh-TW" altLang="en-US">
            <a:latin typeface="標楷體" panose="03000509000000000000" pitchFamily="65" charset="-120"/>
            <a:ea typeface="標楷體" panose="03000509000000000000" pitchFamily="65" charset="-120"/>
          </a:endParaRPr>
        </a:p>
      </dgm:t>
    </dgm:pt>
    <dgm:pt modelId="{A5AC0A0B-20F6-4D15-A08D-D6EA80A2F90D}">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本身</a:t>
          </a:r>
        </a:p>
      </dgm:t>
    </dgm:pt>
    <dgm:pt modelId="{548E6371-7A5E-49A6-9430-99F6E6E32B5C}" type="par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A802C6A1-F323-4614-94BA-8BD183A08F1D}" type="sibTrans" cxnId="{FCEBF884-3FEB-42A5-A0F7-0C1201273229}">
      <dgm:prSet/>
      <dgm:spPr/>
      <dgm:t>
        <a:bodyPr/>
        <a:lstStyle/>
        <a:p>
          <a:endParaRPr lang="zh-TW" altLang="en-US">
            <a:latin typeface="標楷體" panose="03000509000000000000" pitchFamily="65" charset="-120"/>
            <a:ea typeface="標楷體" panose="03000509000000000000" pitchFamily="65" charset="-120"/>
          </a:endParaRPr>
        </a:p>
      </dgm:t>
    </dgm:pt>
    <dgm:pt modelId="{9115407F-6370-46C5-A2BE-E294677EBA7F}">
      <dgm:prSet phldrT="[文字]"/>
      <dgm:spPr>
        <a:solidFill>
          <a:schemeClr val="accent2">
            <a:lumMod val="40000"/>
            <a:lumOff val="60000"/>
          </a:schemeClr>
        </a:solidFill>
      </dgm:spPr>
      <dgm:t>
        <a:bodyPr/>
        <a:lstStyle/>
        <a:p>
          <a:r>
            <a:rPr lang="zh-TW" altLang="en-US" dirty="0">
              <a:latin typeface="標楷體" panose="03000509000000000000" pitchFamily="65" charset="-120"/>
              <a:ea typeface="標楷體" panose="03000509000000000000" pitchFamily="65" charset="-120"/>
            </a:rPr>
            <a:t>教學小組</a:t>
          </a:r>
        </a:p>
      </dgm:t>
    </dgm:pt>
    <dgm:pt modelId="{3EE84035-0C3B-40A7-A9FF-DCEB1F2FBDCB}" type="par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4328ABAF-5BEC-4211-8EDC-89097317DB55}" type="sibTrans" cxnId="{57FBD1B6-EC1D-4D6D-8CF2-A9ABD9E6AF9A}">
      <dgm:prSet/>
      <dgm:spPr/>
      <dgm:t>
        <a:bodyPr/>
        <a:lstStyle/>
        <a:p>
          <a:endParaRPr lang="zh-TW" altLang="en-US">
            <a:latin typeface="標楷體" panose="03000509000000000000" pitchFamily="65" charset="-120"/>
            <a:ea typeface="標楷體" panose="03000509000000000000" pitchFamily="65" charset="-120"/>
          </a:endParaRPr>
        </a:p>
      </dgm:t>
    </dgm:pt>
    <dgm:pt modelId="{20B3B148-B58E-4920-A73C-FAE5ED00149B}">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學生</a:t>
          </a:r>
        </a:p>
      </dgm:t>
    </dgm:pt>
    <dgm:pt modelId="{3FFF800B-6076-4B62-93F2-9BD81666ECEF}" type="par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747B0613-7307-4B1D-BDEC-3A94AFE38888}" type="sibTrans" cxnId="{D217212F-EA45-4B32-9154-6EAB2BD10C26}">
      <dgm:prSet/>
      <dgm:spPr/>
      <dgm:t>
        <a:bodyPr/>
        <a:lstStyle/>
        <a:p>
          <a:endParaRPr lang="zh-TW" altLang="en-US">
            <a:latin typeface="標楷體" panose="03000509000000000000" pitchFamily="65" charset="-120"/>
            <a:ea typeface="標楷體" panose="03000509000000000000" pitchFamily="65" charset="-120"/>
          </a:endParaRPr>
        </a:p>
      </dgm:t>
    </dgm:pt>
    <dgm:pt modelId="{953B0193-3EEA-42CD-93DE-87C59F7207DE}">
      <dgm:prSet/>
      <dgm:spPr>
        <a:solidFill>
          <a:schemeClr val="accent2">
            <a:lumMod val="40000"/>
            <a:lumOff val="60000"/>
          </a:schemeClr>
        </a:solidFill>
      </dgm:spPr>
      <dgm:t>
        <a:bodyPr/>
        <a:lstStyle/>
        <a:p>
          <a:r>
            <a:rPr lang="zh-TW" altLang="en-US">
              <a:latin typeface="標楷體" panose="03000509000000000000" pitchFamily="65" charset="-120"/>
              <a:ea typeface="標楷體" panose="03000509000000000000" pitchFamily="65" charset="-120"/>
            </a:rPr>
            <a:t>課程</a:t>
          </a:r>
        </a:p>
      </dgm:t>
    </dgm:pt>
    <dgm:pt modelId="{C5F7C21C-8A18-4DAE-B1CA-01C695E8C16B}" type="par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7CEA5018-EA0E-40BD-B408-DFD79EAA6B6B}" type="sibTrans" cxnId="{ED2C2374-8AEB-457A-BA1F-36A240B53922}">
      <dgm:prSet/>
      <dgm:spPr/>
      <dgm:t>
        <a:bodyPr/>
        <a:lstStyle/>
        <a:p>
          <a:endParaRPr lang="zh-TW" altLang="en-US">
            <a:latin typeface="標楷體" panose="03000509000000000000" pitchFamily="65" charset="-120"/>
            <a:ea typeface="標楷體" panose="03000509000000000000" pitchFamily="65" charset="-120"/>
          </a:endParaRPr>
        </a:p>
      </dgm:t>
    </dgm:pt>
    <dgm:pt modelId="{064D8F4F-C35B-4BE2-8762-1C7E79019697}">
      <dgm:prSet/>
      <dgm:spPr>
        <a:solidFill>
          <a:schemeClr val="accent2"/>
        </a:solidFill>
      </dgm:spPr>
      <dgm:t>
        <a:bodyPr/>
        <a:lstStyle/>
        <a:p>
          <a:r>
            <a:rPr lang="zh-TW" altLang="en-US">
              <a:latin typeface="標楷體" panose="03000509000000000000" pitchFamily="65" charset="-120"/>
              <a:ea typeface="標楷體" panose="03000509000000000000" pitchFamily="65" charset="-120"/>
            </a:rPr>
            <a:t>校外</a:t>
          </a:r>
        </a:p>
      </dgm:t>
    </dgm:pt>
    <dgm:pt modelId="{E89C10E3-5B15-49CF-8818-2F6CF4064CB2}" type="par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BFCB08BD-4D58-4647-A2D4-760B089988A1}" type="sibTrans" cxnId="{A6B82BF3-2947-4413-89D8-E15BFF78F3DC}">
      <dgm:prSet/>
      <dgm:spPr/>
      <dgm:t>
        <a:bodyPr/>
        <a:lstStyle/>
        <a:p>
          <a:endParaRPr lang="zh-TW" altLang="en-US">
            <a:latin typeface="標楷體" panose="03000509000000000000" pitchFamily="65" charset="-120"/>
            <a:ea typeface="標楷體" panose="03000509000000000000" pitchFamily="65" charset="-120"/>
          </a:endParaRPr>
        </a:p>
      </dgm:t>
    </dgm:pt>
    <dgm:pt modelId="{F5608930-DEDE-44E0-97F7-F40C7B9FC917}" type="pres">
      <dgm:prSet presAssocID="{ECEA72E5-1359-45A3-AD4F-9E4E9FE88135}" presName="Name0" presStyleCnt="0">
        <dgm:presLayoutVars>
          <dgm:dir/>
          <dgm:resizeHandles val="exact"/>
        </dgm:presLayoutVars>
      </dgm:prSet>
      <dgm:spPr/>
    </dgm:pt>
    <dgm:pt modelId="{83494017-ED6A-4607-A4AF-C1483C743CF4}" type="pres">
      <dgm:prSet presAssocID="{0161F8A0-BF18-497F-B9AE-D6C6BC25C956}" presName="parTxOnly" presStyleLbl="node1" presStyleIdx="0" presStyleCnt="6">
        <dgm:presLayoutVars>
          <dgm:bulletEnabled val="1"/>
        </dgm:presLayoutVars>
      </dgm:prSet>
      <dgm:spPr/>
      <dgm:t>
        <a:bodyPr/>
        <a:lstStyle/>
        <a:p>
          <a:endParaRPr lang="zh-TW" altLang="en-US"/>
        </a:p>
      </dgm:t>
    </dgm:pt>
    <dgm:pt modelId="{1F1DB058-D40D-4440-89AD-070C9BACBC51}" type="pres">
      <dgm:prSet presAssocID="{F0177C9D-311A-4D5A-8455-AC698CE06401}" presName="parSpace" presStyleCnt="0"/>
      <dgm:spPr/>
    </dgm:pt>
    <dgm:pt modelId="{3EF66C5B-F283-460D-938C-0D3AA52BD6D2}" type="pres">
      <dgm:prSet presAssocID="{A5AC0A0B-20F6-4D15-A08D-D6EA80A2F90D}" presName="parTxOnly" presStyleLbl="node1" presStyleIdx="1" presStyleCnt="6">
        <dgm:presLayoutVars>
          <dgm:bulletEnabled val="1"/>
        </dgm:presLayoutVars>
      </dgm:prSet>
      <dgm:spPr/>
      <dgm:t>
        <a:bodyPr/>
        <a:lstStyle/>
        <a:p>
          <a:endParaRPr lang="zh-TW" altLang="en-US"/>
        </a:p>
      </dgm:t>
    </dgm:pt>
    <dgm:pt modelId="{A714C6D0-2A50-4981-B467-1D77DAE5AF6D}" type="pres">
      <dgm:prSet presAssocID="{A802C6A1-F323-4614-94BA-8BD183A08F1D}" presName="parSpace" presStyleCnt="0"/>
      <dgm:spPr/>
    </dgm:pt>
    <dgm:pt modelId="{CE27EBEF-F9FE-4377-853B-2755990995C4}" type="pres">
      <dgm:prSet presAssocID="{9115407F-6370-46C5-A2BE-E294677EBA7F}" presName="parTxOnly" presStyleLbl="node1" presStyleIdx="2" presStyleCnt="6">
        <dgm:presLayoutVars>
          <dgm:bulletEnabled val="1"/>
        </dgm:presLayoutVars>
      </dgm:prSet>
      <dgm:spPr/>
      <dgm:t>
        <a:bodyPr/>
        <a:lstStyle/>
        <a:p>
          <a:endParaRPr lang="zh-TW" altLang="en-US"/>
        </a:p>
      </dgm:t>
    </dgm:pt>
    <dgm:pt modelId="{065383F5-0257-44D4-A8E5-19BCA99A6C2F}" type="pres">
      <dgm:prSet presAssocID="{4328ABAF-5BEC-4211-8EDC-89097317DB55}" presName="parSpace" presStyleCnt="0"/>
      <dgm:spPr/>
    </dgm:pt>
    <dgm:pt modelId="{E07A33EE-F179-4CA9-A72B-73F4C61FF96A}" type="pres">
      <dgm:prSet presAssocID="{20B3B148-B58E-4920-A73C-FAE5ED00149B}" presName="parTxOnly" presStyleLbl="node1" presStyleIdx="3" presStyleCnt="6">
        <dgm:presLayoutVars>
          <dgm:bulletEnabled val="1"/>
        </dgm:presLayoutVars>
      </dgm:prSet>
      <dgm:spPr/>
      <dgm:t>
        <a:bodyPr/>
        <a:lstStyle/>
        <a:p>
          <a:endParaRPr lang="zh-TW" altLang="en-US"/>
        </a:p>
      </dgm:t>
    </dgm:pt>
    <dgm:pt modelId="{9CFB5F28-7372-4B85-B092-EE40356EEB47}" type="pres">
      <dgm:prSet presAssocID="{747B0613-7307-4B1D-BDEC-3A94AFE38888}" presName="parSpace" presStyleCnt="0"/>
      <dgm:spPr/>
    </dgm:pt>
    <dgm:pt modelId="{1E1D96AF-3714-4F8A-B787-D9D8379810B0}" type="pres">
      <dgm:prSet presAssocID="{953B0193-3EEA-42CD-93DE-87C59F7207DE}" presName="parTxOnly" presStyleLbl="node1" presStyleIdx="4" presStyleCnt="6">
        <dgm:presLayoutVars>
          <dgm:bulletEnabled val="1"/>
        </dgm:presLayoutVars>
      </dgm:prSet>
      <dgm:spPr/>
      <dgm:t>
        <a:bodyPr/>
        <a:lstStyle/>
        <a:p>
          <a:endParaRPr lang="zh-TW" altLang="en-US"/>
        </a:p>
      </dgm:t>
    </dgm:pt>
    <dgm:pt modelId="{0792EC69-C206-4ECB-9505-2A96CA563D3B}" type="pres">
      <dgm:prSet presAssocID="{7CEA5018-EA0E-40BD-B408-DFD79EAA6B6B}" presName="parSpace" presStyleCnt="0"/>
      <dgm:spPr/>
    </dgm:pt>
    <dgm:pt modelId="{442C3129-9D7D-4249-8099-B73FB0942364}" type="pres">
      <dgm:prSet presAssocID="{064D8F4F-C35B-4BE2-8762-1C7E79019697}" presName="parTxOnly" presStyleLbl="node1" presStyleIdx="5" presStyleCnt="6">
        <dgm:presLayoutVars>
          <dgm:bulletEnabled val="1"/>
        </dgm:presLayoutVars>
      </dgm:prSet>
      <dgm:spPr/>
      <dgm:t>
        <a:bodyPr/>
        <a:lstStyle/>
        <a:p>
          <a:endParaRPr lang="zh-TW" altLang="en-US"/>
        </a:p>
      </dgm:t>
    </dgm:pt>
  </dgm:ptLst>
  <dgm:cxnLst>
    <dgm:cxn modelId="{ED2C2374-8AEB-457A-BA1F-36A240B53922}" srcId="{ECEA72E5-1359-45A3-AD4F-9E4E9FE88135}" destId="{953B0193-3EEA-42CD-93DE-87C59F7207DE}" srcOrd="4" destOrd="0" parTransId="{C5F7C21C-8A18-4DAE-B1CA-01C695E8C16B}" sibTransId="{7CEA5018-EA0E-40BD-B408-DFD79EAA6B6B}"/>
    <dgm:cxn modelId="{DA7E9EE3-4F39-4601-B4C6-241F189EF59C}" type="presOf" srcId="{20B3B148-B58E-4920-A73C-FAE5ED00149B}" destId="{E07A33EE-F179-4CA9-A72B-73F4C61FF96A}" srcOrd="0" destOrd="0" presId="urn:microsoft.com/office/officeart/2005/8/layout/hChevron3"/>
    <dgm:cxn modelId="{AF05BB7E-2118-4691-845F-F9614F7DFAAB}" type="presOf" srcId="{064D8F4F-C35B-4BE2-8762-1C7E79019697}" destId="{442C3129-9D7D-4249-8099-B73FB0942364}" srcOrd="0" destOrd="0" presId="urn:microsoft.com/office/officeart/2005/8/layout/hChevron3"/>
    <dgm:cxn modelId="{787C5903-C444-4BE5-842A-D07EC90634B3}" srcId="{ECEA72E5-1359-45A3-AD4F-9E4E9FE88135}" destId="{0161F8A0-BF18-497F-B9AE-D6C6BC25C956}" srcOrd="0" destOrd="0" parTransId="{339D1A4F-B77E-42E1-B6FC-11B8824D0A66}" sibTransId="{F0177C9D-311A-4D5A-8455-AC698CE06401}"/>
    <dgm:cxn modelId="{FDBE49D6-459C-4F13-B975-44309CDA84E8}" type="presOf" srcId="{0161F8A0-BF18-497F-B9AE-D6C6BC25C956}" destId="{83494017-ED6A-4607-A4AF-C1483C743CF4}" srcOrd="0" destOrd="0" presId="urn:microsoft.com/office/officeart/2005/8/layout/hChevron3"/>
    <dgm:cxn modelId="{36092C20-EC02-45B9-8760-7FAD68E91332}" type="presOf" srcId="{ECEA72E5-1359-45A3-AD4F-9E4E9FE88135}" destId="{F5608930-DEDE-44E0-97F7-F40C7B9FC917}" srcOrd="0" destOrd="0" presId="urn:microsoft.com/office/officeart/2005/8/layout/hChevron3"/>
    <dgm:cxn modelId="{FCEBF884-3FEB-42A5-A0F7-0C1201273229}" srcId="{ECEA72E5-1359-45A3-AD4F-9E4E9FE88135}" destId="{A5AC0A0B-20F6-4D15-A08D-D6EA80A2F90D}" srcOrd="1" destOrd="0" parTransId="{548E6371-7A5E-49A6-9430-99F6E6E32B5C}" sibTransId="{A802C6A1-F323-4614-94BA-8BD183A08F1D}"/>
    <dgm:cxn modelId="{D217212F-EA45-4B32-9154-6EAB2BD10C26}" srcId="{ECEA72E5-1359-45A3-AD4F-9E4E9FE88135}" destId="{20B3B148-B58E-4920-A73C-FAE5ED00149B}" srcOrd="3" destOrd="0" parTransId="{3FFF800B-6076-4B62-93F2-9BD81666ECEF}" sibTransId="{747B0613-7307-4B1D-BDEC-3A94AFE38888}"/>
    <dgm:cxn modelId="{57FBD1B6-EC1D-4D6D-8CF2-A9ABD9E6AF9A}" srcId="{ECEA72E5-1359-45A3-AD4F-9E4E9FE88135}" destId="{9115407F-6370-46C5-A2BE-E294677EBA7F}" srcOrd="2" destOrd="0" parTransId="{3EE84035-0C3B-40A7-A9FF-DCEB1F2FBDCB}" sibTransId="{4328ABAF-5BEC-4211-8EDC-89097317DB55}"/>
    <dgm:cxn modelId="{C44FF560-BF77-45E3-806F-D8D26F3DD0E5}" type="presOf" srcId="{953B0193-3EEA-42CD-93DE-87C59F7207DE}" destId="{1E1D96AF-3714-4F8A-B787-D9D8379810B0}" srcOrd="0" destOrd="0" presId="urn:microsoft.com/office/officeart/2005/8/layout/hChevron3"/>
    <dgm:cxn modelId="{A6B82BF3-2947-4413-89D8-E15BFF78F3DC}" srcId="{ECEA72E5-1359-45A3-AD4F-9E4E9FE88135}" destId="{064D8F4F-C35B-4BE2-8762-1C7E79019697}" srcOrd="5" destOrd="0" parTransId="{E89C10E3-5B15-49CF-8818-2F6CF4064CB2}" sibTransId="{BFCB08BD-4D58-4647-A2D4-760B089988A1}"/>
    <dgm:cxn modelId="{665E7341-7964-4A07-BA87-A5DDF0CB02D9}" type="presOf" srcId="{A5AC0A0B-20F6-4D15-A08D-D6EA80A2F90D}" destId="{3EF66C5B-F283-460D-938C-0D3AA52BD6D2}" srcOrd="0" destOrd="0" presId="urn:microsoft.com/office/officeart/2005/8/layout/hChevron3"/>
    <dgm:cxn modelId="{861701CF-E1E0-47C9-82D2-8A18E603236F}" type="presOf" srcId="{9115407F-6370-46C5-A2BE-E294677EBA7F}" destId="{CE27EBEF-F9FE-4377-853B-2755990995C4}" srcOrd="0" destOrd="0" presId="urn:microsoft.com/office/officeart/2005/8/layout/hChevron3"/>
    <dgm:cxn modelId="{A679A28B-8AE7-4B6E-B223-8A3596EC7806}" type="presParOf" srcId="{F5608930-DEDE-44E0-97F7-F40C7B9FC917}" destId="{83494017-ED6A-4607-A4AF-C1483C743CF4}" srcOrd="0" destOrd="0" presId="urn:microsoft.com/office/officeart/2005/8/layout/hChevron3"/>
    <dgm:cxn modelId="{9030B1BB-51E8-41C0-B1DF-6023EE813CBB}" type="presParOf" srcId="{F5608930-DEDE-44E0-97F7-F40C7B9FC917}" destId="{1F1DB058-D40D-4440-89AD-070C9BACBC51}" srcOrd="1" destOrd="0" presId="urn:microsoft.com/office/officeart/2005/8/layout/hChevron3"/>
    <dgm:cxn modelId="{9941FDEA-A7B8-4089-A29F-60A31564E37D}" type="presParOf" srcId="{F5608930-DEDE-44E0-97F7-F40C7B9FC917}" destId="{3EF66C5B-F283-460D-938C-0D3AA52BD6D2}" srcOrd="2" destOrd="0" presId="urn:microsoft.com/office/officeart/2005/8/layout/hChevron3"/>
    <dgm:cxn modelId="{C0D973D6-6FE2-459F-BFBB-0988D34F7762}" type="presParOf" srcId="{F5608930-DEDE-44E0-97F7-F40C7B9FC917}" destId="{A714C6D0-2A50-4981-B467-1D77DAE5AF6D}" srcOrd="3" destOrd="0" presId="urn:microsoft.com/office/officeart/2005/8/layout/hChevron3"/>
    <dgm:cxn modelId="{98E10592-DC03-4705-AE75-B7DB080EA9A5}" type="presParOf" srcId="{F5608930-DEDE-44E0-97F7-F40C7B9FC917}" destId="{CE27EBEF-F9FE-4377-853B-2755990995C4}" srcOrd="4" destOrd="0" presId="urn:microsoft.com/office/officeart/2005/8/layout/hChevron3"/>
    <dgm:cxn modelId="{D81C8BE5-7FD3-41AA-AE5F-8A9A25F3C1F7}" type="presParOf" srcId="{F5608930-DEDE-44E0-97F7-F40C7B9FC917}" destId="{065383F5-0257-44D4-A8E5-19BCA99A6C2F}" srcOrd="5" destOrd="0" presId="urn:microsoft.com/office/officeart/2005/8/layout/hChevron3"/>
    <dgm:cxn modelId="{780A1A58-CF68-43A4-A862-3B089816EEA2}" type="presParOf" srcId="{F5608930-DEDE-44E0-97F7-F40C7B9FC917}" destId="{E07A33EE-F179-4CA9-A72B-73F4C61FF96A}" srcOrd="6" destOrd="0" presId="urn:microsoft.com/office/officeart/2005/8/layout/hChevron3"/>
    <dgm:cxn modelId="{4BE87E3D-62A0-49DB-BCE5-307F236040A8}" type="presParOf" srcId="{F5608930-DEDE-44E0-97F7-F40C7B9FC917}" destId="{9CFB5F28-7372-4B85-B092-EE40356EEB47}" srcOrd="7" destOrd="0" presId="urn:microsoft.com/office/officeart/2005/8/layout/hChevron3"/>
    <dgm:cxn modelId="{83DF0EC4-9355-4664-8B57-90A21710E7E9}" type="presParOf" srcId="{F5608930-DEDE-44E0-97F7-F40C7B9FC917}" destId="{1E1D96AF-3714-4F8A-B787-D9D8379810B0}" srcOrd="8" destOrd="0" presId="urn:microsoft.com/office/officeart/2005/8/layout/hChevron3"/>
    <dgm:cxn modelId="{93B24169-95FB-4758-8D95-6D4906E72895}" type="presParOf" srcId="{F5608930-DEDE-44E0-97F7-F40C7B9FC917}" destId="{0792EC69-C206-4ECB-9505-2A96CA563D3B}" srcOrd="9" destOrd="0" presId="urn:microsoft.com/office/officeart/2005/8/layout/hChevron3"/>
    <dgm:cxn modelId="{B4267F06-719C-42CB-8EAD-2EC4D7FA7D1E}" type="presParOf" srcId="{F5608930-DEDE-44E0-97F7-F40C7B9FC917}" destId="{442C3129-9D7D-4249-8099-B73FB0942364}"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690475-6C62-42FC-A05F-6B705B8E279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66ADBC0B-46D7-4EFE-8FCD-0E694EB0FB72}">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學習者</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899E0914-1800-4274-B29B-0B00E772F052}" type="parTrans" cxnId="{94D414F8-242C-4696-AA36-BE246CBA4FC1}">
      <dgm:prSet/>
      <dgm:spPr/>
      <dgm:t>
        <a:bodyPr/>
        <a:lstStyle/>
        <a:p>
          <a:endParaRPr lang="zh-TW" altLang="en-US"/>
        </a:p>
      </dgm:t>
    </dgm:pt>
    <dgm:pt modelId="{8A44C165-C6D5-458E-84BF-6138738F56E7}" type="sibTrans" cxnId="{94D414F8-242C-4696-AA36-BE246CBA4FC1}">
      <dgm:prSet/>
      <dgm:spPr/>
      <dgm:t>
        <a:bodyPr/>
        <a:lstStyle/>
        <a:p>
          <a:endParaRPr lang="zh-TW" altLang="en-US"/>
        </a:p>
      </dgm:t>
    </dgm:pt>
    <dgm:pt modelId="{CCF29798-C9A8-4EC2-A221-02A91A673BFC}">
      <dgm:prSet phldrT="[文字]"/>
      <dgm:spPr>
        <a:solidFill>
          <a:schemeClr val="accent5">
            <a:lumMod val="75000"/>
          </a:schemeClr>
        </a:solidFill>
      </dgm:spPr>
      <dgm:t>
        <a:bodyPr/>
        <a:lstStyle/>
        <a:p>
          <a:r>
            <a:rPr lang="zh-TW" b="1" dirty="0">
              <a:latin typeface="標楷體" panose="03000509000000000000" pitchFamily="65" charset="-120"/>
              <a:ea typeface="標楷體" panose="03000509000000000000" pitchFamily="65" charset="-120"/>
            </a:rPr>
            <a:t>學習團體</a:t>
          </a:r>
          <a:endParaRPr lang="zh-TW" altLang="en-US" dirty="0">
            <a:latin typeface="標楷體" panose="03000509000000000000" pitchFamily="65" charset="-120"/>
            <a:ea typeface="標楷體" panose="03000509000000000000" pitchFamily="65" charset="-120"/>
          </a:endParaRPr>
        </a:p>
      </dgm:t>
    </dgm:pt>
    <dgm:pt modelId="{1F8EF074-40FD-4031-9C5B-10C35B8C2F8D}" type="parTrans" cxnId="{FED743B1-2D36-48BC-8B8F-2ADCA7BC3B19}">
      <dgm:prSet/>
      <dgm:spPr/>
      <dgm:t>
        <a:bodyPr/>
        <a:lstStyle/>
        <a:p>
          <a:endParaRPr lang="zh-TW" altLang="en-US"/>
        </a:p>
      </dgm:t>
    </dgm:pt>
    <dgm:pt modelId="{60C0BBA8-8E11-4F9E-BE14-16B4EFE61DB1}" type="sibTrans" cxnId="{FED743B1-2D36-48BC-8B8F-2ADCA7BC3B19}">
      <dgm:prSet/>
      <dgm:spPr/>
      <dgm:t>
        <a:bodyPr/>
        <a:lstStyle/>
        <a:p>
          <a:endParaRPr lang="zh-TW" altLang="en-US"/>
        </a:p>
      </dgm:t>
    </dgm:pt>
    <dgm:pt modelId="{39EC55B6-1DC2-409D-8DE0-1735711281C6}">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教學團體</a:t>
          </a:r>
          <a:endParaRPr lang="zh-TW" altLang="en-US" dirty="0">
            <a:latin typeface="標楷體" panose="03000509000000000000" pitchFamily="65" charset="-120"/>
            <a:ea typeface="標楷體" panose="03000509000000000000" pitchFamily="65" charset="-120"/>
          </a:endParaRPr>
        </a:p>
      </dgm:t>
    </dgm:pt>
    <dgm:pt modelId="{A061B4EF-B7C5-48E5-AC78-4BCD15DD75A3}" type="parTrans" cxnId="{F5AC044E-2F8C-46EF-9B38-AC7C9E50E02B}">
      <dgm:prSet/>
      <dgm:spPr/>
      <dgm:t>
        <a:bodyPr/>
        <a:lstStyle/>
        <a:p>
          <a:endParaRPr lang="zh-TW" altLang="en-US"/>
        </a:p>
      </dgm:t>
    </dgm:pt>
    <dgm:pt modelId="{73F58852-8DFF-4EBF-A178-8987A3A4CDB8}" type="sibTrans" cxnId="{F5AC044E-2F8C-46EF-9B38-AC7C9E50E02B}">
      <dgm:prSet/>
      <dgm:spPr/>
      <dgm:t>
        <a:bodyPr/>
        <a:lstStyle/>
        <a:p>
          <a:endParaRPr lang="zh-TW" altLang="en-US"/>
        </a:p>
      </dgm:t>
    </dgm:pt>
    <dgm:pt modelId="{1BD7FAA6-2504-4A00-B627-4C9FAF6FE59F}">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教學歷程</a:t>
          </a:r>
          <a:endParaRPr lang="zh-TW" altLang="en-US" dirty="0">
            <a:latin typeface="標楷體" panose="03000509000000000000" pitchFamily="65" charset="-120"/>
            <a:ea typeface="標楷體" panose="03000509000000000000" pitchFamily="65" charset="-120"/>
          </a:endParaRPr>
        </a:p>
      </dgm:t>
    </dgm:pt>
    <dgm:pt modelId="{C9C7613C-9670-44A7-A7A8-0D02BE54484E}" type="parTrans" cxnId="{E561D766-7654-4524-BC67-FDFB3B538F6B}">
      <dgm:prSet/>
      <dgm:spPr/>
      <dgm:t>
        <a:bodyPr/>
        <a:lstStyle/>
        <a:p>
          <a:endParaRPr lang="zh-TW" altLang="en-US"/>
        </a:p>
      </dgm:t>
    </dgm:pt>
    <dgm:pt modelId="{E627831D-411E-428C-A07F-9C2C2477F014}" type="sibTrans" cxnId="{E561D766-7654-4524-BC67-FDFB3B538F6B}">
      <dgm:prSet/>
      <dgm:spPr/>
      <dgm:t>
        <a:bodyPr/>
        <a:lstStyle/>
        <a:p>
          <a:endParaRPr lang="zh-TW" altLang="en-US"/>
        </a:p>
      </dgm:t>
    </dgm:pt>
    <dgm:pt modelId="{87200F47-8989-4EF2-ADFA-DCC316B0731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教學型態</a:t>
          </a:r>
          <a:endParaRPr lang="zh-TW" altLang="en-US" dirty="0">
            <a:latin typeface="標楷體" panose="03000509000000000000" pitchFamily="65" charset="-120"/>
            <a:ea typeface="標楷體" panose="03000509000000000000" pitchFamily="65" charset="-120"/>
          </a:endParaRPr>
        </a:p>
      </dgm:t>
    </dgm:pt>
    <dgm:pt modelId="{8055172F-4162-443E-A43F-8B71F43DBECF}" type="parTrans" cxnId="{E99FCE32-8502-456B-9242-FE9FFE63A81D}">
      <dgm:prSet/>
      <dgm:spPr/>
      <dgm:t>
        <a:bodyPr/>
        <a:lstStyle/>
        <a:p>
          <a:endParaRPr lang="zh-TW" altLang="en-US"/>
        </a:p>
      </dgm:t>
    </dgm:pt>
    <dgm:pt modelId="{E9B7AD7B-3775-4FFD-B29F-AD583A18A2FF}" type="sibTrans" cxnId="{E99FCE32-8502-456B-9242-FE9FFE63A81D}">
      <dgm:prSet/>
      <dgm:spPr/>
      <dgm:t>
        <a:bodyPr/>
        <a:lstStyle/>
        <a:p>
          <a:endParaRPr lang="zh-TW" altLang="en-US"/>
        </a:p>
      </dgm:t>
    </dgm:pt>
    <dgm:pt modelId="{E5D6FBCD-8E45-4135-899E-DD62012931A0}">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課程教材</a:t>
          </a:r>
          <a:endParaRPr lang="zh-TW" altLang="en-US" dirty="0">
            <a:latin typeface="標楷體" panose="03000509000000000000" pitchFamily="65" charset="-120"/>
            <a:ea typeface="標楷體" panose="03000509000000000000" pitchFamily="65" charset="-120"/>
          </a:endParaRPr>
        </a:p>
      </dgm:t>
    </dgm:pt>
    <dgm:pt modelId="{9960436F-F495-4615-BADD-CEEEF5E9B6C0}" type="parTrans" cxnId="{0D25BB29-0474-4AA0-B4CF-4161EEBE9F99}">
      <dgm:prSet/>
      <dgm:spPr/>
      <dgm:t>
        <a:bodyPr/>
        <a:lstStyle/>
        <a:p>
          <a:endParaRPr lang="zh-TW" altLang="en-US"/>
        </a:p>
      </dgm:t>
    </dgm:pt>
    <dgm:pt modelId="{F2E129DB-A887-4084-A381-CEFEA576C434}" type="sibTrans" cxnId="{0D25BB29-0474-4AA0-B4CF-4161EEBE9F99}">
      <dgm:prSet/>
      <dgm:spPr/>
      <dgm:t>
        <a:bodyPr/>
        <a:lstStyle/>
        <a:p>
          <a:endParaRPr lang="zh-TW" altLang="en-US"/>
        </a:p>
      </dgm:t>
    </dgm:pt>
    <dgm:pt modelId="{5CC0A8FA-6923-4BB9-9841-EC46E9F684C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教學場所</a:t>
          </a:r>
          <a:endParaRPr lang="zh-TW" altLang="en-US" dirty="0">
            <a:latin typeface="標楷體" panose="03000509000000000000" pitchFamily="65" charset="-120"/>
            <a:ea typeface="標楷體" panose="03000509000000000000" pitchFamily="65" charset="-120"/>
          </a:endParaRPr>
        </a:p>
      </dgm:t>
    </dgm:pt>
    <dgm:pt modelId="{9426C08D-36F3-483E-A1BA-9EA191219A1A}" type="parTrans" cxnId="{6D14EE31-AAFB-4082-89AF-CED2A48183AB}">
      <dgm:prSet/>
      <dgm:spPr/>
      <dgm:t>
        <a:bodyPr/>
        <a:lstStyle/>
        <a:p>
          <a:endParaRPr lang="zh-TW" altLang="en-US"/>
        </a:p>
      </dgm:t>
    </dgm:pt>
    <dgm:pt modelId="{5CAAF02C-2F9E-4CFD-BA6C-5B50DC282088}" type="sibTrans" cxnId="{6D14EE31-AAFB-4082-89AF-CED2A48183AB}">
      <dgm:prSet/>
      <dgm:spPr/>
      <dgm:t>
        <a:bodyPr/>
        <a:lstStyle/>
        <a:p>
          <a:endParaRPr lang="zh-TW" altLang="en-US"/>
        </a:p>
      </dgm:t>
    </dgm:pt>
    <dgm:pt modelId="{8A4B5D29-4249-4CAC-8CC5-47D9FB4ADD2B}">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教學時間</a:t>
          </a:r>
          <a:endParaRPr lang="zh-TW" altLang="en-US" dirty="0">
            <a:latin typeface="標楷體" panose="03000509000000000000" pitchFamily="65" charset="-120"/>
            <a:ea typeface="標楷體" panose="03000509000000000000" pitchFamily="65" charset="-120"/>
          </a:endParaRPr>
        </a:p>
      </dgm:t>
    </dgm:pt>
    <dgm:pt modelId="{4E02D218-D23B-484E-A74A-88635548F3AA}" type="parTrans" cxnId="{C2E2A5C6-2EAF-4529-B2C5-A3D4765B205E}">
      <dgm:prSet/>
      <dgm:spPr/>
      <dgm:t>
        <a:bodyPr/>
        <a:lstStyle/>
        <a:p>
          <a:endParaRPr lang="zh-TW" altLang="en-US"/>
        </a:p>
      </dgm:t>
    </dgm:pt>
    <dgm:pt modelId="{AC385F65-424B-4322-8DD4-CFAEDF9957EC}" type="sibTrans" cxnId="{C2E2A5C6-2EAF-4529-B2C5-A3D4765B205E}">
      <dgm:prSet/>
      <dgm:spPr/>
      <dgm:t>
        <a:bodyPr/>
        <a:lstStyle/>
        <a:p>
          <a:endParaRPr lang="zh-TW" altLang="en-US"/>
        </a:p>
      </dgm:t>
    </dgm:pt>
    <dgm:pt modelId="{B619105D-2759-48CB-958F-ED5B0ABDF436}" type="pres">
      <dgm:prSet presAssocID="{59690475-6C62-42FC-A05F-6B705B8E2793}" presName="Name0" presStyleCnt="0">
        <dgm:presLayoutVars>
          <dgm:dir/>
          <dgm:resizeHandles val="exact"/>
        </dgm:presLayoutVars>
      </dgm:prSet>
      <dgm:spPr/>
      <dgm:t>
        <a:bodyPr/>
        <a:lstStyle/>
        <a:p>
          <a:endParaRPr lang="zh-TW" altLang="en-US"/>
        </a:p>
      </dgm:t>
    </dgm:pt>
    <dgm:pt modelId="{AAF5EE02-3961-4F47-9157-5138EC7815A6}" type="pres">
      <dgm:prSet presAssocID="{66ADBC0B-46D7-4EFE-8FCD-0E694EB0FB72}" presName="parTxOnly" presStyleLbl="node1" presStyleIdx="0" presStyleCnt="8" custLinFactNeighborX="-1401" custLinFactNeighborY="1865">
        <dgm:presLayoutVars>
          <dgm:bulletEnabled val="1"/>
        </dgm:presLayoutVars>
      </dgm:prSet>
      <dgm:spPr/>
      <dgm:t>
        <a:bodyPr/>
        <a:lstStyle/>
        <a:p>
          <a:endParaRPr lang="zh-TW" altLang="en-US"/>
        </a:p>
      </dgm:t>
    </dgm:pt>
    <dgm:pt modelId="{8538D587-AAEC-4927-8C95-B21A428765E6}" type="pres">
      <dgm:prSet presAssocID="{8A44C165-C6D5-458E-84BF-6138738F56E7}" presName="parSpace" presStyleCnt="0"/>
      <dgm:spPr/>
    </dgm:pt>
    <dgm:pt modelId="{01088175-1F6B-4F4C-BFB8-8F65DD5F40F3}" type="pres">
      <dgm:prSet presAssocID="{CCF29798-C9A8-4EC2-A221-02A91A673BFC}" presName="parTxOnly" presStyleLbl="node1" presStyleIdx="1" presStyleCnt="8" custLinFactNeighborX="-1401" custLinFactNeighborY="1865">
        <dgm:presLayoutVars>
          <dgm:bulletEnabled val="1"/>
        </dgm:presLayoutVars>
      </dgm:prSet>
      <dgm:spPr/>
      <dgm:t>
        <a:bodyPr/>
        <a:lstStyle/>
        <a:p>
          <a:endParaRPr lang="zh-TW" altLang="en-US"/>
        </a:p>
      </dgm:t>
    </dgm:pt>
    <dgm:pt modelId="{382BE55E-D390-461A-AD8D-229D5CC5244E}" type="pres">
      <dgm:prSet presAssocID="{60C0BBA8-8E11-4F9E-BE14-16B4EFE61DB1}" presName="parSpace" presStyleCnt="0"/>
      <dgm:spPr/>
    </dgm:pt>
    <dgm:pt modelId="{2499A35F-42D6-48EA-A38B-10C3CD953B01}" type="pres">
      <dgm:prSet presAssocID="{39EC55B6-1DC2-409D-8DE0-1735711281C6}" presName="parTxOnly" presStyleLbl="node1" presStyleIdx="2" presStyleCnt="8" custLinFactNeighborX="-1401" custLinFactNeighborY="1865">
        <dgm:presLayoutVars>
          <dgm:bulletEnabled val="1"/>
        </dgm:presLayoutVars>
      </dgm:prSet>
      <dgm:spPr/>
      <dgm:t>
        <a:bodyPr/>
        <a:lstStyle/>
        <a:p>
          <a:endParaRPr lang="zh-TW" altLang="en-US"/>
        </a:p>
      </dgm:t>
    </dgm:pt>
    <dgm:pt modelId="{E63D2CD7-C2B9-4D23-9BB1-D595358BCFF9}" type="pres">
      <dgm:prSet presAssocID="{73F58852-8DFF-4EBF-A178-8987A3A4CDB8}" presName="parSpace" presStyleCnt="0"/>
      <dgm:spPr/>
    </dgm:pt>
    <dgm:pt modelId="{2A7D0774-64A1-4592-A708-5F067F4493E5}" type="pres">
      <dgm:prSet presAssocID="{1BD7FAA6-2504-4A00-B627-4C9FAF6FE59F}" presName="parTxOnly" presStyleLbl="node1" presStyleIdx="3" presStyleCnt="8" custLinFactNeighborX="-1401" custLinFactNeighborY="1865">
        <dgm:presLayoutVars>
          <dgm:bulletEnabled val="1"/>
        </dgm:presLayoutVars>
      </dgm:prSet>
      <dgm:spPr/>
      <dgm:t>
        <a:bodyPr/>
        <a:lstStyle/>
        <a:p>
          <a:endParaRPr lang="zh-TW" altLang="en-US"/>
        </a:p>
      </dgm:t>
    </dgm:pt>
    <dgm:pt modelId="{A3FCA60F-4853-4383-AEE0-9E0D688FE644}" type="pres">
      <dgm:prSet presAssocID="{E627831D-411E-428C-A07F-9C2C2477F014}" presName="parSpace" presStyleCnt="0"/>
      <dgm:spPr/>
    </dgm:pt>
    <dgm:pt modelId="{C460E3CD-16C6-4F88-9B74-6EEF96BDAE2B}" type="pres">
      <dgm:prSet presAssocID="{87200F47-8989-4EF2-ADFA-DCC316B0731D}" presName="parTxOnly" presStyleLbl="node1" presStyleIdx="4" presStyleCnt="8">
        <dgm:presLayoutVars>
          <dgm:bulletEnabled val="1"/>
        </dgm:presLayoutVars>
      </dgm:prSet>
      <dgm:spPr/>
      <dgm:t>
        <a:bodyPr/>
        <a:lstStyle/>
        <a:p>
          <a:endParaRPr lang="zh-TW" altLang="en-US"/>
        </a:p>
      </dgm:t>
    </dgm:pt>
    <dgm:pt modelId="{A1532EA9-BB5C-4F88-A641-BD3EA58D3EB2}" type="pres">
      <dgm:prSet presAssocID="{E9B7AD7B-3775-4FFD-B29F-AD583A18A2FF}" presName="parSpace" presStyleCnt="0"/>
      <dgm:spPr/>
    </dgm:pt>
    <dgm:pt modelId="{65F3DA90-B6CA-4D7C-B650-9B9DFFD1F030}" type="pres">
      <dgm:prSet presAssocID="{E5D6FBCD-8E45-4135-899E-DD62012931A0}" presName="parTxOnly" presStyleLbl="node1" presStyleIdx="5" presStyleCnt="8">
        <dgm:presLayoutVars>
          <dgm:bulletEnabled val="1"/>
        </dgm:presLayoutVars>
      </dgm:prSet>
      <dgm:spPr/>
      <dgm:t>
        <a:bodyPr/>
        <a:lstStyle/>
        <a:p>
          <a:endParaRPr lang="zh-TW" altLang="en-US"/>
        </a:p>
      </dgm:t>
    </dgm:pt>
    <dgm:pt modelId="{BCC4DE87-2392-4750-AFE6-2F3070583DD4}" type="pres">
      <dgm:prSet presAssocID="{F2E129DB-A887-4084-A381-CEFEA576C434}" presName="parSpace" presStyleCnt="0"/>
      <dgm:spPr/>
    </dgm:pt>
    <dgm:pt modelId="{23E84269-4C4F-4A4F-B6E3-9F97F8A7B1BE}" type="pres">
      <dgm:prSet presAssocID="{5CC0A8FA-6923-4BB9-9841-EC46E9F684CD}" presName="parTxOnly" presStyleLbl="node1" presStyleIdx="6" presStyleCnt="8">
        <dgm:presLayoutVars>
          <dgm:bulletEnabled val="1"/>
        </dgm:presLayoutVars>
      </dgm:prSet>
      <dgm:spPr/>
      <dgm:t>
        <a:bodyPr/>
        <a:lstStyle/>
        <a:p>
          <a:endParaRPr lang="zh-TW" altLang="en-US"/>
        </a:p>
      </dgm:t>
    </dgm:pt>
    <dgm:pt modelId="{516185F2-A760-454C-B1E5-0BA7F9C60885}" type="pres">
      <dgm:prSet presAssocID="{5CAAF02C-2F9E-4CFD-BA6C-5B50DC282088}" presName="parSpace" presStyleCnt="0"/>
      <dgm:spPr/>
    </dgm:pt>
    <dgm:pt modelId="{81B56D1F-CFD8-4E12-A7F5-0F8D80C3EAF2}" type="pres">
      <dgm:prSet presAssocID="{8A4B5D29-4249-4CAC-8CC5-47D9FB4ADD2B}" presName="parTxOnly" presStyleLbl="node1" presStyleIdx="7" presStyleCnt="8">
        <dgm:presLayoutVars>
          <dgm:bulletEnabled val="1"/>
        </dgm:presLayoutVars>
      </dgm:prSet>
      <dgm:spPr/>
      <dgm:t>
        <a:bodyPr/>
        <a:lstStyle/>
        <a:p>
          <a:endParaRPr lang="zh-TW" altLang="en-US"/>
        </a:p>
      </dgm:t>
    </dgm:pt>
  </dgm:ptLst>
  <dgm:cxnLst>
    <dgm:cxn modelId="{E99FCE32-8502-456B-9242-FE9FFE63A81D}" srcId="{59690475-6C62-42FC-A05F-6B705B8E2793}" destId="{87200F47-8989-4EF2-ADFA-DCC316B0731D}" srcOrd="4" destOrd="0" parTransId="{8055172F-4162-443E-A43F-8B71F43DBECF}" sibTransId="{E9B7AD7B-3775-4FFD-B29F-AD583A18A2FF}"/>
    <dgm:cxn modelId="{94D414F8-242C-4696-AA36-BE246CBA4FC1}" srcId="{59690475-6C62-42FC-A05F-6B705B8E2793}" destId="{66ADBC0B-46D7-4EFE-8FCD-0E694EB0FB72}" srcOrd="0" destOrd="0" parTransId="{899E0914-1800-4274-B29B-0B00E772F052}" sibTransId="{8A44C165-C6D5-458E-84BF-6138738F56E7}"/>
    <dgm:cxn modelId="{F5AC044E-2F8C-46EF-9B38-AC7C9E50E02B}" srcId="{59690475-6C62-42FC-A05F-6B705B8E2793}" destId="{39EC55B6-1DC2-409D-8DE0-1735711281C6}" srcOrd="2" destOrd="0" parTransId="{A061B4EF-B7C5-48E5-AC78-4BCD15DD75A3}" sibTransId="{73F58852-8DFF-4EBF-A178-8987A3A4CDB8}"/>
    <dgm:cxn modelId="{37674454-4C68-4F01-B87F-53EEC1EF55E6}" type="presOf" srcId="{59690475-6C62-42FC-A05F-6B705B8E2793}" destId="{B619105D-2759-48CB-958F-ED5B0ABDF436}" srcOrd="0" destOrd="0" presId="urn:microsoft.com/office/officeart/2005/8/layout/hChevron3"/>
    <dgm:cxn modelId="{5317D66A-8422-4785-AED5-C36D9A5194DB}" type="presOf" srcId="{CCF29798-C9A8-4EC2-A221-02A91A673BFC}" destId="{01088175-1F6B-4F4C-BFB8-8F65DD5F40F3}" srcOrd="0" destOrd="0" presId="urn:microsoft.com/office/officeart/2005/8/layout/hChevron3"/>
    <dgm:cxn modelId="{0D25BB29-0474-4AA0-B4CF-4161EEBE9F99}" srcId="{59690475-6C62-42FC-A05F-6B705B8E2793}" destId="{E5D6FBCD-8E45-4135-899E-DD62012931A0}" srcOrd="5" destOrd="0" parTransId="{9960436F-F495-4615-BADD-CEEEF5E9B6C0}" sibTransId="{F2E129DB-A887-4084-A381-CEFEA576C434}"/>
    <dgm:cxn modelId="{37FF4CBB-CE71-44FA-9B70-EEA5CD747C6C}" type="presOf" srcId="{39EC55B6-1DC2-409D-8DE0-1735711281C6}" destId="{2499A35F-42D6-48EA-A38B-10C3CD953B01}" srcOrd="0" destOrd="0" presId="urn:microsoft.com/office/officeart/2005/8/layout/hChevron3"/>
    <dgm:cxn modelId="{9FE33087-093B-42A1-AA21-CF8C2DB4D3EA}" type="presOf" srcId="{5CC0A8FA-6923-4BB9-9841-EC46E9F684CD}" destId="{23E84269-4C4F-4A4F-B6E3-9F97F8A7B1BE}" srcOrd="0" destOrd="0" presId="urn:microsoft.com/office/officeart/2005/8/layout/hChevron3"/>
    <dgm:cxn modelId="{6D14EE31-AAFB-4082-89AF-CED2A48183AB}" srcId="{59690475-6C62-42FC-A05F-6B705B8E2793}" destId="{5CC0A8FA-6923-4BB9-9841-EC46E9F684CD}" srcOrd="6" destOrd="0" parTransId="{9426C08D-36F3-483E-A1BA-9EA191219A1A}" sibTransId="{5CAAF02C-2F9E-4CFD-BA6C-5B50DC282088}"/>
    <dgm:cxn modelId="{FEFE5563-7296-48C4-A1DF-09054279F0A6}" type="presOf" srcId="{E5D6FBCD-8E45-4135-899E-DD62012931A0}" destId="{65F3DA90-B6CA-4D7C-B650-9B9DFFD1F030}" srcOrd="0" destOrd="0" presId="urn:microsoft.com/office/officeart/2005/8/layout/hChevron3"/>
    <dgm:cxn modelId="{592559D6-8B56-4077-8A9B-255839552F8D}" type="presOf" srcId="{8A4B5D29-4249-4CAC-8CC5-47D9FB4ADD2B}" destId="{81B56D1F-CFD8-4E12-A7F5-0F8D80C3EAF2}" srcOrd="0" destOrd="0" presId="urn:microsoft.com/office/officeart/2005/8/layout/hChevron3"/>
    <dgm:cxn modelId="{FED743B1-2D36-48BC-8B8F-2ADCA7BC3B19}" srcId="{59690475-6C62-42FC-A05F-6B705B8E2793}" destId="{CCF29798-C9A8-4EC2-A221-02A91A673BFC}" srcOrd="1" destOrd="0" parTransId="{1F8EF074-40FD-4031-9C5B-10C35B8C2F8D}" sibTransId="{60C0BBA8-8E11-4F9E-BE14-16B4EFE61DB1}"/>
    <dgm:cxn modelId="{E561D766-7654-4524-BC67-FDFB3B538F6B}" srcId="{59690475-6C62-42FC-A05F-6B705B8E2793}" destId="{1BD7FAA6-2504-4A00-B627-4C9FAF6FE59F}" srcOrd="3" destOrd="0" parTransId="{C9C7613C-9670-44A7-A7A8-0D02BE54484E}" sibTransId="{E627831D-411E-428C-A07F-9C2C2477F014}"/>
    <dgm:cxn modelId="{E6AEB321-8B56-44B3-BD3A-91E2295ADF6D}" type="presOf" srcId="{87200F47-8989-4EF2-ADFA-DCC316B0731D}" destId="{C460E3CD-16C6-4F88-9B74-6EEF96BDAE2B}" srcOrd="0" destOrd="0" presId="urn:microsoft.com/office/officeart/2005/8/layout/hChevron3"/>
    <dgm:cxn modelId="{C2E2A5C6-2EAF-4529-B2C5-A3D4765B205E}" srcId="{59690475-6C62-42FC-A05F-6B705B8E2793}" destId="{8A4B5D29-4249-4CAC-8CC5-47D9FB4ADD2B}" srcOrd="7" destOrd="0" parTransId="{4E02D218-D23B-484E-A74A-88635548F3AA}" sibTransId="{AC385F65-424B-4322-8DD4-CFAEDF9957EC}"/>
    <dgm:cxn modelId="{1CE9E52E-C5F2-4AC8-B855-59D2EF0ABDBB}" type="presOf" srcId="{1BD7FAA6-2504-4A00-B627-4C9FAF6FE59F}" destId="{2A7D0774-64A1-4592-A708-5F067F4493E5}" srcOrd="0" destOrd="0" presId="urn:microsoft.com/office/officeart/2005/8/layout/hChevron3"/>
    <dgm:cxn modelId="{CF3C49E1-13D6-456C-A9D0-55FF567FA17C}" type="presOf" srcId="{66ADBC0B-46D7-4EFE-8FCD-0E694EB0FB72}" destId="{AAF5EE02-3961-4F47-9157-5138EC7815A6}" srcOrd="0" destOrd="0" presId="urn:microsoft.com/office/officeart/2005/8/layout/hChevron3"/>
    <dgm:cxn modelId="{077EEA3E-833D-47DB-85C4-DB2B2301AC16}" type="presParOf" srcId="{B619105D-2759-48CB-958F-ED5B0ABDF436}" destId="{AAF5EE02-3961-4F47-9157-5138EC7815A6}" srcOrd="0" destOrd="0" presId="urn:microsoft.com/office/officeart/2005/8/layout/hChevron3"/>
    <dgm:cxn modelId="{885D135E-B61C-48B1-A0CD-268D27A55141}" type="presParOf" srcId="{B619105D-2759-48CB-958F-ED5B0ABDF436}" destId="{8538D587-AAEC-4927-8C95-B21A428765E6}" srcOrd="1" destOrd="0" presId="urn:microsoft.com/office/officeart/2005/8/layout/hChevron3"/>
    <dgm:cxn modelId="{8DA64C1C-B8FA-44DB-8FDD-2B1E9DDB6D54}" type="presParOf" srcId="{B619105D-2759-48CB-958F-ED5B0ABDF436}" destId="{01088175-1F6B-4F4C-BFB8-8F65DD5F40F3}" srcOrd="2" destOrd="0" presId="urn:microsoft.com/office/officeart/2005/8/layout/hChevron3"/>
    <dgm:cxn modelId="{D5A1472E-09C3-420F-A17B-BDD36DCD7DF5}" type="presParOf" srcId="{B619105D-2759-48CB-958F-ED5B0ABDF436}" destId="{382BE55E-D390-461A-AD8D-229D5CC5244E}" srcOrd="3" destOrd="0" presId="urn:microsoft.com/office/officeart/2005/8/layout/hChevron3"/>
    <dgm:cxn modelId="{87A6786F-EC49-4679-9A17-B3DB16736451}" type="presParOf" srcId="{B619105D-2759-48CB-958F-ED5B0ABDF436}" destId="{2499A35F-42D6-48EA-A38B-10C3CD953B01}" srcOrd="4" destOrd="0" presId="urn:microsoft.com/office/officeart/2005/8/layout/hChevron3"/>
    <dgm:cxn modelId="{D88D99AA-0B88-4992-819A-00CFC9D41835}" type="presParOf" srcId="{B619105D-2759-48CB-958F-ED5B0ABDF436}" destId="{E63D2CD7-C2B9-4D23-9BB1-D595358BCFF9}" srcOrd="5" destOrd="0" presId="urn:microsoft.com/office/officeart/2005/8/layout/hChevron3"/>
    <dgm:cxn modelId="{2075D5B8-0941-499D-9AB4-A2643B4CE07A}" type="presParOf" srcId="{B619105D-2759-48CB-958F-ED5B0ABDF436}" destId="{2A7D0774-64A1-4592-A708-5F067F4493E5}" srcOrd="6" destOrd="0" presId="urn:microsoft.com/office/officeart/2005/8/layout/hChevron3"/>
    <dgm:cxn modelId="{06D3043E-B16C-4642-A1EA-D8968B626C06}" type="presParOf" srcId="{B619105D-2759-48CB-958F-ED5B0ABDF436}" destId="{A3FCA60F-4853-4383-AEE0-9E0D688FE644}" srcOrd="7" destOrd="0" presId="urn:microsoft.com/office/officeart/2005/8/layout/hChevron3"/>
    <dgm:cxn modelId="{A03BDE0E-0F54-4F9B-AF1C-738A128CB093}" type="presParOf" srcId="{B619105D-2759-48CB-958F-ED5B0ABDF436}" destId="{C460E3CD-16C6-4F88-9B74-6EEF96BDAE2B}" srcOrd="8" destOrd="0" presId="urn:microsoft.com/office/officeart/2005/8/layout/hChevron3"/>
    <dgm:cxn modelId="{31DF7AC9-6896-4965-B203-AA0D44D45A32}" type="presParOf" srcId="{B619105D-2759-48CB-958F-ED5B0ABDF436}" destId="{A1532EA9-BB5C-4F88-A641-BD3EA58D3EB2}" srcOrd="9" destOrd="0" presId="urn:microsoft.com/office/officeart/2005/8/layout/hChevron3"/>
    <dgm:cxn modelId="{D6352FD8-964E-4102-9795-12EEAB453B30}" type="presParOf" srcId="{B619105D-2759-48CB-958F-ED5B0ABDF436}" destId="{65F3DA90-B6CA-4D7C-B650-9B9DFFD1F030}" srcOrd="10" destOrd="0" presId="urn:microsoft.com/office/officeart/2005/8/layout/hChevron3"/>
    <dgm:cxn modelId="{3DDD1450-51AC-4124-9400-CBFCE2E27533}" type="presParOf" srcId="{B619105D-2759-48CB-958F-ED5B0ABDF436}" destId="{BCC4DE87-2392-4750-AFE6-2F3070583DD4}" srcOrd="11" destOrd="0" presId="urn:microsoft.com/office/officeart/2005/8/layout/hChevron3"/>
    <dgm:cxn modelId="{3DB08E33-1902-48D2-BD38-0DE4AFEDDE99}" type="presParOf" srcId="{B619105D-2759-48CB-958F-ED5B0ABDF436}" destId="{23E84269-4C4F-4A4F-B6E3-9F97F8A7B1BE}" srcOrd="12" destOrd="0" presId="urn:microsoft.com/office/officeart/2005/8/layout/hChevron3"/>
    <dgm:cxn modelId="{A8C7EAB3-4906-4B00-A6B3-492BF53289A2}" type="presParOf" srcId="{B619105D-2759-48CB-958F-ED5B0ABDF436}" destId="{516185F2-A760-454C-B1E5-0BA7F9C60885}" srcOrd="13" destOrd="0" presId="urn:microsoft.com/office/officeart/2005/8/layout/hChevron3"/>
    <dgm:cxn modelId="{B086FF65-CA20-41FB-88E7-803F9626793A}" type="presParOf" srcId="{B619105D-2759-48CB-958F-ED5B0ABDF436}" destId="{81B56D1F-CFD8-4E12-A7F5-0F8D80C3EAF2}"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690475-6C62-42FC-A05F-6B705B8E279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66ADBC0B-46D7-4EFE-8FCD-0E694EB0FB72}">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學習者</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899E0914-1800-4274-B29B-0B00E772F052}" type="parTrans" cxnId="{94D414F8-242C-4696-AA36-BE246CBA4FC1}">
      <dgm:prSet/>
      <dgm:spPr/>
      <dgm:t>
        <a:bodyPr/>
        <a:lstStyle/>
        <a:p>
          <a:endParaRPr lang="zh-TW" altLang="en-US"/>
        </a:p>
      </dgm:t>
    </dgm:pt>
    <dgm:pt modelId="{8A44C165-C6D5-458E-84BF-6138738F56E7}" type="sibTrans" cxnId="{94D414F8-242C-4696-AA36-BE246CBA4FC1}">
      <dgm:prSet/>
      <dgm:spPr/>
      <dgm:t>
        <a:bodyPr/>
        <a:lstStyle/>
        <a:p>
          <a:endParaRPr lang="zh-TW" altLang="en-US"/>
        </a:p>
      </dgm:t>
    </dgm:pt>
    <dgm:pt modelId="{CCF29798-C9A8-4EC2-A221-02A91A673BFC}">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學習團體</a:t>
          </a:r>
          <a:endParaRPr lang="zh-TW" altLang="en-US" dirty="0">
            <a:latin typeface="標楷體" panose="03000509000000000000" pitchFamily="65" charset="-120"/>
            <a:ea typeface="標楷體" panose="03000509000000000000" pitchFamily="65" charset="-120"/>
          </a:endParaRPr>
        </a:p>
      </dgm:t>
    </dgm:pt>
    <dgm:pt modelId="{1F8EF074-40FD-4031-9C5B-10C35B8C2F8D}" type="parTrans" cxnId="{FED743B1-2D36-48BC-8B8F-2ADCA7BC3B19}">
      <dgm:prSet/>
      <dgm:spPr/>
      <dgm:t>
        <a:bodyPr/>
        <a:lstStyle/>
        <a:p>
          <a:endParaRPr lang="zh-TW" altLang="en-US"/>
        </a:p>
      </dgm:t>
    </dgm:pt>
    <dgm:pt modelId="{60C0BBA8-8E11-4F9E-BE14-16B4EFE61DB1}" type="sibTrans" cxnId="{FED743B1-2D36-48BC-8B8F-2ADCA7BC3B19}">
      <dgm:prSet/>
      <dgm:spPr/>
      <dgm:t>
        <a:bodyPr/>
        <a:lstStyle/>
        <a:p>
          <a:endParaRPr lang="zh-TW" altLang="en-US"/>
        </a:p>
      </dgm:t>
    </dgm:pt>
    <dgm:pt modelId="{39EC55B6-1DC2-409D-8DE0-1735711281C6}">
      <dgm:prSet phldrT="[文字]"/>
      <dgm:spPr>
        <a:solidFill>
          <a:schemeClr val="accent5">
            <a:lumMod val="75000"/>
          </a:schemeClr>
        </a:solidFill>
      </dgm:spPr>
      <dgm:t>
        <a:bodyPr/>
        <a:lstStyle/>
        <a:p>
          <a:r>
            <a:rPr lang="zh-TW" b="1" dirty="0">
              <a:latin typeface="標楷體" panose="03000509000000000000" pitchFamily="65" charset="-120"/>
              <a:ea typeface="標楷體" panose="03000509000000000000" pitchFamily="65" charset="-120"/>
            </a:rPr>
            <a:t>教學團體</a:t>
          </a:r>
          <a:endParaRPr lang="zh-TW" altLang="en-US" dirty="0">
            <a:latin typeface="標楷體" panose="03000509000000000000" pitchFamily="65" charset="-120"/>
            <a:ea typeface="標楷體" panose="03000509000000000000" pitchFamily="65" charset="-120"/>
          </a:endParaRPr>
        </a:p>
      </dgm:t>
    </dgm:pt>
    <dgm:pt modelId="{A061B4EF-B7C5-48E5-AC78-4BCD15DD75A3}" type="parTrans" cxnId="{F5AC044E-2F8C-46EF-9B38-AC7C9E50E02B}">
      <dgm:prSet/>
      <dgm:spPr/>
      <dgm:t>
        <a:bodyPr/>
        <a:lstStyle/>
        <a:p>
          <a:endParaRPr lang="zh-TW" altLang="en-US"/>
        </a:p>
      </dgm:t>
    </dgm:pt>
    <dgm:pt modelId="{73F58852-8DFF-4EBF-A178-8987A3A4CDB8}" type="sibTrans" cxnId="{F5AC044E-2F8C-46EF-9B38-AC7C9E50E02B}">
      <dgm:prSet/>
      <dgm:spPr/>
      <dgm:t>
        <a:bodyPr/>
        <a:lstStyle/>
        <a:p>
          <a:endParaRPr lang="zh-TW" altLang="en-US"/>
        </a:p>
      </dgm:t>
    </dgm:pt>
    <dgm:pt modelId="{1BD7FAA6-2504-4A00-B627-4C9FAF6FE59F}">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教學歷程</a:t>
          </a:r>
          <a:endParaRPr lang="zh-TW" altLang="en-US" dirty="0">
            <a:latin typeface="標楷體" panose="03000509000000000000" pitchFamily="65" charset="-120"/>
            <a:ea typeface="標楷體" panose="03000509000000000000" pitchFamily="65" charset="-120"/>
          </a:endParaRPr>
        </a:p>
      </dgm:t>
    </dgm:pt>
    <dgm:pt modelId="{C9C7613C-9670-44A7-A7A8-0D02BE54484E}" type="parTrans" cxnId="{E561D766-7654-4524-BC67-FDFB3B538F6B}">
      <dgm:prSet/>
      <dgm:spPr/>
      <dgm:t>
        <a:bodyPr/>
        <a:lstStyle/>
        <a:p>
          <a:endParaRPr lang="zh-TW" altLang="en-US"/>
        </a:p>
      </dgm:t>
    </dgm:pt>
    <dgm:pt modelId="{E627831D-411E-428C-A07F-9C2C2477F014}" type="sibTrans" cxnId="{E561D766-7654-4524-BC67-FDFB3B538F6B}">
      <dgm:prSet/>
      <dgm:spPr/>
      <dgm:t>
        <a:bodyPr/>
        <a:lstStyle/>
        <a:p>
          <a:endParaRPr lang="zh-TW" altLang="en-US"/>
        </a:p>
      </dgm:t>
    </dgm:pt>
    <dgm:pt modelId="{87200F47-8989-4EF2-ADFA-DCC316B0731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教學型態</a:t>
          </a:r>
          <a:endParaRPr lang="zh-TW" altLang="en-US" dirty="0">
            <a:latin typeface="標楷體" panose="03000509000000000000" pitchFamily="65" charset="-120"/>
            <a:ea typeface="標楷體" panose="03000509000000000000" pitchFamily="65" charset="-120"/>
          </a:endParaRPr>
        </a:p>
      </dgm:t>
    </dgm:pt>
    <dgm:pt modelId="{8055172F-4162-443E-A43F-8B71F43DBECF}" type="parTrans" cxnId="{E99FCE32-8502-456B-9242-FE9FFE63A81D}">
      <dgm:prSet/>
      <dgm:spPr/>
      <dgm:t>
        <a:bodyPr/>
        <a:lstStyle/>
        <a:p>
          <a:endParaRPr lang="zh-TW" altLang="en-US"/>
        </a:p>
      </dgm:t>
    </dgm:pt>
    <dgm:pt modelId="{E9B7AD7B-3775-4FFD-B29F-AD583A18A2FF}" type="sibTrans" cxnId="{E99FCE32-8502-456B-9242-FE9FFE63A81D}">
      <dgm:prSet/>
      <dgm:spPr/>
      <dgm:t>
        <a:bodyPr/>
        <a:lstStyle/>
        <a:p>
          <a:endParaRPr lang="zh-TW" altLang="en-US"/>
        </a:p>
      </dgm:t>
    </dgm:pt>
    <dgm:pt modelId="{E5D6FBCD-8E45-4135-899E-DD62012931A0}">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課程教材</a:t>
          </a:r>
          <a:endParaRPr lang="zh-TW" altLang="en-US" dirty="0">
            <a:latin typeface="標楷體" panose="03000509000000000000" pitchFamily="65" charset="-120"/>
            <a:ea typeface="標楷體" panose="03000509000000000000" pitchFamily="65" charset="-120"/>
          </a:endParaRPr>
        </a:p>
      </dgm:t>
    </dgm:pt>
    <dgm:pt modelId="{9960436F-F495-4615-BADD-CEEEF5E9B6C0}" type="parTrans" cxnId="{0D25BB29-0474-4AA0-B4CF-4161EEBE9F99}">
      <dgm:prSet/>
      <dgm:spPr/>
      <dgm:t>
        <a:bodyPr/>
        <a:lstStyle/>
        <a:p>
          <a:endParaRPr lang="zh-TW" altLang="en-US"/>
        </a:p>
      </dgm:t>
    </dgm:pt>
    <dgm:pt modelId="{F2E129DB-A887-4084-A381-CEFEA576C434}" type="sibTrans" cxnId="{0D25BB29-0474-4AA0-B4CF-4161EEBE9F99}">
      <dgm:prSet/>
      <dgm:spPr/>
      <dgm:t>
        <a:bodyPr/>
        <a:lstStyle/>
        <a:p>
          <a:endParaRPr lang="zh-TW" altLang="en-US"/>
        </a:p>
      </dgm:t>
    </dgm:pt>
    <dgm:pt modelId="{5CC0A8FA-6923-4BB9-9841-EC46E9F684C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教學場所</a:t>
          </a:r>
          <a:endParaRPr lang="zh-TW" altLang="en-US" dirty="0">
            <a:latin typeface="標楷體" panose="03000509000000000000" pitchFamily="65" charset="-120"/>
            <a:ea typeface="標楷體" panose="03000509000000000000" pitchFamily="65" charset="-120"/>
          </a:endParaRPr>
        </a:p>
      </dgm:t>
    </dgm:pt>
    <dgm:pt modelId="{9426C08D-36F3-483E-A1BA-9EA191219A1A}" type="parTrans" cxnId="{6D14EE31-AAFB-4082-89AF-CED2A48183AB}">
      <dgm:prSet/>
      <dgm:spPr/>
      <dgm:t>
        <a:bodyPr/>
        <a:lstStyle/>
        <a:p>
          <a:endParaRPr lang="zh-TW" altLang="en-US"/>
        </a:p>
      </dgm:t>
    </dgm:pt>
    <dgm:pt modelId="{5CAAF02C-2F9E-4CFD-BA6C-5B50DC282088}" type="sibTrans" cxnId="{6D14EE31-AAFB-4082-89AF-CED2A48183AB}">
      <dgm:prSet/>
      <dgm:spPr/>
      <dgm:t>
        <a:bodyPr/>
        <a:lstStyle/>
        <a:p>
          <a:endParaRPr lang="zh-TW" altLang="en-US"/>
        </a:p>
      </dgm:t>
    </dgm:pt>
    <dgm:pt modelId="{8A4B5D29-4249-4CAC-8CC5-47D9FB4ADD2B}">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教學時間</a:t>
          </a:r>
          <a:endParaRPr lang="zh-TW" altLang="en-US" dirty="0">
            <a:latin typeface="標楷體" panose="03000509000000000000" pitchFamily="65" charset="-120"/>
            <a:ea typeface="標楷體" panose="03000509000000000000" pitchFamily="65" charset="-120"/>
          </a:endParaRPr>
        </a:p>
      </dgm:t>
    </dgm:pt>
    <dgm:pt modelId="{4E02D218-D23B-484E-A74A-88635548F3AA}" type="parTrans" cxnId="{C2E2A5C6-2EAF-4529-B2C5-A3D4765B205E}">
      <dgm:prSet/>
      <dgm:spPr/>
      <dgm:t>
        <a:bodyPr/>
        <a:lstStyle/>
        <a:p>
          <a:endParaRPr lang="zh-TW" altLang="en-US"/>
        </a:p>
      </dgm:t>
    </dgm:pt>
    <dgm:pt modelId="{AC385F65-424B-4322-8DD4-CFAEDF9957EC}" type="sibTrans" cxnId="{C2E2A5C6-2EAF-4529-B2C5-A3D4765B205E}">
      <dgm:prSet/>
      <dgm:spPr/>
      <dgm:t>
        <a:bodyPr/>
        <a:lstStyle/>
        <a:p>
          <a:endParaRPr lang="zh-TW" altLang="en-US"/>
        </a:p>
      </dgm:t>
    </dgm:pt>
    <dgm:pt modelId="{B619105D-2759-48CB-958F-ED5B0ABDF436}" type="pres">
      <dgm:prSet presAssocID="{59690475-6C62-42FC-A05F-6B705B8E2793}" presName="Name0" presStyleCnt="0">
        <dgm:presLayoutVars>
          <dgm:dir/>
          <dgm:resizeHandles val="exact"/>
        </dgm:presLayoutVars>
      </dgm:prSet>
      <dgm:spPr/>
      <dgm:t>
        <a:bodyPr/>
        <a:lstStyle/>
        <a:p>
          <a:endParaRPr lang="zh-TW" altLang="en-US"/>
        </a:p>
      </dgm:t>
    </dgm:pt>
    <dgm:pt modelId="{AAF5EE02-3961-4F47-9157-5138EC7815A6}" type="pres">
      <dgm:prSet presAssocID="{66ADBC0B-46D7-4EFE-8FCD-0E694EB0FB72}" presName="parTxOnly" presStyleLbl="node1" presStyleIdx="0" presStyleCnt="8">
        <dgm:presLayoutVars>
          <dgm:bulletEnabled val="1"/>
        </dgm:presLayoutVars>
      </dgm:prSet>
      <dgm:spPr/>
      <dgm:t>
        <a:bodyPr/>
        <a:lstStyle/>
        <a:p>
          <a:endParaRPr lang="zh-TW" altLang="en-US"/>
        </a:p>
      </dgm:t>
    </dgm:pt>
    <dgm:pt modelId="{8538D587-AAEC-4927-8C95-B21A428765E6}" type="pres">
      <dgm:prSet presAssocID="{8A44C165-C6D5-458E-84BF-6138738F56E7}" presName="parSpace" presStyleCnt="0"/>
      <dgm:spPr/>
    </dgm:pt>
    <dgm:pt modelId="{01088175-1F6B-4F4C-BFB8-8F65DD5F40F3}" type="pres">
      <dgm:prSet presAssocID="{CCF29798-C9A8-4EC2-A221-02A91A673BFC}" presName="parTxOnly" presStyleLbl="node1" presStyleIdx="1" presStyleCnt="8">
        <dgm:presLayoutVars>
          <dgm:bulletEnabled val="1"/>
        </dgm:presLayoutVars>
      </dgm:prSet>
      <dgm:spPr/>
      <dgm:t>
        <a:bodyPr/>
        <a:lstStyle/>
        <a:p>
          <a:endParaRPr lang="zh-TW" altLang="en-US"/>
        </a:p>
      </dgm:t>
    </dgm:pt>
    <dgm:pt modelId="{382BE55E-D390-461A-AD8D-229D5CC5244E}" type="pres">
      <dgm:prSet presAssocID="{60C0BBA8-8E11-4F9E-BE14-16B4EFE61DB1}" presName="parSpace" presStyleCnt="0"/>
      <dgm:spPr/>
    </dgm:pt>
    <dgm:pt modelId="{2499A35F-42D6-48EA-A38B-10C3CD953B01}" type="pres">
      <dgm:prSet presAssocID="{39EC55B6-1DC2-409D-8DE0-1735711281C6}" presName="parTxOnly" presStyleLbl="node1" presStyleIdx="2" presStyleCnt="8">
        <dgm:presLayoutVars>
          <dgm:bulletEnabled val="1"/>
        </dgm:presLayoutVars>
      </dgm:prSet>
      <dgm:spPr/>
      <dgm:t>
        <a:bodyPr/>
        <a:lstStyle/>
        <a:p>
          <a:endParaRPr lang="zh-TW" altLang="en-US"/>
        </a:p>
      </dgm:t>
    </dgm:pt>
    <dgm:pt modelId="{E63D2CD7-C2B9-4D23-9BB1-D595358BCFF9}" type="pres">
      <dgm:prSet presAssocID="{73F58852-8DFF-4EBF-A178-8987A3A4CDB8}" presName="parSpace" presStyleCnt="0"/>
      <dgm:spPr/>
    </dgm:pt>
    <dgm:pt modelId="{2A7D0774-64A1-4592-A708-5F067F4493E5}" type="pres">
      <dgm:prSet presAssocID="{1BD7FAA6-2504-4A00-B627-4C9FAF6FE59F}" presName="parTxOnly" presStyleLbl="node1" presStyleIdx="3" presStyleCnt="8">
        <dgm:presLayoutVars>
          <dgm:bulletEnabled val="1"/>
        </dgm:presLayoutVars>
      </dgm:prSet>
      <dgm:spPr/>
      <dgm:t>
        <a:bodyPr/>
        <a:lstStyle/>
        <a:p>
          <a:endParaRPr lang="zh-TW" altLang="en-US"/>
        </a:p>
      </dgm:t>
    </dgm:pt>
    <dgm:pt modelId="{A3FCA60F-4853-4383-AEE0-9E0D688FE644}" type="pres">
      <dgm:prSet presAssocID="{E627831D-411E-428C-A07F-9C2C2477F014}" presName="parSpace" presStyleCnt="0"/>
      <dgm:spPr/>
    </dgm:pt>
    <dgm:pt modelId="{C460E3CD-16C6-4F88-9B74-6EEF96BDAE2B}" type="pres">
      <dgm:prSet presAssocID="{87200F47-8989-4EF2-ADFA-DCC316B0731D}" presName="parTxOnly" presStyleLbl="node1" presStyleIdx="4" presStyleCnt="8">
        <dgm:presLayoutVars>
          <dgm:bulletEnabled val="1"/>
        </dgm:presLayoutVars>
      </dgm:prSet>
      <dgm:spPr/>
      <dgm:t>
        <a:bodyPr/>
        <a:lstStyle/>
        <a:p>
          <a:endParaRPr lang="zh-TW" altLang="en-US"/>
        </a:p>
      </dgm:t>
    </dgm:pt>
    <dgm:pt modelId="{A1532EA9-BB5C-4F88-A641-BD3EA58D3EB2}" type="pres">
      <dgm:prSet presAssocID="{E9B7AD7B-3775-4FFD-B29F-AD583A18A2FF}" presName="parSpace" presStyleCnt="0"/>
      <dgm:spPr/>
    </dgm:pt>
    <dgm:pt modelId="{65F3DA90-B6CA-4D7C-B650-9B9DFFD1F030}" type="pres">
      <dgm:prSet presAssocID="{E5D6FBCD-8E45-4135-899E-DD62012931A0}" presName="parTxOnly" presStyleLbl="node1" presStyleIdx="5" presStyleCnt="8">
        <dgm:presLayoutVars>
          <dgm:bulletEnabled val="1"/>
        </dgm:presLayoutVars>
      </dgm:prSet>
      <dgm:spPr/>
      <dgm:t>
        <a:bodyPr/>
        <a:lstStyle/>
        <a:p>
          <a:endParaRPr lang="zh-TW" altLang="en-US"/>
        </a:p>
      </dgm:t>
    </dgm:pt>
    <dgm:pt modelId="{BCC4DE87-2392-4750-AFE6-2F3070583DD4}" type="pres">
      <dgm:prSet presAssocID="{F2E129DB-A887-4084-A381-CEFEA576C434}" presName="parSpace" presStyleCnt="0"/>
      <dgm:spPr/>
    </dgm:pt>
    <dgm:pt modelId="{23E84269-4C4F-4A4F-B6E3-9F97F8A7B1BE}" type="pres">
      <dgm:prSet presAssocID="{5CC0A8FA-6923-4BB9-9841-EC46E9F684CD}" presName="parTxOnly" presStyleLbl="node1" presStyleIdx="6" presStyleCnt="8">
        <dgm:presLayoutVars>
          <dgm:bulletEnabled val="1"/>
        </dgm:presLayoutVars>
      </dgm:prSet>
      <dgm:spPr/>
      <dgm:t>
        <a:bodyPr/>
        <a:lstStyle/>
        <a:p>
          <a:endParaRPr lang="zh-TW" altLang="en-US"/>
        </a:p>
      </dgm:t>
    </dgm:pt>
    <dgm:pt modelId="{516185F2-A760-454C-B1E5-0BA7F9C60885}" type="pres">
      <dgm:prSet presAssocID="{5CAAF02C-2F9E-4CFD-BA6C-5B50DC282088}" presName="parSpace" presStyleCnt="0"/>
      <dgm:spPr/>
    </dgm:pt>
    <dgm:pt modelId="{81B56D1F-CFD8-4E12-A7F5-0F8D80C3EAF2}" type="pres">
      <dgm:prSet presAssocID="{8A4B5D29-4249-4CAC-8CC5-47D9FB4ADD2B}" presName="parTxOnly" presStyleLbl="node1" presStyleIdx="7" presStyleCnt="8">
        <dgm:presLayoutVars>
          <dgm:bulletEnabled val="1"/>
        </dgm:presLayoutVars>
      </dgm:prSet>
      <dgm:spPr/>
      <dgm:t>
        <a:bodyPr/>
        <a:lstStyle/>
        <a:p>
          <a:endParaRPr lang="zh-TW" altLang="en-US"/>
        </a:p>
      </dgm:t>
    </dgm:pt>
  </dgm:ptLst>
  <dgm:cxnLst>
    <dgm:cxn modelId="{CAF3BB1D-A10A-45B7-AC0B-8792E889D3E6}" type="presOf" srcId="{E5D6FBCD-8E45-4135-899E-DD62012931A0}" destId="{65F3DA90-B6CA-4D7C-B650-9B9DFFD1F030}" srcOrd="0" destOrd="0" presId="urn:microsoft.com/office/officeart/2005/8/layout/hChevron3"/>
    <dgm:cxn modelId="{E99FCE32-8502-456B-9242-FE9FFE63A81D}" srcId="{59690475-6C62-42FC-A05F-6B705B8E2793}" destId="{87200F47-8989-4EF2-ADFA-DCC316B0731D}" srcOrd="4" destOrd="0" parTransId="{8055172F-4162-443E-A43F-8B71F43DBECF}" sibTransId="{E9B7AD7B-3775-4FFD-B29F-AD583A18A2FF}"/>
    <dgm:cxn modelId="{94D414F8-242C-4696-AA36-BE246CBA4FC1}" srcId="{59690475-6C62-42FC-A05F-6B705B8E2793}" destId="{66ADBC0B-46D7-4EFE-8FCD-0E694EB0FB72}" srcOrd="0" destOrd="0" parTransId="{899E0914-1800-4274-B29B-0B00E772F052}" sibTransId="{8A44C165-C6D5-458E-84BF-6138738F56E7}"/>
    <dgm:cxn modelId="{F5AC044E-2F8C-46EF-9B38-AC7C9E50E02B}" srcId="{59690475-6C62-42FC-A05F-6B705B8E2793}" destId="{39EC55B6-1DC2-409D-8DE0-1735711281C6}" srcOrd="2" destOrd="0" parTransId="{A061B4EF-B7C5-48E5-AC78-4BCD15DD75A3}" sibTransId="{73F58852-8DFF-4EBF-A178-8987A3A4CDB8}"/>
    <dgm:cxn modelId="{B102C47E-58CC-4C6F-A7FF-BF0B2515AB5A}" type="presOf" srcId="{1BD7FAA6-2504-4A00-B627-4C9FAF6FE59F}" destId="{2A7D0774-64A1-4592-A708-5F067F4493E5}" srcOrd="0" destOrd="0" presId="urn:microsoft.com/office/officeart/2005/8/layout/hChevron3"/>
    <dgm:cxn modelId="{95A5278D-A9BD-40E1-8135-8494B2797971}" type="presOf" srcId="{5CC0A8FA-6923-4BB9-9841-EC46E9F684CD}" destId="{23E84269-4C4F-4A4F-B6E3-9F97F8A7B1BE}" srcOrd="0" destOrd="0" presId="urn:microsoft.com/office/officeart/2005/8/layout/hChevron3"/>
    <dgm:cxn modelId="{0CEA09AB-4A17-4FBE-A1D5-83B52ACB0E53}" type="presOf" srcId="{CCF29798-C9A8-4EC2-A221-02A91A673BFC}" destId="{01088175-1F6B-4F4C-BFB8-8F65DD5F40F3}" srcOrd="0" destOrd="0" presId="urn:microsoft.com/office/officeart/2005/8/layout/hChevron3"/>
    <dgm:cxn modelId="{0D25BB29-0474-4AA0-B4CF-4161EEBE9F99}" srcId="{59690475-6C62-42FC-A05F-6B705B8E2793}" destId="{E5D6FBCD-8E45-4135-899E-DD62012931A0}" srcOrd="5" destOrd="0" parTransId="{9960436F-F495-4615-BADD-CEEEF5E9B6C0}" sibTransId="{F2E129DB-A887-4084-A381-CEFEA576C434}"/>
    <dgm:cxn modelId="{D67C205F-004F-4D0D-AF34-98A797300B3D}" type="presOf" srcId="{59690475-6C62-42FC-A05F-6B705B8E2793}" destId="{B619105D-2759-48CB-958F-ED5B0ABDF436}" srcOrd="0" destOrd="0" presId="urn:microsoft.com/office/officeart/2005/8/layout/hChevron3"/>
    <dgm:cxn modelId="{EEF0FFEA-F9BF-4154-AFB6-FD5C1B547BC7}" type="presOf" srcId="{66ADBC0B-46D7-4EFE-8FCD-0E694EB0FB72}" destId="{AAF5EE02-3961-4F47-9157-5138EC7815A6}" srcOrd="0" destOrd="0" presId="urn:microsoft.com/office/officeart/2005/8/layout/hChevron3"/>
    <dgm:cxn modelId="{6D14EE31-AAFB-4082-89AF-CED2A48183AB}" srcId="{59690475-6C62-42FC-A05F-6B705B8E2793}" destId="{5CC0A8FA-6923-4BB9-9841-EC46E9F684CD}" srcOrd="6" destOrd="0" parTransId="{9426C08D-36F3-483E-A1BA-9EA191219A1A}" sibTransId="{5CAAF02C-2F9E-4CFD-BA6C-5B50DC282088}"/>
    <dgm:cxn modelId="{29C60B10-E905-49CB-AAE7-2F8BA4E75109}" type="presOf" srcId="{8A4B5D29-4249-4CAC-8CC5-47D9FB4ADD2B}" destId="{81B56D1F-CFD8-4E12-A7F5-0F8D80C3EAF2}" srcOrd="0" destOrd="0" presId="urn:microsoft.com/office/officeart/2005/8/layout/hChevron3"/>
    <dgm:cxn modelId="{FED743B1-2D36-48BC-8B8F-2ADCA7BC3B19}" srcId="{59690475-6C62-42FC-A05F-6B705B8E2793}" destId="{CCF29798-C9A8-4EC2-A221-02A91A673BFC}" srcOrd="1" destOrd="0" parTransId="{1F8EF074-40FD-4031-9C5B-10C35B8C2F8D}" sibTransId="{60C0BBA8-8E11-4F9E-BE14-16B4EFE61DB1}"/>
    <dgm:cxn modelId="{E561D766-7654-4524-BC67-FDFB3B538F6B}" srcId="{59690475-6C62-42FC-A05F-6B705B8E2793}" destId="{1BD7FAA6-2504-4A00-B627-4C9FAF6FE59F}" srcOrd="3" destOrd="0" parTransId="{C9C7613C-9670-44A7-A7A8-0D02BE54484E}" sibTransId="{E627831D-411E-428C-A07F-9C2C2477F014}"/>
    <dgm:cxn modelId="{E5BDC353-85F6-4C10-83A3-E72EFE9CB783}" type="presOf" srcId="{87200F47-8989-4EF2-ADFA-DCC316B0731D}" destId="{C460E3CD-16C6-4F88-9B74-6EEF96BDAE2B}" srcOrd="0" destOrd="0" presId="urn:microsoft.com/office/officeart/2005/8/layout/hChevron3"/>
    <dgm:cxn modelId="{C2E2A5C6-2EAF-4529-B2C5-A3D4765B205E}" srcId="{59690475-6C62-42FC-A05F-6B705B8E2793}" destId="{8A4B5D29-4249-4CAC-8CC5-47D9FB4ADD2B}" srcOrd="7" destOrd="0" parTransId="{4E02D218-D23B-484E-A74A-88635548F3AA}" sibTransId="{AC385F65-424B-4322-8DD4-CFAEDF9957EC}"/>
    <dgm:cxn modelId="{1FAA3234-0588-430A-A0AC-ED17BA02DBA9}" type="presOf" srcId="{39EC55B6-1DC2-409D-8DE0-1735711281C6}" destId="{2499A35F-42D6-48EA-A38B-10C3CD953B01}" srcOrd="0" destOrd="0" presId="urn:microsoft.com/office/officeart/2005/8/layout/hChevron3"/>
    <dgm:cxn modelId="{BE0700E1-78BC-477C-92A4-FE221314102C}" type="presParOf" srcId="{B619105D-2759-48CB-958F-ED5B0ABDF436}" destId="{AAF5EE02-3961-4F47-9157-5138EC7815A6}" srcOrd="0" destOrd="0" presId="urn:microsoft.com/office/officeart/2005/8/layout/hChevron3"/>
    <dgm:cxn modelId="{5FCAFC7A-4D83-4F45-9EBA-581178612EFB}" type="presParOf" srcId="{B619105D-2759-48CB-958F-ED5B0ABDF436}" destId="{8538D587-AAEC-4927-8C95-B21A428765E6}" srcOrd="1" destOrd="0" presId="urn:microsoft.com/office/officeart/2005/8/layout/hChevron3"/>
    <dgm:cxn modelId="{8BC2F897-69BD-4392-84F9-95487D260537}" type="presParOf" srcId="{B619105D-2759-48CB-958F-ED5B0ABDF436}" destId="{01088175-1F6B-4F4C-BFB8-8F65DD5F40F3}" srcOrd="2" destOrd="0" presId="urn:microsoft.com/office/officeart/2005/8/layout/hChevron3"/>
    <dgm:cxn modelId="{087431BD-0772-440D-AF74-24605134623A}" type="presParOf" srcId="{B619105D-2759-48CB-958F-ED5B0ABDF436}" destId="{382BE55E-D390-461A-AD8D-229D5CC5244E}" srcOrd="3" destOrd="0" presId="urn:microsoft.com/office/officeart/2005/8/layout/hChevron3"/>
    <dgm:cxn modelId="{A96ACB13-0E24-44D1-AF11-BECC945EF95A}" type="presParOf" srcId="{B619105D-2759-48CB-958F-ED5B0ABDF436}" destId="{2499A35F-42D6-48EA-A38B-10C3CD953B01}" srcOrd="4" destOrd="0" presId="urn:microsoft.com/office/officeart/2005/8/layout/hChevron3"/>
    <dgm:cxn modelId="{B550F6B7-5228-4B1E-B825-D985AC939A73}" type="presParOf" srcId="{B619105D-2759-48CB-958F-ED5B0ABDF436}" destId="{E63D2CD7-C2B9-4D23-9BB1-D595358BCFF9}" srcOrd="5" destOrd="0" presId="urn:microsoft.com/office/officeart/2005/8/layout/hChevron3"/>
    <dgm:cxn modelId="{56D9E02C-43CE-4E5B-9B3D-71F3544EF96B}" type="presParOf" srcId="{B619105D-2759-48CB-958F-ED5B0ABDF436}" destId="{2A7D0774-64A1-4592-A708-5F067F4493E5}" srcOrd="6" destOrd="0" presId="urn:microsoft.com/office/officeart/2005/8/layout/hChevron3"/>
    <dgm:cxn modelId="{2929C08C-BC76-4DC5-8E57-EC4236CD2180}" type="presParOf" srcId="{B619105D-2759-48CB-958F-ED5B0ABDF436}" destId="{A3FCA60F-4853-4383-AEE0-9E0D688FE644}" srcOrd="7" destOrd="0" presId="urn:microsoft.com/office/officeart/2005/8/layout/hChevron3"/>
    <dgm:cxn modelId="{57FDB15E-7A33-49CB-90B9-9BF4C9E470A5}" type="presParOf" srcId="{B619105D-2759-48CB-958F-ED5B0ABDF436}" destId="{C460E3CD-16C6-4F88-9B74-6EEF96BDAE2B}" srcOrd="8" destOrd="0" presId="urn:microsoft.com/office/officeart/2005/8/layout/hChevron3"/>
    <dgm:cxn modelId="{8E07C052-01F2-4B56-9507-D21B1FB74EC7}" type="presParOf" srcId="{B619105D-2759-48CB-958F-ED5B0ABDF436}" destId="{A1532EA9-BB5C-4F88-A641-BD3EA58D3EB2}" srcOrd="9" destOrd="0" presId="urn:microsoft.com/office/officeart/2005/8/layout/hChevron3"/>
    <dgm:cxn modelId="{9805F8F2-23C7-4C88-BCBC-7B498D28B147}" type="presParOf" srcId="{B619105D-2759-48CB-958F-ED5B0ABDF436}" destId="{65F3DA90-B6CA-4D7C-B650-9B9DFFD1F030}" srcOrd="10" destOrd="0" presId="urn:microsoft.com/office/officeart/2005/8/layout/hChevron3"/>
    <dgm:cxn modelId="{46867AD8-5AC9-4DAF-A642-03C1057F6556}" type="presParOf" srcId="{B619105D-2759-48CB-958F-ED5B0ABDF436}" destId="{BCC4DE87-2392-4750-AFE6-2F3070583DD4}" srcOrd="11" destOrd="0" presId="urn:microsoft.com/office/officeart/2005/8/layout/hChevron3"/>
    <dgm:cxn modelId="{CF3BC18C-9290-49FD-93A2-8800EA98682B}" type="presParOf" srcId="{B619105D-2759-48CB-958F-ED5B0ABDF436}" destId="{23E84269-4C4F-4A4F-B6E3-9F97F8A7B1BE}" srcOrd="12" destOrd="0" presId="urn:microsoft.com/office/officeart/2005/8/layout/hChevron3"/>
    <dgm:cxn modelId="{50D86ED9-3BDC-4295-A7CA-8B31CB1E37E1}" type="presParOf" srcId="{B619105D-2759-48CB-958F-ED5B0ABDF436}" destId="{516185F2-A760-454C-B1E5-0BA7F9C60885}" srcOrd="13" destOrd="0" presId="urn:microsoft.com/office/officeart/2005/8/layout/hChevron3"/>
    <dgm:cxn modelId="{2F029CC6-846E-4326-B153-CB2076A37B13}" type="presParOf" srcId="{B619105D-2759-48CB-958F-ED5B0ABDF436}" destId="{81B56D1F-CFD8-4E12-A7F5-0F8D80C3EAF2}"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690475-6C62-42FC-A05F-6B705B8E279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66ADBC0B-46D7-4EFE-8FCD-0E694EB0FB72}">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學習者</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899E0914-1800-4274-B29B-0B00E772F052}" type="parTrans" cxnId="{94D414F8-242C-4696-AA36-BE246CBA4FC1}">
      <dgm:prSet/>
      <dgm:spPr/>
      <dgm:t>
        <a:bodyPr/>
        <a:lstStyle/>
        <a:p>
          <a:endParaRPr lang="zh-TW" altLang="en-US"/>
        </a:p>
      </dgm:t>
    </dgm:pt>
    <dgm:pt modelId="{8A44C165-C6D5-458E-84BF-6138738F56E7}" type="sibTrans" cxnId="{94D414F8-242C-4696-AA36-BE246CBA4FC1}">
      <dgm:prSet/>
      <dgm:spPr/>
      <dgm:t>
        <a:bodyPr/>
        <a:lstStyle/>
        <a:p>
          <a:endParaRPr lang="zh-TW" altLang="en-US"/>
        </a:p>
      </dgm:t>
    </dgm:pt>
    <dgm:pt modelId="{CCF29798-C9A8-4EC2-A221-02A91A673BFC}">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學習團體</a:t>
          </a:r>
          <a:endParaRPr lang="zh-TW" altLang="en-US" dirty="0">
            <a:latin typeface="標楷體" panose="03000509000000000000" pitchFamily="65" charset="-120"/>
            <a:ea typeface="標楷體" panose="03000509000000000000" pitchFamily="65" charset="-120"/>
          </a:endParaRPr>
        </a:p>
      </dgm:t>
    </dgm:pt>
    <dgm:pt modelId="{1F8EF074-40FD-4031-9C5B-10C35B8C2F8D}" type="parTrans" cxnId="{FED743B1-2D36-48BC-8B8F-2ADCA7BC3B19}">
      <dgm:prSet/>
      <dgm:spPr/>
      <dgm:t>
        <a:bodyPr/>
        <a:lstStyle/>
        <a:p>
          <a:endParaRPr lang="zh-TW" altLang="en-US"/>
        </a:p>
      </dgm:t>
    </dgm:pt>
    <dgm:pt modelId="{60C0BBA8-8E11-4F9E-BE14-16B4EFE61DB1}" type="sibTrans" cxnId="{FED743B1-2D36-48BC-8B8F-2ADCA7BC3B19}">
      <dgm:prSet/>
      <dgm:spPr/>
      <dgm:t>
        <a:bodyPr/>
        <a:lstStyle/>
        <a:p>
          <a:endParaRPr lang="zh-TW" altLang="en-US"/>
        </a:p>
      </dgm:t>
    </dgm:pt>
    <dgm:pt modelId="{39EC55B6-1DC2-409D-8DE0-1735711281C6}">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教學團體</a:t>
          </a:r>
          <a:endParaRPr lang="zh-TW" altLang="en-US" dirty="0">
            <a:latin typeface="標楷體" panose="03000509000000000000" pitchFamily="65" charset="-120"/>
            <a:ea typeface="標楷體" panose="03000509000000000000" pitchFamily="65" charset="-120"/>
          </a:endParaRPr>
        </a:p>
      </dgm:t>
    </dgm:pt>
    <dgm:pt modelId="{A061B4EF-B7C5-48E5-AC78-4BCD15DD75A3}" type="parTrans" cxnId="{F5AC044E-2F8C-46EF-9B38-AC7C9E50E02B}">
      <dgm:prSet/>
      <dgm:spPr/>
      <dgm:t>
        <a:bodyPr/>
        <a:lstStyle/>
        <a:p>
          <a:endParaRPr lang="zh-TW" altLang="en-US"/>
        </a:p>
      </dgm:t>
    </dgm:pt>
    <dgm:pt modelId="{73F58852-8DFF-4EBF-A178-8987A3A4CDB8}" type="sibTrans" cxnId="{F5AC044E-2F8C-46EF-9B38-AC7C9E50E02B}">
      <dgm:prSet/>
      <dgm:spPr/>
      <dgm:t>
        <a:bodyPr/>
        <a:lstStyle/>
        <a:p>
          <a:endParaRPr lang="zh-TW" altLang="en-US"/>
        </a:p>
      </dgm:t>
    </dgm:pt>
    <dgm:pt modelId="{1BD7FAA6-2504-4A00-B627-4C9FAF6FE59F}">
      <dgm:prSet/>
      <dgm:spPr>
        <a:solidFill>
          <a:schemeClr val="accent5">
            <a:lumMod val="75000"/>
          </a:schemeClr>
        </a:solidFill>
      </dgm:spPr>
      <dgm:t>
        <a:bodyPr/>
        <a:lstStyle/>
        <a:p>
          <a:r>
            <a:rPr lang="zh-TW" b="1" dirty="0">
              <a:latin typeface="標楷體" panose="03000509000000000000" pitchFamily="65" charset="-120"/>
              <a:ea typeface="標楷體" panose="03000509000000000000" pitchFamily="65" charset="-120"/>
            </a:rPr>
            <a:t>教學歷程</a:t>
          </a:r>
          <a:endParaRPr lang="zh-TW" altLang="en-US" dirty="0">
            <a:latin typeface="標楷體" panose="03000509000000000000" pitchFamily="65" charset="-120"/>
            <a:ea typeface="標楷體" panose="03000509000000000000" pitchFamily="65" charset="-120"/>
          </a:endParaRPr>
        </a:p>
      </dgm:t>
    </dgm:pt>
    <dgm:pt modelId="{C9C7613C-9670-44A7-A7A8-0D02BE54484E}" type="parTrans" cxnId="{E561D766-7654-4524-BC67-FDFB3B538F6B}">
      <dgm:prSet/>
      <dgm:spPr/>
      <dgm:t>
        <a:bodyPr/>
        <a:lstStyle/>
        <a:p>
          <a:endParaRPr lang="zh-TW" altLang="en-US"/>
        </a:p>
      </dgm:t>
    </dgm:pt>
    <dgm:pt modelId="{E627831D-411E-428C-A07F-9C2C2477F014}" type="sibTrans" cxnId="{E561D766-7654-4524-BC67-FDFB3B538F6B}">
      <dgm:prSet/>
      <dgm:spPr/>
      <dgm:t>
        <a:bodyPr/>
        <a:lstStyle/>
        <a:p>
          <a:endParaRPr lang="zh-TW" altLang="en-US"/>
        </a:p>
      </dgm:t>
    </dgm:pt>
    <dgm:pt modelId="{87200F47-8989-4EF2-ADFA-DCC316B0731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教學型態</a:t>
          </a:r>
          <a:endParaRPr lang="zh-TW" altLang="en-US" dirty="0">
            <a:latin typeface="標楷體" panose="03000509000000000000" pitchFamily="65" charset="-120"/>
            <a:ea typeface="標楷體" panose="03000509000000000000" pitchFamily="65" charset="-120"/>
          </a:endParaRPr>
        </a:p>
      </dgm:t>
    </dgm:pt>
    <dgm:pt modelId="{8055172F-4162-443E-A43F-8B71F43DBECF}" type="parTrans" cxnId="{E99FCE32-8502-456B-9242-FE9FFE63A81D}">
      <dgm:prSet/>
      <dgm:spPr/>
      <dgm:t>
        <a:bodyPr/>
        <a:lstStyle/>
        <a:p>
          <a:endParaRPr lang="zh-TW" altLang="en-US"/>
        </a:p>
      </dgm:t>
    </dgm:pt>
    <dgm:pt modelId="{E9B7AD7B-3775-4FFD-B29F-AD583A18A2FF}" type="sibTrans" cxnId="{E99FCE32-8502-456B-9242-FE9FFE63A81D}">
      <dgm:prSet/>
      <dgm:spPr/>
      <dgm:t>
        <a:bodyPr/>
        <a:lstStyle/>
        <a:p>
          <a:endParaRPr lang="zh-TW" altLang="en-US"/>
        </a:p>
      </dgm:t>
    </dgm:pt>
    <dgm:pt modelId="{E5D6FBCD-8E45-4135-899E-DD62012931A0}">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課程教材</a:t>
          </a:r>
          <a:endParaRPr lang="zh-TW" altLang="en-US" dirty="0">
            <a:latin typeface="標楷體" panose="03000509000000000000" pitchFamily="65" charset="-120"/>
            <a:ea typeface="標楷體" panose="03000509000000000000" pitchFamily="65" charset="-120"/>
          </a:endParaRPr>
        </a:p>
      </dgm:t>
    </dgm:pt>
    <dgm:pt modelId="{9960436F-F495-4615-BADD-CEEEF5E9B6C0}" type="parTrans" cxnId="{0D25BB29-0474-4AA0-B4CF-4161EEBE9F99}">
      <dgm:prSet/>
      <dgm:spPr/>
      <dgm:t>
        <a:bodyPr/>
        <a:lstStyle/>
        <a:p>
          <a:endParaRPr lang="zh-TW" altLang="en-US"/>
        </a:p>
      </dgm:t>
    </dgm:pt>
    <dgm:pt modelId="{F2E129DB-A887-4084-A381-CEFEA576C434}" type="sibTrans" cxnId="{0D25BB29-0474-4AA0-B4CF-4161EEBE9F99}">
      <dgm:prSet/>
      <dgm:spPr/>
      <dgm:t>
        <a:bodyPr/>
        <a:lstStyle/>
        <a:p>
          <a:endParaRPr lang="zh-TW" altLang="en-US"/>
        </a:p>
      </dgm:t>
    </dgm:pt>
    <dgm:pt modelId="{5CC0A8FA-6923-4BB9-9841-EC46E9F684C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教學場所</a:t>
          </a:r>
          <a:endParaRPr lang="zh-TW" altLang="en-US" dirty="0">
            <a:latin typeface="標楷體" panose="03000509000000000000" pitchFamily="65" charset="-120"/>
            <a:ea typeface="標楷體" panose="03000509000000000000" pitchFamily="65" charset="-120"/>
          </a:endParaRPr>
        </a:p>
      </dgm:t>
    </dgm:pt>
    <dgm:pt modelId="{9426C08D-36F3-483E-A1BA-9EA191219A1A}" type="parTrans" cxnId="{6D14EE31-AAFB-4082-89AF-CED2A48183AB}">
      <dgm:prSet/>
      <dgm:spPr/>
      <dgm:t>
        <a:bodyPr/>
        <a:lstStyle/>
        <a:p>
          <a:endParaRPr lang="zh-TW" altLang="en-US"/>
        </a:p>
      </dgm:t>
    </dgm:pt>
    <dgm:pt modelId="{5CAAF02C-2F9E-4CFD-BA6C-5B50DC282088}" type="sibTrans" cxnId="{6D14EE31-AAFB-4082-89AF-CED2A48183AB}">
      <dgm:prSet/>
      <dgm:spPr/>
      <dgm:t>
        <a:bodyPr/>
        <a:lstStyle/>
        <a:p>
          <a:endParaRPr lang="zh-TW" altLang="en-US"/>
        </a:p>
      </dgm:t>
    </dgm:pt>
    <dgm:pt modelId="{8A4B5D29-4249-4CAC-8CC5-47D9FB4ADD2B}">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教學時間</a:t>
          </a:r>
          <a:endParaRPr lang="zh-TW" altLang="en-US" dirty="0">
            <a:latin typeface="標楷體" panose="03000509000000000000" pitchFamily="65" charset="-120"/>
            <a:ea typeface="標楷體" panose="03000509000000000000" pitchFamily="65" charset="-120"/>
          </a:endParaRPr>
        </a:p>
      </dgm:t>
    </dgm:pt>
    <dgm:pt modelId="{4E02D218-D23B-484E-A74A-88635548F3AA}" type="parTrans" cxnId="{C2E2A5C6-2EAF-4529-B2C5-A3D4765B205E}">
      <dgm:prSet/>
      <dgm:spPr/>
      <dgm:t>
        <a:bodyPr/>
        <a:lstStyle/>
        <a:p>
          <a:endParaRPr lang="zh-TW" altLang="en-US"/>
        </a:p>
      </dgm:t>
    </dgm:pt>
    <dgm:pt modelId="{AC385F65-424B-4322-8DD4-CFAEDF9957EC}" type="sibTrans" cxnId="{C2E2A5C6-2EAF-4529-B2C5-A3D4765B205E}">
      <dgm:prSet/>
      <dgm:spPr/>
      <dgm:t>
        <a:bodyPr/>
        <a:lstStyle/>
        <a:p>
          <a:endParaRPr lang="zh-TW" altLang="en-US"/>
        </a:p>
      </dgm:t>
    </dgm:pt>
    <dgm:pt modelId="{B619105D-2759-48CB-958F-ED5B0ABDF436}" type="pres">
      <dgm:prSet presAssocID="{59690475-6C62-42FC-A05F-6B705B8E2793}" presName="Name0" presStyleCnt="0">
        <dgm:presLayoutVars>
          <dgm:dir/>
          <dgm:resizeHandles val="exact"/>
        </dgm:presLayoutVars>
      </dgm:prSet>
      <dgm:spPr/>
      <dgm:t>
        <a:bodyPr/>
        <a:lstStyle/>
        <a:p>
          <a:endParaRPr lang="zh-TW" altLang="en-US"/>
        </a:p>
      </dgm:t>
    </dgm:pt>
    <dgm:pt modelId="{AAF5EE02-3961-4F47-9157-5138EC7815A6}" type="pres">
      <dgm:prSet presAssocID="{66ADBC0B-46D7-4EFE-8FCD-0E694EB0FB72}" presName="parTxOnly" presStyleLbl="node1" presStyleIdx="0" presStyleCnt="8">
        <dgm:presLayoutVars>
          <dgm:bulletEnabled val="1"/>
        </dgm:presLayoutVars>
      </dgm:prSet>
      <dgm:spPr/>
      <dgm:t>
        <a:bodyPr/>
        <a:lstStyle/>
        <a:p>
          <a:endParaRPr lang="zh-TW" altLang="en-US"/>
        </a:p>
      </dgm:t>
    </dgm:pt>
    <dgm:pt modelId="{8538D587-AAEC-4927-8C95-B21A428765E6}" type="pres">
      <dgm:prSet presAssocID="{8A44C165-C6D5-458E-84BF-6138738F56E7}" presName="parSpace" presStyleCnt="0"/>
      <dgm:spPr/>
    </dgm:pt>
    <dgm:pt modelId="{01088175-1F6B-4F4C-BFB8-8F65DD5F40F3}" type="pres">
      <dgm:prSet presAssocID="{CCF29798-C9A8-4EC2-A221-02A91A673BFC}" presName="parTxOnly" presStyleLbl="node1" presStyleIdx="1" presStyleCnt="8">
        <dgm:presLayoutVars>
          <dgm:bulletEnabled val="1"/>
        </dgm:presLayoutVars>
      </dgm:prSet>
      <dgm:spPr/>
      <dgm:t>
        <a:bodyPr/>
        <a:lstStyle/>
        <a:p>
          <a:endParaRPr lang="zh-TW" altLang="en-US"/>
        </a:p>
      </dgm:t>
    </dgm:pt>
    <dgm:pt modelId="{382BE55E-D390-461A-AD8D-229D5CC5244E}" type="pres">
      <dgm:prSet presAssocID="{60C0BBA8-8E11-4F9E-BE14-16B4EFE61DB1}" presName="parSpace" presStyleCnt="0"/>
      <dgm:spPr/>
    </dgm:pt>
    <dgm:pt modelId="{2499A35F-42D6-48EA-A38B-10C3CD953B01}" type="pres">
      <dgm:prSet presAssocID="{39EC55B6-1DC2-409D-8DE0-1735711281C6}" presName="parTxOnly" presStyleLbl="node1" presStyleIdx="2" presStyleCnt="8">
        <dgm:presLayoutVars>
          <dgm:bulletEnabled val="1"/>
        </dgm:presLayoutVars>
      </dgm:prSet>
      <dgm:spPr/>
      <dgm:t>
        <a:bodyPr/>
        <a:lstStyle/>
        <a:p>
          <a:endParaRPr lang="zh-TW" altLang="en-US"/>
        </a:p>
      </dgm:t>
    </dgm:pt>
    <dgm:pt modelId="{E63D2CD7-C2B9-4D23-9BB1-D595358BCFF9}" type="pres">
      <dgm:prSet presAssocID="{73F58852-8DFF-4EBF-A178-8987A3A4CDB8}" presName="parSpace" presStyleCnt="0"/>
      <dgm:spPr/>
    </dgm:pt>
    <dgm:pt modelId="{2A7D0774-64A1-4592-A708-5F067F4493E5}" type="pres">
      <dgm:prSet presAssocID="{1BD7FAA6-2504-4A00-B627-4C9FAF6FE59F}" presName="parTxOnly" presStyleLbl="node1" presStyleIdx="3" presStyleCnt="8">
        <dgm:presLayoutVars>
          <dgm:bulletEnabled val="1"/>
        </dgm:presLayoutVars>
      </dgm:prSet>
      <dgm:spPr/>
      <dgm:t>
        <a:bodyPr/>
        <a:lstStyle/>
        <a:p>
          <a:endParaRPr lang="zh-TW" altLang="en-US"/>
        </a:p>
      </dgm:t>
    </dgm:pt>
    <dgm:pt modelId="{A3FCA60F-4853-4383-AEE0-9E0D688FE644}" type="pres">
      <dgm:prSet presAssocID="{E627831D-411E-428C-A07F-9C2C2477F014}" presName="parSpace" presStyleCnt="0"/>
      <dgm:spPr/>
    </dgm:pt>
    <dgm:pt modelId="{C460E3CD-16C6-4F88-9B74-6EEF96BDAE2B}" type="pres">
      <dgm:prSet presAssocID="{87200F47-8989-4EF2-ADFA-DCC316B0731D}" presName="parTxOnly" presStyleLbl="node1" presStyleIdx="4" presStyleCnt="8">
        <dgm:presLayoutVars>
          <dgm:bulletEnabled val="1"/>
        </dgm:presLayoutVars>
      </dgm:prSet>
      <dgm:spPr/>
      <dgm:t>
        <a:bodyPr/>
        <a:lstStyle/>
        <a:p>
          <a:endParaRPr lang="zh-TW" altLang="en-US"/>
        </a:p>
      </dgm:t>
    </dgm:pt>
    <dgm:pt modelId="{A1532EA9-BB5C-4F88-A641-BD3EA58D3EB2}" type="pres">
      <dgm:prSet presAssocID="{E9B7AD7B-3775-4FFD-B29F-AD583A18A2FF}" presName="parSpace" presStyleCnt="0"/>
      <dgm:spPr/>
    </dgm:pt>
    <dgm:pt modelId="{65F3DA90-B6CA-4D7C-B650-9B9DFFD1F030}" type="pres">
      <dgm:prSet presAssocID="{E5D6FBCD-8E45-4135-899E-DD62012931A0}" presName="parTxOnly" presStyleLbl="node1" presStyleIdx="5" presStyleCnt="8">
        <dgm:presLayoutVars>
          <dgm:bulletEnabled val="1"/>
        </dgm:presLayoutVars>
      </dgm:prSet>
      <dgm:spPr/>
      <dgm:t>
        <a:bodyPr/>
        <a:lstStyle/>
        <a:p>
          <a:endParaRPr lang="zh-TW" altLang="en-US"/>
        </a:p>
      </dgm:t>
    </dgm:pt>
    <dgm:pt modelId="{BCC4DE87-2392-4750-AFE6-2F3070583DD4}" type="pres">
      <dgm:prSet presAssocID="{F2E129DB-A887-4084-A381-CEFEA576C434}" presName="parSpace" presStyleCnt="0"/>
      <dgm:spPr/>
    </dgm:pt>
    <dgm:pt modelId="{23E84269-4C4F-4A4F-B6E3-9F97F8A7B1BE}" type="pres">
      <dgm:prSet presAssocID="{5CC0A8FA-6923-4BB9-9841-EC46E9F684CD}" presName="parTxOnly" presStyleLbl="node1" presStyleIdx="6" presStyleCnt="8">
        <dgm:presLayoutVars>
          <dgm:bulletEnabled val="1"/>
        </dgm:presLayoutVars>
      </dgm:prSet>
      <dgm:spPr/>
      <dgm:t>
        <a:bodyPr/>
        <a:lstStyle/>
        <a:p>
          <a:endParaRPr lang="zh-TW" altLang="en-US"/>
        </a:p>
      </dgm:t>
    </dgm:pt>
    <dgm:pt modelId="{516185F2-A760-454C-B1E5-0BA7F9C60885}" type="pres">
      <dgm:prSet presAssocID="{5CAAF02C-2F9E-4CFD-BA6C-5B50DC282088}" presName="parSpace" presStyleCnt="0"/>
      <dgm:spPr/>
    </dgm:pt>
    <dgm:pt modelId="{81B56D1F-CFD8-4E12-A7F5-0F8D80C3EAF2}" type="pres">
      <dgm:prSet presAssocID="{8A4B5D29-4249-4CAC-8CC5-47D9FB4ADD2B}" presName="parTxOnly" presStyleLbl="node1" presStyleIdx="7" presStyleCnt="8">
        <dgm:presLayoutVars>
          <dgm:bulletEnabled val="1"/>
        </dgm:presLayoutVars>
      </dgm:prSet>
      <dgm:spPr/>
      <dgm:t>
        <a:bodyPr/>
        <a:lstStyle/>
        <a:p>
          <a:endParaRPr lang="zh-TW" altLang="en-US"/>
        </a:p>
      </dgm:t>
    </dgm:pt>
  </dgm:ptLst>
  <dgm:cxnLst>
    <dgm:cxn modelId="{497E98AA-A930-4F6C-A281-67441CE36E8C}" type="presOf" srcId="{59690475-6C62-42FC-A05F-6B705B8E2793}" destId="{B619105D-2759-48CB-958F-ED5B0ABDF436}" srcOrd="0" destOrd="0" presId="urn:microsoft.com/office/officeart/2005/8/layout/hChevron3"/>
    <dgm:cxn modelId="{94D414F8-242C-4696-AA36-BE246CBA4FC1}" srcId="{59690475-6C62-42FC-A05F-6B705B8E2793}" destId="{66ADBC0B-46D7-4EFE-8FCD-0E694EB0FB72}" srcOrd="0" destOrd="0" parTransId="{899E0914-1800-4274-B29B-0B00E772F052}" sibTransId="{8A44C165-C6D5-458E-84BF-6138738F56E7}"/>
    <dgm:cxn modelId="{E99FCE32-8502-456B-9242-FE9FFE63A81D}" srcId="{59690475-6C62-42FC-A05F-6B705B8E2793}" destId="{87200F47-8989-4EF2-ADFA-DCC316B0731D}" srcOrd="4" destOrd="0" parTransId="{8055172F-4162-443E-A43F-8B71F43DBECF}" sibTransId="{E9B7AD7B-3775-4FFD-B29F-AD583A18A2FF}"/>
    <dgm:cxn modelId="{F5AC044E-2F8C-46EF-9B38-AC7C9E50E02B}" srcId="{59690475-6C62-42FC-A05F-6B705B8E2793}" destId="{39EC55B6-1DC2-409D-8DE0-1735711281C6}" srcOrd="2" destOrd="0" parTransId="{A061B4EF-B7C5-48E5-AC78-4BCD15DD75A3}" sibTransId="{73F58852-8DFF-4EBF-A178-8987A3A4CDB8}"/>
    <dgm:cxn modelId="{CD7D6DCC-E402-43AC-92BC-841DC3B6A5B2}" type="presOf" srcId="{66ADBC0B-46D7-4EFE-8FCD-0E694EB0FB72}" destId="{AAF5EE02-3961-4F47-9157-5138EC7815A6}" srcOrd="0" destOrd="0" presId="urn:microsoft.com/office/officeart/2005/8/layout/hChevron3"/>
    <dgm:cxn modelId="{0D25BB29-0474-4AA0-B4CF-4161EEBE9F99}" srcId="{59690475-6C62-42FC-A05F-6B705B8E2793}" destId="{E5D6FBCD-8E45-4135-899E-DD62012931A0}" srcOrd="5" destOrd="0" parTransId="{9960436F-F495-4615-BADD-CEEEF5E9B6C0}" sibTransId="{F2E129DB-A887-4084-A381-CEFEA576C434}"/>
    <dgm:cxn modelId="{FBAE42D8-9AB4-4682-B103-B50EFBE575BC}" type="presOf" srcId="{E5D6FBCD-8E45-4135-899E-DD62012931A0}" destId="{65F3DA90-B6CA-4D7C-B650-9B9DFFD1F030}" srcOrd="0" destOrd="0" presId="urn:microsoft.com/office/officeart/2005/8/layout/hChevron3"/>
    <dgm:cxn modelId="{1B393B7E-8784-4D39-9B17-8416A7CC5C79}" type="presOf" srcId="{CCF29798-C9A8-4EC2-A221-02A91A673BFC}" destId="{01088175-1F6B-4F4C-BFB8-8F65DD5F40F3}" srcOrd="0" destOrd="0" presId="urn:microsoft.com/office/officeart/2005/8/layout/hChevron3"/>
    <dgm:cxn modelId="{AD7CA854-3F0C-46EA-A2D1-949F5DF5CE82}" type="presOf" srcId="{5CC0A8FA-6923-4BB9-9841-EC46E9F684CD}" destId="{23E84269-4C4F-4A4F-B6E3-9F97F8A7B1BE}" srcOrd="0" destOrd="0" presId="urn:microsoft.com/office/officeart/2005/8/layout/hChevron3"/>
    <dgm:cxn modelId="{3F97DD6A-52E3-423E-8C04-F54B3FA5B752}" type="presOf" srcId="{1BD7FAA6-2504-4A00-B627-4C9FAF6FE59F}" destId="{2A7D0774-64A1-4592-A708-5F067F4493E5}" srcOrd="0" destOrd="0" presId="urn:microsoft.com/office/officeart/2005/8/layout/hChevron3"/>
    <dgm:cxn modelId="{6901F1DF-9D77-44E7-A351-6A954C2B6593}" type="presOf" srcId="{87200F47-8989-4EF2-ADFA-DCC316B0731D}" destId="{C460E3CD-16C6-4F88-9B74-6EEF96BDAE2B}" srcOrd="0" destOrd="0" presId="urn:microsoft.com/office/officeart/2005/8/layout/hChevron3"/>
    <dgm:cxn modelId="{626A7C75-B008-4067-9D0D-3FB5B7EA3A72}" type="presOf" srcId="{39EC55B6-1DC2-409D-8DE0-1735711281C6}" destId="{2499A35F-42D6-48EA-A38B-10C3CD953B01}" srcOrd="0" destOrd="0" presId="urn:microsoft.com/office/officeart/2005/8/layout/hChevron3"/>
    <dgm:cxn modelId="{6D14EE31-AAFB-4082-89AF-CED2A48183AB}" srcId="{59690475-6C62-42FC-A05F-6B705B8E2793}" destId="{5CC0A8FA-6923-4BB9-9841-EC46E9F684CD}" srcOrd="6" destOrd="0" parTransId="{9426C08D-36F3-483E-A1BA-9EA191219A1A}" sibTransId="{5CAAF02C-2F9E-4CFD-BA6C-5B50DC282088}"/>
    <dgm:cxn modelId="{3C65D998-07F6-4DF7-89F0-3B92435A0239}" type="presOf" srcId="{8A4B5D29-4249-4CAC-8CC5-47D9FB4ADD2B}" destId="{81B56D1F-CFD8-4E12-A7F5-0F8D80C3EAF2}" srcOrd="0" destOrd="0" presId="urn:microsoft.com/office/officeart/2005/8/layout/hChevron3"/>
    <dgm:cxn modelId="{FED743B1-2D36-48BC-8B8F-2ADCA7BC3B19}" srcId="{59690475-6C62-42FC-A05F-6B705B8E2793}" destId="{CCF29798-C9A8-4EC2-A221-02A91A673BFC}" srcOrd="1" destOrd="0" parTransId="{1F8EF074-40FD-4031-9C5B-10C35B8C2F8D}" sibTransId="{60C0BBA8-8E11-4F9E-BE14-16B4EFE61DB1}"/>
    <dgm:cxn modelId="{E561D766-7654-4524-BC67-FDFB3B538F6B}" srcId="{59690475-6C62-42FC-A05F-6B705B8E2793}" destId="{1BD7FAA6-2504-4A00-B627-4C9FAF6FE59F}" srcOrd="3" destOrd="0" parTransId="{C9C7613C-9670-44A7-A7A8-0D02BE54484E}" sibTransId="{E627831D-411E-428C-A07F-9C2C2477F014}"/>
    <dgm:cxn modelId="{C2E2A5C6-2EAF-4529-B2C5-A3D4765B205E}" srcId="{59690475-6C62-42FC-A05F-6B705B8E2793}" destId="{8A4B5D29-4249-4CAC-8CC5-47D9FB4ADD2B}" srcOrd="7" destOrd="0" parTransId="{4E02D218-D23B-484E-A74A-88635548F3AA}" sibTransId="{AC385F65-424B-4322-8DD4-CFAEDF9957EC}"/>
    <dgm:cxn modelId="{DA48E825-0778-46F2-BCE7-8D202B91C609}" type="presParOf" srcId="{B619105D-2759-48CB-958F-ED5B0ABDF436}" destId="{AAF5EE02-3961-4F47-9157-5138EC7815A6}" srcOrd="0" destOrd="0" presId="urn:microsoft.com/office/officeart/2005/8/layout/hChevron3"/>
    <dgm:cxn modelId="{AC12F3A1-75DF-4203-AE3A-72E0DAB8E03F}" type="presParOf" srcId="{B619105D-2759-48CB-958F-ED5B0ABDF436}" destId="{8538D587-AAEC-4927-8C95-B21A428765E6}" srcOrd="1" destOrd="0" presId="urn:microsoft.com/office/officeart/2005/8/layout/hChevron3"/>
    <dgm:cxn modelId="{51CA760C-79A5-484C-886B-5B7310DDFA6A}" type="presParOf" srcId="{B619105D-2759-48CB-958F-ED5B0ABDF436}" destId="{01088175-1F6B-4F4C-BFB8-8F65DD5F40F3}" srcOrd="2" destOrd="0" presId="urn:microsoft.com/office/officeart/2005/8/layout/hChevron3"/>
    <dgm:cxn modelId="{F0A9EBD4-FD89-400C-ACF5-9BB110D78140}" type="presParOf" srcId="{B619105D-2759-48CB-958F-ED5B0ABDF436}" destId="{382BE55E-D390-461A-AD8D-229D5CC5244E}" srcOrd="3" destOrd="0" presId="urn:microsoft.com/office/officeart/2005/8/layout/hChevron3"/>
    <dgm:cxn modelId="{C4208837-9C24-4A74-ADB2-74FFF2CFB8E1}" type="presParOf" srcId="{B619105D-2759-48CB-958F-ED5B0ABDF436}" destId="{2499A35F-42D6-48EA-A38B-10C3CD953B01}" srcOrd="4" destOrd="0" presId="urn:microsoft.com/office/officeart/2005/8/layout/hChevron3"/>
    <dgm:cxn modelId="{FFB05B68-F422-4D3A-B88C-B5133B7AED88}" type="presParOf" srcId="{B619105D-2759-48CB-958F-ED5B0ABDF436}" destId="{E63D2CD7-C2B9-4D23-9BB1-D595358BCFF9}" srcOrd="5" destOrd="0" presId="urn:microsoft.com/office/officeart/2005/8/layout/hChevron3"/>
    <dgm:cxn modelId="{FF81AD56-3350-413A-8824-4D3926F29EA0}" type="presParOf" srcId="{B619105D-2759-48CB-958F-ED5B0ABDF436}" destId="{2A7D0774-64A1-4592-A708-5F067F4493E5}" srcOrd="6" destOrd="0" presId="urn:microsoft.com/office/officeart/2005/8/layout/hChevron3"/>
    <dgm:cxn modelId="{13FF302A-BE72-4F39-BF03-C5ACA8B33509}" type="presParOf" srcId="{B619105D-2759-48CB-958F-ED5B0ABDF436}" destId="{A3FCA60F-4853-4383-AEE0-9E0D688FE644}" srcOrd="7" destOrd="0" presId="urn:microsoft.com/office/officeart/2005/8/layout/hChevron3"/>
    <dgm:cxn modelId="{2F62CFCF-9E6A-463A-865D-44E77174EBB7}" type="presParOf" srcId="{B619105D-2759-48CB-958F-ED5B0ABDF436}" destId="{C460E3CD-16C6-4F88-9B74-6EEF96BDAE2B}" srcOrd="8" destOrd="0" presId="urn:microsoft.com/office/officeart/2005/8/layout/hChevron3"/>
    <dgm:cxn modelId="{BF6D09BA-38A7-455E-A958-9950C57991B1}" type="presParOf" srcId="{B619105D-2759-48CB-958F-ED5B0ABDF436}" destId="{A1532EA9-BB5C-4F88-A641-BD3EA58D3EB2}" srcOrd="9" destOrd="0" presId="urn:microsoft.com/office/officeart/2005/8/layout/hChevron3"/>
    <dgm:cxn modelId="{19BE69FF-2537-4AE1-B44B-C29761D1A694}" type="presParOf" srcId="{B619105D-2759-48CB-958F-ED5B0ABDF436}" destId="{65F3DA90-B6CA-4D7C-B650-9B9DFFD1F030}" srcOrd="10" destOrd="0" presId="urn:microsoft.com/office/officeart/2005/8/layout/hChevron3"/>
    <dgm:cxn modelId="{E00CAFA0-A368-4E35-AA69-10B215B8975E}" type="presParOf" srcId="{B619105D-2759-48CB-958F-ED5B0ABDF436}" destId="{BCC4DE87-2392-4750-AFE6-2F3070583DD4}" srcOrd="11" destOrd="0" presId="urn:microsoft.com/office/officeart/2005/8/layout/hChevron3"/>
    <dgm:cxn modelId="{519C5E20-61C5-470A-A69D-84FA2075DC3D}" type="presParOf" srcId="{B619105D-2759-48CB-958F-ED5B0ABDF436}" destId="{23E84269-4C4F-4A4F-B6E3-9F97F8A7B1BE}" srcOrd="12" destOrd="0" presId="urn:microsoft.com/office/officeart/2005/8/layout/hChevron3"/>
    <dgm:cxn modelId="{8B73C65C-0288-43E4-A605-7FAFF766FB57}" type="presParOf" srcId="{B619105D-2759-48CB-958F-ED5B0ABDF436}" destId="{516185F2-A760-454C-B1E5-0BA7F9C60885}" srcOrd="13" destOrd="0" presId="urn:microsoft.com/office/officeart/2005/8/layout/hChevron3"/>
    <dgm:cxn modelId="{2C8645D1-2805-4894-B59B-A1B254C56BD4}" type="presParOf" srcId="{B619105D-2759-48CB-958F-ED5B0ABDF436}" destId="{81B56D1F-CFD8-4E12-A7F5-0F8D80C3EAF2}"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9690475-6C62-42FC-A05F-6B705B8E279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66ADBC0B-46D7-4EFE-8FCD-0E694EB0FB72}">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學習者</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899E0914-1800-4274-B29B-0B00E772F052}" type="parTrans" cxnId="{94D414F8-242C-4696-AA36-BE246CBA4FC1}">
      <dgm:prSet/>
      <dgm:spPr/>
      <dgm:t>
        <a:bodyPr/>
        <a:lstStyle/>
        <a:p>
          <a:endParaRPr lang="zh-TW" altLang="en-US"/>
        </a:p>
      </dgm:t>
    </dgm:pt>
    <dgm:pt modelId="{8A44C165-C6D5-458E-84BF-6138738F56E7}" type="sibTrans" cxnId="{94D414F8-242C-4696-AA36-BE246CBA4FC1}">
      <dgm:prSet/>
      <dgm:spPr/>
      <dgm:t>
        <a:bodyPr/>
        <a:lstStyle/>
        <a:p>
          <a:endParaRPr lang="zh-TW" altLang="en-US"/>
        </a:p>
      </dgm:t>
    </dgm:pt>
    <dgm:pt modelId="{CCF29798-C9A8-4EC2-A221-02A91A673BFC}">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學習團體</a:t>
          </a:r>
          <a:endParaRPr lang="zh-TW" altLang="en-US" dirty="0">
            <a:latin typeface="標楷體" panose="03000509000000000000" pitchFamily="65" charset="-120"/>
            <a:ea typeface="標楷體" panose="03000509000000000000" pitchFamily="65" charset="-120"/>
          </a:endParaRPr>
        </a:p>
      </dgm:t>
    </dgm:pt>
    <dgm:pt modelId="{1F8EF074-40FD-4031-9C5B-10C35B8C2F8D}" type="parTrans" cxnId="{FED743B1-2D36-48BC-8B8F-2ADCA7BC3B19}">
      <dgm:prSet/>
      <dgm:spPr/>
      <dgm:t>
        <a:bodyPr/>
        <a:lstStyle/>
        <a:p>
          <a:endParaRPr lang="zh-TW" altLang="en-US"/>
        </a:p>
      </dgm:t>
    </dgm:pt>
    <dgm:pt modelId="{60C0BBA8-8E11-4F9E-BE14-16B4EFE61DB1}" type="sibTrans" cxnId="{FED743B1-2D36-48BC-8B8F-2ADCA7BC3B19}">
      <dgm:prSet/>
      <dgm:spPr/>
      <dgm:t>
        <a:bodyPr/>
        <a:lstStyle/>
        <a:p>
          <a:endParaRPr lang="zh-TW" altLang="en-US"/>
        </a:p>
      </dgm:t>
    </dgm:pt>
    <dgm:pt modelId="{39EC55B6-1DC2-409D-8DE0-1735711281C6}">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教學團體</a:t>
          </a:r>
          <a:endParaRPr lang="zh-TW" altLang="en-US" dirty="0">
            <a:latin typeface="標楷體" panose="03000509000000000000" pitchFamily="65" charset="-120"/>
            <a:ea typeface="標楷體" panose="03000509000000000000" pitchFamily="65" charset="-120"/>
          </a:endParaRPr>
        </a:p>
      </dgm:t>
    </dgm:pt>
    <dgm:pt modelId="{A061B4EF-B7C5-48E5-AC78-4BCD15DD75A3}" type="parTrans" cxnId="{F5AC044E-2F8C-46EF-9B38-AC7C9E50E02B}">
      <dgm:prSet/>
      <dgm:spPr/>
      <dgm:t>
        <a:bodyPr/>
        <a:lstStyle/>
        <a:p>
          <a:endParaRPr lang="zh-TW" altLang="en-US"/>
        </a:p>
      </dgm:t>
    </dgm:pt>
    <dgm:pt modelId="{73F58852-8DFF-4EBF-A178-8987A3A4CDB8}" type="sibTrans" cxnId="{F5AC044E-2F8C-46EF-9B38-AC7C9E50E02B}">
      <dgm:prSet/>
      <dgm:spPr/>
      <dgm:t>
        <a:bodyPr/>
        <a:lstStyle/>
        <a:p>
          <a:endParaRPr lang="zh-TW" altLang="en-US"/>
        </a:p>
      </dgm:t>
    </dgm:pt>
    <dgm:pt modelId="{1BD7FAA6-2504-4A00-B627-4C9FAF6FE59F}">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教學歷程</a:t>
          </a:r>
          <a:endParaRPr lang="zh-TW" altLang="en-US" dirty="0">
            <a:latin typeface="標楷體" panose="03000509000000000000" pitchFamily="65" charset="-120"/>
            <a:ea typeface="標楷體" panose="03000509000000000000" pitchFamily="65" charset="-120"/>
          </a:endParaRPr>
        </a:p>
      </dgm:t>
    </dgm:pt>
    <dgm:pt modelId="{C9C7613C-9670-44A7-A7A8-0D02BE54484E}" type="parTrans" cxnId="{E561D766-7654-4524-BC67-FDFB3B538F6B}">
      <dgm:prSet/>
      <dgm:spPr/>
      <dgm:t>
        <a:bodyPr/>
        <a:lstStyle/>
        <a:p>
          <a:endParaRPr lang="zh-TW" altLang="en-US"/>
        </a:p>
      </dgm:t>
    </dgm:pt>
    <dgm:pt modelId="{E627831D-411E-428C-A07F-9C2C2477F014}" type="sibTrans" cxnId="{E561D766-7654-4524-BC67-FDFB3B538F6B}">
      <dgm:prSet/>
      <dgm:spPr/>
      <dgm:t>
        <a:bodyPr/>
        <a:lstStyle/>
        <a:p>
          <a:endParaRPr lang="zh-TW" altLang="en-US"/>
        </a:p>
      </dgm:t>
    </dgm:pt>
    <dgm:pt modelId="{87200F47-8989-4EF2-ADFA-DCC316B0731D}">
      <dgm:prSet/>
      <dgm:spPr>
        <a:solidFill>
          <a:schemeClr val="accent5">
            <a:lumMod val="75000"/>
          </a:schemeClr>
        </a:solidFill>
      </dgm:spPr>
      <dgm:t>
        <a:bodyPr/>
        <a:lstStyle/>
        <a:p>
          <a:r>
            <a:rPr lang="zh-TW" b="1" dirty="0">
              <a:latin typeface="標楷體" panose="03000509000000000000" pitchFamily="65" charset="-120"/>
              <a:ea typeface="標楷體" panose="03000509000000000000" pitchFamily="65" charset="-120"/>
            </a:rPr>
            <a:t>教學型態</a:t>
          </a:r>
          <a:endParaRPr lang="zh-TW" altLang="en-US" dirty="0">
            <a:latin typeface="標楷體" panose="03000509000000000000" pitchFamily="65" charset="-120"/>
            <a:ea typeface="標楷體" panose="03000509000000000000" pitchFamily="65" charset="-120"/>
          </a:endParaRPr>
        </a:p>
      </dgm:t>
    </dgm:pt>
    <dgm:pt modelId="{8055172F-4162-443E-A43F-8B71F43DBECF}" type="parTrans" cxnId="{E99FCE32-8502-456B-9242-FE9FFE63A81D}">
      <dgm:prSet/>
      <dgm:spPr/>
      <dgm:t>
        <a:bodyPr/>
        <a:lstStyle/>
        <a:p>
          <a:endParaRPr lang="zh-TW" altLang="en-US"/>
        </a:p>
      </dgm:t>
    </dgm:pt>
    <dgm:pt modelId="{E9B7AD7B-3775-4FFD-B29F-AD583A18A2FF}" type="sibTrans" cxnId="{E99FCE32-8502-456B-9242-FE9FFE63A81D}">
      <dgm:prSet/>
      <dgm:spPr/>
      <dgm:t>
        <a:bodyPr/>
        <a:lstStyle/>
        <a:p>
          <a:endParaRPr lang="zh-TW" altLang="en-US"/>
        </a:p>
      </dgm:t>
    </dgm:pt>
    <dgm:pt modelId="{E5D6FBCD-8E45-4135-899E-DD62012931A0}">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課程教材</a:t>
          </a:r>
          <a:endParaRPr lang="zh-TW" altLang="en-US" dirty="0">
            <a:latin typeface="標楷體" panose="03000509000000000000" pitchFamily="65" charset="-120"/>
            <a:ea typeface="標楷體" panose="03000509000000000000" pitchFamily="65" charset="-120"/>
          </a:endParaRPr>
        </a:p>
      </dgm:t>
    </dgm:pt>
    <dgm:pt modelId="{9960436F-F495-4615-BADD-CEEEF5E9B6C0}" type="parTrans" cxnId="{0D25BB29-0474-4AA0-B4CF-4161EEBE9F99}">
      <dgm:prSet/>
      <dgm:spPr/>
      <dgm:t>
        <a:bodyPr/>
        <a:lstStyle/>
        <a:p>
          <a:endParaRPr lang="zh-TW" altLang="en-US"/>
        </a:p>
      </dgm:t>
    </dgm:pt>
    <dgm:pt modelId="{F2E129DB-A887-4084-A381-CEFEA576C434}" type="sibTrans" cxnId="{0D25BB29-0474-4AA0-B4CF-4161EEBE9F99}">
      <dgm:prSet/>
      <dgm:spPr/>
      <dgm:t>
        <a:bodyPr/>
        <a:lstStyle/>
        <a:p>
          <a:endParaRPr lang="zh-TW" altLang="en-US"/>
        </a:p>
      </dgm:t>
    </dgm:pt>
    <dgm:pt modelId="{5CC0A8FA-6923-4BB9-9841-EC46E9F684C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教學場所</a:t>
          </a:r>
          <a:endParaRPr lang="zh-TW" altLang="en-US" dirty="0">
            <a:latin typeface="標楷體" panose="03000509000000000000" pitchFamily="65" charset="-120"/>
            <a:ea typeface="標楷體" panose="03000509000000000000" pitchFamily="65" charset="-120"/>
          </a:endParaRPr>
        </a:p>
      </dgm:t>
    </dgm:pt>
    <dgm:pt modelId="{9426C08D-36F3-483E-A1BA-9EA191219A1A}" type="parTrans" cxnId="{6D14EE31-AAFB-4082-89AF-CED2A48183AB}">
      <dgm:prSet/>
      <dgm:spPr/>
      <dgm:t>
        <a:bodyPr/>
        <a:lstStyle/>
        <a:p>
          <a:endParaRPr lang="zh-TW" altLang="en-US"/>
        </a:p>
      </dgm:t>
    </dgm:pt>
    <dgm:pt modelId="{5CAAF02C-2F9E-4CFD-BA6C-5B50DC282088}" type="sibTrans" cxnId="{6D14EE31-AAFB-4082-89AF-CED2A48183AB}">
      <dgm:prSet/>
      <dgm:spPr/>
      <dgm:t>
        <a:bodyPr/>
        <a:lstStyle/>
        <a:p>
          <a:endParaRPr lang="zh-TW" altLang="en-US"/>
        </a:p>
      </dgm:t>
    </dgm:pt>
    <dgm:pt modelId="{8A4B5D29-4249-4CAC-8CC5-47D9FB4ADD2B}">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教學時間</a:t>
          </a:r>
          <a:endParaRPr lang="zh-TW" altLang="en-US" dirty="0">
            <a:latin typeface="標楷體" panose="03000509000000000000" pitchFamily="65" charset="-120"/>
            <a:ea typeface="標楷體" panose="03000509000000000000" pitchFamily="65" charset="-120"/>
          </a:endParaRPr>
        </a:p>
      </dgm:t>
    </dgm:pt>
    <dgm:pt modelId="{4E02D218-D23B-484E-A74A-88635548F3AA}" type="parTrans" cxnId="{C2E2A5C6-2EAF-4529-B2C5-A3D4765B205E}">
      <dgm:prSet/>
      <dgm:spPr/>
      <dgm:t>
        <a:bodyPr/>
        <a:lstStyle/>
        <a:p>
          <a:endParaRPr lang="zh-TW" altLang="en-US"/>
        </a:p>
      </dgm:t>
    </dgm:pt>
    <dgm:pt modelId="{AC385F65-424B-4322-8DD4-CFAEDF9957EC}" type="sibTrans" cxnId="{C2E2A5C6-2EAF-4529-B2C5-A3D4765B205E}">
      <dgm:prSet/>
      <dgm:spPr/>
      <dgm:t>
        <a:bodyPr/>
        <a:lstStyle/>
        <a:p>
          <a:endParaRPr lang="zh-TW" altLang="en-US"/>
        </a:p>
      </dgm:t>
    </dgm:pt>
    <dgm:pt modelId="{B619105D-2759-48CB-958F-ED5B0ABDF436}" type="pres">
      <dgm:prSet presAssocID="{59690475-6C62-42FC-A05F-6B705B8E2793}" presName="Name0" presStyleCnt="0">
        <dgm:presLayoutVars>
          <dgm:dir/>
          <dgm:resizeHandles val="exact"/>
        </dgm:presLayoutVars>
      </dgm:prSet>
      <dgm:spPr/>
      <dgm:t>
        <a:bodyPr/>
        <a:lstStyle/>
        <a:p>
          <a:endParaRPr lang="zh-TW" altLang="en-US"/>
        </a:p>
      </dgm:t>
    </dgm:pt>
    <dgm:pt modelId="{AAF5EE02-3961-4F47-9157-5138EC7815A6}" type="pres">
      <dgm:prSet presAssocID="{66ADBC0B-46D7-4EFE-8FCD-0E694EB0FB72}" presName="parTxOnly" presStyleLbl="node1" presStyleIdx="0" presStyleCnt="8">
        <dgm:presLayoutVars>
          <dgm:bulletEnabled val="1"/>
        </dgm:presLayoutVars>
      </dgm:prSet>
      <dgm:spPr/>
      <dgm:t>
        <a:bodyPr/>
        <a:lstStyle/>
        <a:p>
          <a:endParaRPr lang="zh-TW" altLang="en-US"/>
        </a:p>
      </dgm:t>
    </dgm:pt>
    <dgm:pt modelId="{8538D587-AAEC-4927-8C95-B21A428765E6}" type="pres">
      <dgm:prSet presAssocID="{8A44C165-C6D5-458E-84BF-6138738F56E7}" presName="parSpace" presStyleCnt="0"/>
      <dgm:spPr/>
    </dgm:pt>
    <dgm:pt modelId="{01088175-1F6B-4F4C-BFB8-8F65DD5F40F3}" type="pres">
      <dgm:prSet presAssocID="{CCF29798-C9A8-4EC2-A221-02A91A673BFC}" presName="parTxOnly" presStyleLbl="node1" presStyleIdx="1" presStyleCnt="8">
        <dgm:presLayoutVars>
          <dgm:bulletEnabled val="1"/>
        </dgm:presLayoutVars>
      </dgm:prSet>
      <dgm:spPr/>
      <dgm:t>
        <a:bodyPr/>
        <a:lstStyle/>
        <a:p>
          <a:endParaRPr lang="zh-TW" altLang="en-US"/>
        </a:p>
      </dgm:t>
    </dgm:pt>
    <dgm:pt modelId="{382BE55E-D390-461A-AD8D-229D5CC5244E}" type="pres">
      <dgm:prSet presAssocID="{60C0BBA8-8E11-4F9E-BE14-16B4EFE61DB1}" presName="parSpace" presStyleCnt="0"/>
      <dgm:spPr/>
    </dgm:pt>
    <dgm:pt modelId="{2499A35F-42D6-48EA-A38B-10C3CD953B01}" type="pres">
      <dgm:prSet presAssocID="{39EC55B6-1DC2-409D-8DE0-1735711281C6}" presName="parTxOnly" presStyleLbl="node1" presStyleIdx="2" presStyleCnt="8">
        <dgm:presLayoutVars>
          <dgm:bulletEnabled val="1"/>
        </dgm:presLayoutVars>
      </dgm:prSet>
      <dgm:spPr/>
      <dgm:t>
        <a:bodyPr/>
        <a:lstStyle/>
        <a:p>
          <a:endParaRPr lang="zh-TW" altLang="en-US"/>
        </a:p>
      </dgm:t>
    </dgm:pt>
    <dgm:pt modelId="{E63D2CD7-C2B9-4D23-9BB1-D595358BCFF9}" type="pres">
      <dgm:prSet presAssocID="{73F58852-8DFF-4EBF-A178-8987A3A4CDB8}" presName="parSpace" presStyleCnt="0"/>
      <dgm:spPr/>
    </dgm:pt>
    <dgm:pt modelId="{2A7D0774-64A1-4592-A708-5F067F4493E5}" type="pres">
      <dgm:prSet presAssocID="{1BD7FAA6-2504-4A00-B627-4C9FAF6FE59F}" presName="parTxOnly" presStyleLbl="node1" presStyleIdx="3" presStyleCnt="8">
        <dgm:presLayoutVars>
          <dgm:bulletEnabled val="1"/>
        </dgm:presLayoutVars>
      </dgm:prSet>
      <dgm:spPr/>
      <dgm:t>
        <a:bodyPr/>
        <a:lstStyle/>
        <a:p>
          <a:endParaRPr lang="zh-TW" altLang="en-US"/>
        </a:p>
      </dgm:t>
    </dgm:pt>
    <dgm:pt modelId="{A3FCA60F-4853-4383-AEE0-9E0D688FE644}" type="pres">
      <dgm:prSet presAssocID="{E627831D-411E-428C-A07F-9C2C2477F014}" presName="parSpace" presStyleCnt="0"/>
      <dgm:spPr/>
    </dgm:pt>
    <dgm:pt modelId="{C460E3CD-16C6-4F88-9B74-6EEF96BDAE2B}" type="pres">
      <dgm:prSet presAssocID="{87200F47-8989-4EF2-ADFA-DCC316B0731D}" presName="parTxOnly" presStyleLbl="node1" presStyleIdx="4" presStyleCnt="8">
        <dgm:presLayoutVars>
          <dgm:bulletEnabled val="1"/>
        </dgm:presLayoutVars>
      </dgm:prSet>
      <dgm:spPr/>
      <dgm:t>
        <a:bodyPr/>
        <a:lstStyle/>
        <a:p>
          <a:endParaRPr lang="zh-TW" altLang="en-US"/>
        </a:p>
      </dgm:t>
    </dgm:pt>
    <dgm:pt modelId="{A1532EA9-BB5C-4F88-A641-BD3EA58D3EB2}" type="pres">
      <dgm:prSet presAssocID="{E9B7AD7B-3775-4FFD-B29F-AD583A18A2FF}" presName="parSpace" presStyleCnt="0"/>
      <dgm:spPr/>
    </dgm:pt>
    <dgm:pt modelId="{65F3DA90-B6CA-4D7C-B650-9B9DFFD1F030}" type="pres">
      <dgm:prSet presAssocID="{E5D6FBCD-8E45-4135-899E-DD62012931A0}" presName="parTxOnly" presStyleLbl="node1" presStyleIdx="5" presStyleCnt="8">
        <dgm:presLayoutVars>
          <dgm:bulletEnabled val="1"/>
        </dgm:presLayoutVars>
      </dgm:prSet>
      <dgm:spPr/>
      <dgm:t>
        <a:bodyPr/>
        <a:lstStyle/>
        <a:p>
          <a:endParaRPr lang="zh-TW" altLang="en-US"/>
        </a:p>
      </dgm:t>
    </dgm:pt>
    <dgm:pt modelId="{BCC4DE87-2392-4750-AFE6-2F3070583DD4}" type="pres">
      <dgm:prSet presAssocID="{F2E129DB-A887-4084-A381-CEFEA576C434}" presName="parSpace" presStyleCnt="0"/>
      <dgm:spPr/>
    </dgm:pt>
    <dgm:pt modelId="{23E84269-4C4F-4A4F-B6E3-9F97F8A7B1BE}" type="pres">
      <dgm:prSet presAssocID="{5CC0A8FA-6923-4BB9-9841-EC46E9F684CD}" presName="parTxOnly" presStyleLbl="node1" presStyleIdx="6" presStyleCnt="8">
        <dgm:presLayoutVars>
          <dgm:bulletEnabled val="1"/>
        </dgm:presLayoutVars>
      </dgm:prSet>
      <dgm:spPr/>
      <dgm:t>
        <a:bodyPr/>
        <a:lstStyle/>
        <a:p>
          <a:endParaRPr lang="zh-TW" altLang="en-US"/>
        </a:p>
      </dgm:t>
    </dgm:pt>
    <dgm:pt modelId="{516185F2-A760-454C-B1E5-0BA7F9C60885}" type="pres">
      <dgm:prSet presAssocID="{5CAAF02C-2F9E-4CFD-BA6C-5B50DC282088}" presName="parSpace" presStyleCnt="0"/>
      <dgm:spPr/>
    </dgm:pt>
    <dgm:pt modelId="{81B56D1F-CFD8-4E12-A7F5-0F8D80C3EAF2}" type="pres">
      <dgm:prSet presAssocID="{8A4B5D29-4249-4CAC-8CC5-47D9FB4ADD2B}" presName="parTxOnly" presStyleLbl="node1" presStyleIdx="7" presStyleCnt="8">
        <dgm:presLayoutVars>
          <dgm:bulletEnabled val="1"/>
        </dgm:presLayoutVars>
      </dgm:prSet>
      <dgm:spPr/>
      <dgm:t>
        <a:bodyPr/>
        <a:lstStyle/>
        <a:p>
          <a:endParaRPr lang="zh-TW" altLang="en-US"/>
        </a:p>
      </dgm:t>
    </dgm:pt>
  </dgm:ptLst>
  <dgm:cxnLst>
    <dgm:cxn modelId="{EE1AD644-7DD4-46EF-84E5-26DD8153B024}" type="presOf" srcId="{39EC55B6-1DC2-409D-8DE0-1735711281C6}" destId="{2499A35F-42D6-48EA-A38B-10C3CD953B01}" srcOrd="0" destOrd="0" presId="urn:microsoft.com/office/officeart/2005/8/layout/hChevron3"/>
    <dgm:cxn modelId="{F0BA2D55-00F2-4BE4-AA75-0B0CB4FE8F0C}" type="presOf" srcId="{59690475-6C62-42FC-A05F-6B705B8E2793}" destId="{B619105D-2759-48CB-958F-ED5B0ABDF436}" srcOrd="0" destOrd="0" presId="urn:microsoft.com/office/officeart/2005/8/layout/hChevron3"/>
    <dgm:cxn modelId="{E99FCE32-8502-456B-9242-FE9FFE63A81D}" srcId="{59690475-6C62-42FC-A05F-6B705B8E2793}" destId="{87200F47-8989-4EF2-ADFA-DCC316B0731D}" srcOrd="4" destOrd="0" parTransId="{8055172F-4162-443E-A43F-8B71F43DBECF}" sibTransId="{E9B7AD7B-3775-4FFD-B29F-AD583A18A2FF}"/>
    <dgm:cxn modelId="{7613E5DA-0D07-46E2-B823-C237458372C2}" type="presOf" srcId="{E5D6FBCD-8E45-4135-899E-DD62012931A0}" destId="{65F3DA90-B6CA-4D7C-B650-9B9DFFD1F030}" srcOrd="0" destOrd="0" presId="urn:microsoft.com/office/officeart/2005/8/layout/hChevron3"/>
    <dgm:cxn modelId="{807A41B8-69B7-44D4-94A9-52185DA03E40}" type="presOf" srcId="{66ADBC0B-46D7-4EFE-8FCD-0E694EB0FB72}" destId="{AAF5EE02-3961-4F47-9157-5138EC7815A6}" srcOrd="0" destOrd="0" presId="urn:microsoft.com/office/officeart/2005/8/layout/hChevron3"/>
    <dgm:cxn modelId="{B9C3CD93-19DB-4071-A7A3-593EAF6E87E1}" type="presOf" srcId="{5CC0A8FA-6923-4BB9-9841-EC46E9F684CD}" destId="{23E84269-4C4F-4A4F-B6E3-9F97F8A7B1BE}" srcOrd="0" destOrd="0" presId="urn:microsoft.com/office/officeart/2005/8/layout/hChevron3"/>
    <dgm:cxn modelId="{2F0555FA-BB1D-4A6E-A4ED-1DB88679F7B7}" type="presOf" srcId="{CCF29798-C9A8-4EC2-A221-02A91A673BFC}" destId="{01088175-1F6B-4F4C-BFB8-8F65DD5F40F3}" srcOrd="0" destOrd="0" presId="urn:microsoft.com/office/officeart/2005/8/layout/hChevron3"/>
    <dgm:cxn modelId="{64A99430-A0A0-4363-8809-EC7673284F79}" type="presOf" srcId="{8A4B5D29-4249-4CAC-8CC5-47D9FB4ADD2B}" destId="{81B56D1F-CFD8-4E12-A7F5-0F8D80C3EAF2}" srcOrd="0" destOrd="0" presId="urn:microsoft.com/office/officeart/2005/8/layout/hChevron3"/>
    <dgm:cxn modelId="{94D414F8-242C-4696-AA36-BE246CBA4FC1}" srcId="{59690475-6C62-42FC-A05F-6B705B8E2793}" destId="{66ADBC0B-46D7-4EFE-8FCD-0E694EB0FB72}" srcOrd="0" destOrd="0" parTransId="{899E0914-1800-4274-B29B-0B00E772F052}" sibTransId="{8A44C165-C6D5-458E-84BF-6138738F56E7}"/>
    <dgm:cxn modelId="{C2E2A5C6-2EAF-4529-B2C5-A3D4765B205E}" srcId="{59690475-6C62-42FC-A05F-6B705B8E2793}" destId="{8A4B5D29-4249-4CAC-8CC5-47D9FB4ADD2B}" srcOrd="7" destOrd="0" parTransId="{4E02D218-D23B-484E-A74A-88635548F3AA}" sibTransId="{AC385F65-424B-4322-8DD4-CFAEDF9957EC}"/>
    <dgm:cxn modelId="{0D25BB29-0474-4AA0-B4CF-4161EEBE9F99}" srcId="{59690475-6C62-42FC-A05F-6B705B8E2793}" destId="{E5D6FBCD-8E45-4135-899E-DD62012931A0}" srcOrd="5" destOrd="0" parTransId="{9960436F-F495-4615-BADD-CEEEF5E9B6C0}" sibTransId="{F2E129DB-A887-4084-A381-CEFEA576C434}"/>
    <dgm:cxn modelId="{353FCEB7-F9C0-467C-801D-36DF554C358E}" type="presOf" srcId="{1BD7FAA6-2504-4A00-B627-4C9FAF6FE59F}" destId="{2A7D0774-64A1-4592-A708-5F067F4493E5}" srcOrd="0" destOrd="0" presId="urn:microsoft.com/office/officeart/2005/8/layout/hChevron3"/>
    <dgm:cxn modelId="{F5AC044E-2F8C-46EF-9B38-AC7C9E50E02B}" srcId="{59690475-6C62-42FC-A05F-6B705B8E2793}" destId="{39EC55B6-1DC2-409D-8DE0-1735711281C6}" srcOrd="2" destOrd="0" parTransId="{A061B4EF-B7C5-48E5-AC78-4BCD15DD75A3}" sibTransId="{73F58852-8DFF-4EBF-A178-8987A3A4CDB8}"/>
    <dgm:cxn modelId="{74E7B040-3AA7-43F9-9878-C76481575B76}" type="presOf" srcId="{87200F47-8989-4EF2-ADFA-DCC316B0731D}" destId="{C460E3CD-16C6-4F88-9B74-6EEF96BDAE2B}" srcOrd="0" destOrd="0" presId="urn:microsoft.com/office/officeart/2005/8/layout/hChevron3"/>
    <dgm:cxn modelId="{6D14EE31-AAFB-4082-89AF-CED2A48183AB}" srcId="{59690475-6C62-42FC-A05F-6B705B8E2793}" destId="{5CC0A8FA-6923-4BB9-9841-EC46E9F684CD}" srcOrd="6" destOrd="0" parTransId="{9426C08D-36F3-483E-A1BA-9EA191219A1A}" sibTransId="{5CAAF02C-2F9E-4CFD-BA6C-5B50DC282088}"/>
    <dgm:cxn modelId="{E561D766-7654-4524-BC67-FDFB3B538F6B}" srcId="{59690475-6C62-42FC-A05F-6B705B8E2793}" destId="{1BD7FAA6-2504-4A00-B627-4C9FAF6FE59F}" srcOrd="3" destOrd="0" parTransId="{C9C7613C-9670-44A7-A7A8-0D02BE54484E}" sibTransId="{E627831D-411E-428C-A07F-9C2C2477F014}"/>
    <dgm:cxn modelId="{FED743B1-2D36-48BC-8B8F-2ADCA7BC3B19}" srcId="{59690475-6C62-42FC-A05F-6B705B8E2793}" destId="{CCF29798-C9A8-4EC2-A221-02A91A673BFC}" srcOrd="1" destOrd="0" parTransId="{1F8EF074-40FD-4031-9C5B-10C35B8C2F8D}" sibTransId="{60C0BBA8-8E11-4F9E-BE14-16B4EFE61DB1}"/>
    <dgm:cxn modelId="{2ED5B423-F019-45C0-B3DB-7A49CA732BDA}" type="presParOf" srcId="{B619105D-2759-48CB-958F-ED5B0ABDF436}" destId="{AAF5EE02-3961-4F47-9157-5138EC7815A6}" srcOrd="0" destOrd="0" presId="urn:microsoft.com/office/officeart/2005/8/layout/hChevron3"/>
    <dgm:cxn modelId="{078A1160-A67B-46FE-B2D6-ED02B23E442D}" type="presParOf" srcId="{B619105D-2759-48CB-958F-ED5B0ABDF436}" destId="{8538D587-AAEC-4927-8C95-B21A428765E6}" srcOrd="1" destOrd="0" presId="urn:microsoft.com/office/officeart/2005/8/layout/hChevron3"/>
    <dgm:cxn modelId="{210ECB97-38E7-4C9E-8711-D00737BF4B69}" type="presParOf" srcId="{B619105D-2759-48CB-958F-ED5B0ABDF436}" destId="{01088175-1F6B-4F4C-BFB8-8F65DD5F40F3}" srcOrd="2" destOrd="0" presId="urn:microsoft.com/office/officeart/2005/8/layout/hChevron3"/>
    <dgm:cxn modelId="{0368604E-92E5-4153-A3C4-BB447494C082}" type="presParOf" srcId="{B619105D-2759-48CB-958F-ED5B0ABDF436}" destId="{382BE55E-D390-461A-AD8D-229D5CC5244E}" srcOrd="3" destOrd="0" presId="urn:microsoft.com/office/officeart/2005/8/layout/hChevron3"/>
    <dgm:cxn modelId="{6532DC87-FC39-4C0D-A66F-71472A1FC726}" type="presParOf" srcId="{B619105D-2759-48CB-958F-ED5B0ABDF436}" destId="{2499A35F-42D6-48EA-A38B-10C3CD953B01}" srcOrd="4" destOrd="0" presId="urn:microsoft.com/office/officeart/2005/8/layout/hChevron3"/>
    <dgm:cxn modelId="{3870D202-9DF0-4D45-A228-EC9BB1A2A921}" type="presParOf" srcId="{B619105D-2759-48CB-958F-ED5B0ABDF436}" destId="{E63D2CD7-C2B9-4D23-9BB1-D595358BCFF9}" srcOrd="5" destOrd="0" presId="urn:microsoft.com/office/officeart/2005/8/layout/hChevron3"/>
    <dgm:cxn modelId="{51F4D204-A401-422D-8614-1E4AF1B212F5}" type="presParOf" srcId="{B619105D-2759-48CB-958F-ED5B0ABDF436}" destId="{2A7D0774-64A1-4592-A708-5F067F4493E5}" srcOrd="6" destOrd="0" presId="urn:microsoft.com/office/officeart/2005/8/layout/hChevron3"/>
    <dgm:cxn modelId="{1ABBD0FE-12CD-4279-A7A9-D981160BB3E4}" type="presParOf" srcId="{B619105D-2759-48CB-958F-ED5B0ABDF436}" destId="{A3FCA60F-4853-4383-AEE0-9E0D688FE644}" srcOrd="7" destOrd="0" presId="urn:microsoft.com/office/officeart/2005/8/layout/hChevron3"/>
    <dgm:cxn modelId="{1C67A2E3-A696-4689-8369-44ED743EA331}" type="presParOf" srcId="{B619105D-2759-48CB-958F-ED5B0ABDF436}" destId="{C460E3CD-16C6-4F88-9B74-6EEF96BDAE2B}" srcOrd="8" destOrd="0" presId="urn:microsoft.com/office/officeart/2005/8/layout/hChevron3"/>
    <dgm:cxn modelId="{65773A13-65FC-45F9-A748-1B2BC30B32B1}" type="presParOf" srcId="{B619105D-2759-48CB-958F-ED5B0ABDF436}" destId="{A1532EA9-BB5C-4F88-A641-BD3EA58D3EB2}" srcOrd="9" destOrd="0" presId="urn:microsoft.com/office/officeart/2005/8/layout/hChevron3"/>
    <dgm:cxn modelId="{B76A156C-8500-4C85-8BDB-78C163AAF15E}" type="presParOf" srcId="{B619105D-2759-48CB-958F-ED5B0ABDF436}" destId="{65F3DA90-B6CA-4D7C-B650-9B9DFFD1F030}" srcOrd="10" destOrd="0" presId="urn:microsoft.com/office/officeart/2005/8/layout/hChevron3"/>
    <dgm:cxn modelId="{BDC08C88-8137-49C8-8174-0181FAFF2DF4}" type="presParOf" srcId="{B619105D-2759-48CB-958F-ED5B0ABDF436}" destId="{BCC4DE87-2392-4750-AFE6-2F3070583DD4}" srcOrd="11" destOrd="0" presId="urn:microsoft.com/office/officeart/2005/8/layout/hChevron3"/>
    <dgm:cxn modelId="{AE98A72E-E78F-45BE-91C1-6996C59B85C2}" type="presParOf" srcId="{B619105D-2759-48CB-958F-ED5B0ABDF436}" destId="{23E84269-4C4F-4A4F-B6E3-9F97F8A7B1BE}" srcOrd="12" destOrd="0" presId="urn:microsoft.com/office/officeart/2005/8/layout/hChevron3"/>
    <dgm:cxn modelId="{5D6C119E-266A-4AF6-8AF6-79668B3E1BED}" type="presParOf" srcId="{B619105D-2759-48CB-958F-ED5B0ABDF436}" destId="{516185F2-A760-454C-B1E5-0BA7F9C60885}" srcOrd="13" destOrd="0" presId="urn:microsoft.com/office/officeart/2005/8/layout/hChevron3"/>
    <dgm:cxn modelId="{AE20D932-48F3-495F-BB8E-5AA9C856848A}" type="presParOf" srcId="{B619105D-2759-48CB-958F-ED5B0ABDF436}" destId="{81B56D1F-CFD8-4E12-A7F5-0F8D80C3EAF2}"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9690475-6C62-42FC-A05F-6B705B8E279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66ADBC0B-46D7-4EFE-8FCD-0E694EB0FB72}">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學習者</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899E0914-1800-4274-B29B-0B00E772F052}" type="parTrans" cxnId="{94D414F8-242C-4696-AA36-BE246CBA4FC1}">
      <dgm:prSet/>
      <dgm:spPr/>
      <dgm:t>
        <a:bodyPr/>
        <a:lstStyle/>
        <a:p>
          <a:endParaRPr lang="zh-TW" altLang="en-US"/>
        </a:p>
      </dgm:t>
    </dgm:pt>
    <dgm:pt modelId="{8A44C165-C6D5-458E-84BF-6138738F56E7}" type="sibTrans" cxnId="{94D414F8-242C-4696-AA36-BE246CBA4FC1}">
      <dgm:prSet/>
      <dgm:spPr/>
      <dgm:t>
        <a:bodyPr/>
        <a:lstStyle/>
        <a:p>
          <a:endParaRPr lang="zh-TW" altLang="en-US"/>
        </a:p>
      </dgm:t>
    </dgm:pt>
    <dgm:pt modelId="{CCF29798-C9A8-4EC2-A221-02A91A673BFC}">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學習團體</a:t>
          </a:r>
          <a:endParaRPr lang="zh-TW" altLang="en-US" dirty="0">
            <a:latin typeface="標楷體" panose="03000509000000000000" pitchFamily="65" charset="-120"/>
            <a:ea typeface="標楷體" panose="03000509000000000000" pitchFamily="65" charset="-120"/>
          </a:endParaRPr>
        </a:p>
      </dgm:t>
    </dgm:pt>
    <dgm:pt modelId="{1F8EF074-40FD-4031-9C5B-10C35B8C2F8D}" type="parTrans" cxnId="{FED743B1-2D36-48BC-8B8F-2ADCA7BC3B19}">
      <dgm:prSet/>
      <dgm:spPr/>
      <dgm:t>
        <a:bodyPr/>
        <a:lstStyle/>
        <a:p>
          <a:endParaRPr lang="zh-TW" altLang="en-US"/>
        </a:p>
      </dgm:t>
    </dgm:pt>
    <dgm:pt modelId="{60C0BBA8-8E11-4F9E-BE14-16B4EFE61DB1}" type="sibTrans" cxnId="{FED743B1-2D36-48BC-8B8F-2ADCA7BC3B19}">
      <dgm:prSet/>
      <dgm:spPr/>
      <dgm:t>
        <a:bodyPr/>
        <a:lstStyle/>
        <a:p>
          <a:endParaRPr lang="zh-TW" altLang="en-US"/>
        </a:p>
      </dgm:t>
    </dgm:pt>
    <dgm:pt modelId="{39EC55B6-1DC2-409D-8DE0-1735711281C6}">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教學團體</a:t>
          </a:r>
          <a:endParaRPr lang="zh-TW" altLang="en-US" dirty="0">
            <a:latin typeface="標楷體" panose="03000509000000000000" pitchFamily="65" charset="-120"/>
            <a:ea typeface="標楷體" panose="03000509000000000000" pitchFamily="65" charset="-120"/>
          </a:endParaRPr>
        </a:p>
      </dgm:t>
    </dgm:pt>
    <dgm:pt modelId="{A061B4EF-B7C5-48E5-AC78-4BCD15DD75A3}" type="parTrans" cxnId="{F5AC044E-2F8C-46EF-9B38-AC7C9E50E02B}">
      <dgm:prSet/>
      <dgm:spPr/>
      <dgm:t>
        <a:bodyPr/>
        <a:lstStyle/>
        <a:p>
          <a:endParaRPr lang="zh-TW" altLang="en-US"/>
        </a:p>
      </dgm:t>
    </dgm:pt>
    <dgm:pt modelId="{73F58852-8DFF-4EBF-A178-8987A3A4CDB8}" type="sibTrans" cxnId="{F5AC044E-2F8C-46EF-9B38-AC7C9E50E02B}">
      <dgm:prSet/>
      <dgm:spPr/>
      <dgm:t>
        <a:bodyPr/>
        <a:lstStyle/>
        <a:p>
          <a:endParaRPr lang="zh-TW" altLang="en-US"/>
        </a:p>
      </dgm:t>
    </dgm:pt>
    <dgm:pt modelId="{1BD7FAA6-2504-4A00-B627-4C9FAF6FE59F}">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教學歷程</a:t>
          </a:r>
          <a:endParaRPr lang="zh-TW" altLang="en-US" dirty="0">
            <a:latin typeface="標楷體" panose="03000509000000000000" pitchFamily="65" charset="-120"/>
            <a:ea typeface="標楷體" panose="03000509000000000000" pitchFamily="65" charset="-120"/>
          </a:endParaRPr>
        </a:p>
      </dgm:t>
    </dgm:pt>
    <dgm:pt modelId="{C9C7613C-9670-44A7-A7A8-0D02BE54484E}" type="parTrans" cxnId="{E561D766-7654-4524-BC67-FDFB3B538F6B}">
      <dgm:prSet/>
      <dgm:spPr/>
      <dgm:t>
        <a:bodyPr/>
        <a:lstStyle/>
        <a:p>
          <a:endParaRPr lang="zh-TW" altLang="en-US"/>
        </a:p>
      </dgm:t>
    </dgm:pt>
    <dgm:pt modelId="{E627831D-411E-428C-A07F-9C2C2477F014}" type="sibTrans" cxnId="{E561D766-7654-4524-BC67-FDFB3B538F6B}">
      <dgm:prSet/>
      <dgm:spPr/>
      <dgm:t>
        <a:bodyPr/>
        <a:lstStyle/>
        <a:p>
          <a:endParaRPr lang="zh-TW" altLang="en-US"/>
        </a:p>
      </dgm:t>
    </dgm:pt>
    <dgm:pt modelId="{87200F47-8989-4EF2-ADFA-DCC316B0731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教學型態</a:t>
          </a:r>
          <a:endParaRPr lang="zh-TW" altLang="en-US" dirty="0">
            <a:latin typeface="標楷體" panose="03000509000000000000" pitchFamily="65" charset="-120"/>
            <a:ea typeface="標楷體" panose="03000509000000000000" pitchFamily="65" charset="-120"/>
          </a:endParaRPr>
        </a:p>
      </dgm:t>
    </dgm:pt>
    <dgm:pt modelId="{8055172F-4162-443E-A43F-8B71F43DBECF}" type="parTrans" cxnId="{E99FCE32-8502-456B-9242-FE9FFE63A81D}">
      <dgm:prSet/>
      <dgm:spPr/>
      <dgm:t>
        <a:bodyPr/>
        <a:lstStyle/>
        <a:p>
          <a:endParaRPr lang="zh-TW" altLang="en-US"/>
        </a:p>
      </dgm:t>
    </dgm:pt>
    <dgm:pt modelId="{E9B7AD7B-3775-4FFD-B29F-AD583A18A2FF}" type="sibTrans" cxnId="{E99FCE32-8502-456B-9242-FE9FFE63A81D}">
      <dgm:prSet/>
      <dgm:spPr/>
      <dgm:t>
        <a:bodyPr/>
        <a:lstStyle/>
        <a:p>
          <a:endParaRPr lang="zh-TW" altLang="en-US"/>
        </a:p>
      </dgm:t>
    </dgm:pt>
    <dgm:pt modelId="{E5D6FBCD-8E45-4135-899E-DD62012931A0}">
      <dgm:prSet/>
      <dgm:spPr>
        <a:solidFill>
          <a:schemeClr val="accent5">
            <a:lumMod val="75000"/>
          </a:schemeClr>
        </a:solidFill>
      </dgm:spPr>
      <dgm:t>
        <a:bodyPr/>
        <a:lstStyle/>
        <a:p>
          <a:r>
            <a:rPr lang="zh-TW" b="1" dirty="0">
              <a:latin typeface="標楷體" panose="03000509000000000000" pitchFamily="65" charset="-120"/>
              <a:ea typeface="標楷體" panose="03000509000000000000" pitchFamily="65" charset="-120"/>
            </a:rPr>
            <a:t>課程教材</a:t>
          </a:r>
          <a:endParaRPr lang="zh-TW" altLang="en-US" dirty="0">
            <a:latin typeface="標楷體" panose="03000509000000000000" pitchFamily="65" charset="-120"/>
            <a:ea typeface="標楷體" panose="03000509000000000000" pitchFamily="65" charset="-120"/>
          </a:endParaRPr>
        </a:p>
      </dgm:t>
    </dgm:pt>
    <dgm:pt modelId="{9960436F-F495-4615-BADD-CEEEF5E9B6C0}" type="parTrans" cxnId="{0D25BB29-0474-4AA0-B4CF-4161EEBE9F99}">
      <dgm:prSet/>
      <dgm:spPr/>
      <dgm:t>
        <a:bodyPr/>
        <a:lstStyle/>
        <a:p>
          <a:endParaRPr lang="zh-TW" altLang="en-US"/>
        </a:p>
      </dgm:t>
    </dgm:pt>
    <dgm:pt modelId="{F2E129DB-A887-4084-A381-CEFEA576C434}" type="sibTrans" cxnId="{0D25BB29-0474-4AA0-B4CF-4161EEBE9F99}">
      <dgm:prSet/>
      <dgm:spPr/>
      <dgm:t>
        <a:bodyPr/>
        <a:lstStyle/>
        <a:p>
          <a:endParaRPr lang="zh-TW" altLang="en-US"/>
        </a:p>
      </dgm:t>
    </dgm:pt>
    <dgm:pt modelId="{5CC0A8FA-6923-4BB9-9841-EC46E9F684C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教學場所</a:t>
          </a:r>
          <a:endParaRPr lang="zh-TW" altLang="en-US" dirty="0">
            <a:latin typeface="標楷體" panose="03000509000000000000" pitchFamily="65" charset="-120"/>
            <a:ea typeface="標楷體" panose="03000509000000000000" pitchFamily="65" charset="-120"/>
          </a:endParaRPr>
        </a:p>
      </dgm:t>
    </dgm:pt>
    <dgm:pt modelId="{9426C08D-36F3-483E-A1BA-9EA191219A1A}" type="parTrans" cxnId="{6D14EE31-AAFB-4082-89AF-CED2A48183AB}">
      <dgm:prSet/>
      <dgm:spPr/>
      <dgm:t>
        <a:bodyPr/>
        <a:lstStyle/>
        <a:p>
          <a:endParaRPr lang="zh-TW" altLang="en-US"/>
        </a:p>
      </dgm:t>
    </dgm:pt>
    <dgm:pt modelId="{5CAAF02C-2F9E-4CFD-BA6C-5B50DC282088}" type="sibTrans" cxnId="{6D14EE31-AAFB-4082-89AF-CED2A48183AB}">
      <dgm:prSet/>
      <dgm:spPr/>
      <dgm:t>
        <a:bodyPr/>
        <a:lstStyle/>
        <a:p>
          <a:endParaRPr lang="zh-TW" altLang="en-US"/>
        </a:p>
      </dgm:t>
    </dgm:pt>
    <dgm:pt modelId="{8A4B5D29-4249-4CAC-8CC5-47D9FB4ADD2B}">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教學時間</a:t>
          </a:r>
          <a:endParaRPr lang="zh-TW" altLang="en-US" dirty="0">
            <a:latin typeface="標楷體" panose="03000509000000000000" pitchFamily="65" charset="-120"/>
            <a:ea typeface="標楷體" panose="03000509000000000000" pitchFamily="65" charset="-120"/>
          </a:endParaRPr>
        </a:p>
      </dgm:t>
    </dgm:pt>
    <dgm:pt modelId="{4E02D218-D23B-484E-A74A-88635548F3AA}" type="parTrans" cxnId="{C2E2A5C6-2EAF-4529-B2C5-A3D4765B205E}">
      <dgm:prSet/>
      <dgm:spPr/>
      <dgm:t>
        <a:bodyPr/>
        <a:lstStyle/>
        <a:p>
          <a:endParaRPr lang="zh-TW" altLang="en-US"/>
        </a:p>
      </dgm:t>
    </dgm:pt>
    <dgm:pt modelId="{AC385F65-424B-4322-8DD4-CFAEDF9957EC}" type="sibTrans" cxnId="{C2E2A5C6-2EAF-4529-B2C5-A3D4765B205E}">
      <dgm:prSet/>
      <dgm:spPr/>
      <dgm:t>
        <a:bodyPr/>
        <a:lstStyle/>
        <a:p>
          <a:endParaRPr lang="zh-TW" altLang="en-US"/>
        </a:p>
      </dgm:t>
    </dgm:pt>
    <dgm:pt modelId="{B619105D-2759-48CB-958F-ED5B0ABDF436}" type="pres">
      <dgm:prSet presAssocID="{59690475-6C62-42FC-A05F-6B705B8E2793}" presName="Name0" presStyleCnt="0">
        <dgm:presLayoutVars>
          <dgm:dir/>
          <dgm:resizeHandles val="exact"/>
        </dgm:presLayoutVars>
      </dgm:prSet>
      <dgm:spPr/>
      <dgm:t>
        <a:bodyPr/>
        <a:lstStyle/>
        <a:p>
          <a:endParaRPr lang="zh-TW" altLang="en-US"/>
        </a:p>
      </dgm:t>
    </dgm:pt>
    <dgm:pt modelId="{AAF5EE02-3961-4F47-9157-5138EC7815A6}" type="pres">
      <dgm:prSet presAssocID="{66ADBC0B-46D7-4EFE-8FCD-0E694EB0FB72}" presName="parTxOnly" presStyleLbl="node1" presStyleIdx="0" presStyleCnt="8">
        <dgm:presLayoutVars>
          <dgm:bulletEnabled val="1"/>
        </dgm:presLayoutVars>
      </dgm:prSet>
      <dgm:spPr/>
      <dgm:t>
        <a:bodyPr/>
        <a:lstStyle/>
        <a:p>
          <a:endParaRPr lang="zh-TW" altLang="en-US"/>
        </a:p>
      </dgm:t>
    </dgm:pt>
    <dgm:pt modelId="{8538D587-AAEC-4927-8C95-B21A428765E6}" type="pres">
      <dgm:prSet presAssocID="{8A44C165-C6D5-458E-84BF-6138738F56E7}" presName="parSpace" presStyleCnt="0"/>
      <dgm:spPr/>
    </dgm:pt>
    <dgm:pt modelId="{01088175-1F6B-4F4C-BFB8-8F65DD5F40F3}" type="pres">
      <dgm:prSet presAssocID="{CCF29798-C9A8-4EC2-A221-02A91A673BFC}" presName="parTxOnly" presStyleLbl="node1" presStyleIdx="1" presStyleCnt="8">
        <dgm:presLayoutVars>
          <dgm:bulletEnabled val="1"/>
        </dgm:presLayoutVars>
      </dgm:prSet>
      <dgm:spPr/>
      <dgm:t>
        <a:bodyPr/>
        <a:lstStyle/>
        <a:p>
          <a:endParaRPr lang="zh-TW" altLang="en-US"/>
        </a:p>
      </dgm:t>
    </dgm:pt>
    <dgm:pt modelId="{382BE55E-D390-461A-AD8D-229D5CC5244E}" type="pres">
      <dgm:prSet presAssocID="{60C0BBA8-8E11-4F9E-BE14-16B4EFE61DB1}" presName="parSpace" presStyleCnt="0"/>
      <dgm:spPr/>
    </dgm:pt>
    <dgm:pt modelId="{2499A35F-42D6-48EA-A38B-10C3CD953B01}" type="pres">
      <dgm:prSet presAssocID="{39EC55B6-1DC2-409D-8DE0-1735711281C6}" presName="parTxOnly" presStyleLbl="node1" presStyleIdx="2" presStyleCnt="8">
        <dgm:presLayoutVars>
          <dgm:bulletEnabled val="1"/>
        </dgm:presLayoutVars>
      </dgm:prSet>
      <dgm:spPr/>
      <dgm:t>
        <a:bodyPr/>
        <a:lstStyle/>
        <a:p>
          <a:endParaRPr lang="zh-TW" altLang="en-US"/>
        </a:p>
      </dgm:t>
    </dgm:pt>
    <dgm:pt modelId="{E63D2CD7-C2B9-4D23-9BB1-D595358BCFF9}" type="pres">
      <dgm:prSet presAssocID="{73F58852-8DFF-4EBF-A178-8987A3A4CDB8}" presName="parSpace" presStyleCnt="0"/>
      <dgm:spPr/>
    </dgm:pt>
    <dgm:pt modelId="{2A7D0774-64A1-4592-A708-5F067F4493E5}" type="pres">
      <dgm:prSet presAssocID="{1BD7FAA6-2504-4A00-B627-4C9FAF6FE59F}" presName="parTxOnly" presStyleLbl="node1" presStyleIdx="3" presStyleCnt="8">
        <dgm:presLayoutVars>
          <dgm:bulletEnabled val="1"/>
        </dgm:presLayoutVars>
      </dgm:prSet>
      <dgm:spPr/>
      <dgm:t>
        <a:bodyPr/>
        <a:lstStyle/>
        <a:p>
          <a:endParaRPr lang="zh-TW" altLang="en-US"/>
        </a:p>
      </dgm:t>
    </dgm:pt>
    <dgm:pt modelId="{A3FCA60F-4853-4383-AEE0-9E0D688FE644}" type="pres">
      <dgm:prSet presAssocID="{E627831D-411E-428C-A07F-9C2C2477F014}" presName="parSpace" presStyleCnt="0"/>
      <dgm:spPr/>
    </dgm:pt>
    <dgm:pt modelId="{C460E3CD-16C6-4F88-9B74-6EEF96BDAE2B}" type="pres">
      <dgm:prSet presAssocID="{87200F47-8989-4EF2-ADFA-DCC316B0731D}" presName="parTxOnly" presStyleLbl="node1" presStyleIdx="4" presStyleCnt="8">
        <dgm:presLayoutVars>
          <dgm:bulletEnabled val="1"/>
        </dgm:presLayoutVars>
      </dgm:prSet>
      <dgm:spPr/>
      <dgm:t>
        <a:bodyPr/>
        <a:lstStyle/>
        <a:p>
          <a:endParaRPr lang="zh-TW" altLang="en-US"/>
        </a:p>
      </dgm:t>
    </dgm:pt>
    <dgm:pt modelId="{A1532EA9-BB5C-4F88-A641-BD3EA58D3EB2}" type="pres">
      <dgm:prSet presAssocID="{E9B7AD7B-3775-4FFD-B29F-AD583A18A2FF}" presName="parSpace" presStyleCnt="0"/>
      <dgm:spPr/>
    </dgm:pt>
    <dgm:pt modelId="{65F3DA90-B6CA-4D7C-B650-9B9DFFD1F030}" type="pres">
      <dgm:prSet presAssocID="{E5D6FBCD-8E45-4135-899E-DD62012931A0}" presName="parTxOnly" presStyleLbl="node1" presStyleIdx="5" presStyleCnt="8">
        <dgm:presLayoutVars>
          <dgm:bulletEnabled val="1"/>
        </dgm:presLayoutVars>
      </dgm:prSet>
      <dgm:spPr/>
      <dgm:t>
        <a:bodyPr/>
        <a:lstStyle/>
        <a:p>
          <a:endParaRPr lang="zh-TW" altLang="en-US"/>
        </a:p>
      </dgm:t>
    </dgm:pt>
    <dgm:pt modelId="{BCC4DE87-2392-4750-AFE6-2F3070583DD4}" type="pres">
      <dgm:prSet presAssocID="{F2E129DB-A887-4084-A381-CEFEA576C434}" presName="parSpace" presStyleCnt="0"/>
      <dgm:spPr/>
    </dgm:pt>
    <dgm:pt modelId="{23E84269-4C4F-4A4F-B6E3-9F97F8A7B1BE}" type="pres">
      <dgm:prSet presAssocID="{5CC0A8FA-6923-4BB9-9841-EC46E9F684CD}" presName="parTxOnly" presStyleLbl="node1" presStyleIdx="6" presStyleCnt="8">
        <dgm:presLayoutVars>
          <dgm:bulletEnabled val="1"/>
        </dgm:presLayoutVars>
      </dgm:prSet>
      <dgm:spPr/>
      <dgm:t>
        <a:bodyPr/>
        <a:lstStyle/>
        <a:p>
          <a:endParaRPr lang="zh-TW" altLang="en-US"/>
        </a:p>
      </dgm:t>
    </dgm:pt>
    <dgm:pt modelId="{516185F2-A760-454C-B1E5-0BA7F9C60885}" type="pres">
      <dgm:prSet presAssocID="{5CAAF02C-2F9E-4CFD-BA6C-5B50DC282088}" presName="parSpace" presStyleCnt="0"/>
      <dgm:spPr/>
    </dgm:pt>
    <dgm:pt modelId="{81B56D1F-CFD8-4E12-A7F5-0F8D80C3EAF2}" type="pres">
      <dgm:prSet presAssocID="{8A4B5D29-4249-4CAC-8CC5-47D9FB4ADD2B}" presName="parTxOnly" presStyleLbl="node1" presStyleIdx="7" presStyleCnt="8">
        <dgm:presLayoutVars>
          <dgm:bulletEnabled val="1"/>
        </dgm:presLayoutVars>
      </dgm:prSet>
      <dgm:spPr/>
      <dgm:t>
        <a:bodyPr/>
        <a:lstStyle/>
        <a:p>
          <a:endParaRPr lang="zh-TW" altLang="en-US"/>
        </a:p>
      </dgm:t>
    </dgm:pt>
  </dgm:ptLst>
  <dgm:cxnLst>
    <dgm:cxn modelId="{E99FCE32-8502-456B-9242-FE9FFE63A81D}" srcId="{59690475-6C62-42FC-A05F-6B705B8E2793}" destId="{87200F47-8989-4EF2-ADFA-DCC316B0731D}" srcOrd="4" destOrd="0" parTransId="{8055172F-4162-443E-A43F-8B71F43DBECF}" sibTransId="{E9B7AD7B-3775-4FFD-B29F-AD583A18A2FF}"/>
    <dgm:cxn modelId="{D2DFBCC6-A98D-4208-B882-59C21312DD42}" type="presOf" srcId="{E5D6FBCD-8E45-4135-899E-DD62012931A0}" destId="{65F3DA90-B6CA-4D7C-B650-9B9DFFD1F030}" srcOrd="0" destOrd="0" presId="urn:microsoft.com/office/officeart/2005/8/layout/hChevron3"/>
    <dgm:cxn modelId="{DF602398-09D5-4704-B7C9-2AA005B2E373}" type="presOf" srcId="{1BD7FAA6-2504-4A00-B627-4C9FAF6FE59F}" destId="{2A7D0774-64A1-4592-A708-5F067F4493E5}" srcOrd="0" destOrd="0" presId="urn:microsoft.com/office/officeart/2005/8/layout/hChevron3"/>
    <dgm:cxn modelId="{A4458471-4EBF-4FE6-A518-CC3F740AFAFC}" type="presOf" srcId="{39EC55B6-1DC2-409D-8DE0-1735711281C6}" destId="{2499A35F-42D6-48EA-A38B-10C3CD953B01}" srcOrd="0" destOrd="0" presId="urn:microsoft.com/office/officeart/2005/8/layout/hChevron3"/>
    <dgm:cxn modelId="{8DEBD7E3-25C0-4F63-994D-5B7D8A334B9A}" type="presOf" srcId="{59690475-6C62-42FC-A05F-6B705B8E2793}" destId="{B619105D-2759-48CB-958F-ED5B0ABDF436}" srcOrd="0" destOrd="0" presId="urn:microsoft.com/office/officeart/2005/8/layout/hChevron3"/>
    <dgm:cxn modelId="{94D414F8-242C-4696-AA36-BE246CBA4FC1}" srcId="{59690475-6C62-42FC-A05F-6B705B8E2793}" destId="{66ADBC0B-46D7-4EFE-8FCD-0E694EB0FB72}" srcOrd="0" destOrd="0" parTransId="{899E0914-1800-4274-B29B-0B00E772F052}" sibTransId="{8A44C165-C6D5-458E-84BF-6138738F56E7}"/>
    <dgm:cxn modelId="{9ECA0922-7C00-41B9-A8D3-52B8C98D361C}" type="presOf" srcId="{5CC0A8FA-6923-4BB9-9841-EC46E9F684CD}" destId="{23E84269-4C4F-4A4F-B6E3-9F97F8A7B1BE}" srcOrd="0" destOrd="0" presId="urn:microsoft.com/office/officeart/2005/8/layout/hChevron3"/>
    <dgm:cxn modelId="{3C604FBE-869E-49A9-8D93-E1892A1F96F3}" type="presOf" srcId="{8A4B5D29-4249-4CAC-8CC5-47D9FB4ADD2B}" destId="{81B56D1F-CFD8-4E12-A7F5-0F8D80C3EAF2}" srcOrd="0" destOrd="0" presId="urn:microsoft.com/office/officeart/2005/8/layout/hChevron3"/>
    <dgm:cxn modelId="{19169EF9-7FA7-4260-A6F6-84E614A7FC93}" type="presOf" srcId="{CCF29798-C9A8-4EC2-A221-02A91A673BFC}" destId="{01088175-1F6B-4F4C-BFB8-8F65DD5F40F3}" srcOrd="0" destOrd="0" presId="urn:microsoft.com/office/officeart/2005/8/layout/hChevron3"/>
    <dgm:cxn modelId="{C2E2A5C6-2EAF-4529-B2C5-A3D4765B205E}" srcId="{59690475-6C62-42FC-A05F-6B705B8E2793}" destId="{8A4B5D29-4249-4CAC-8CC5-47D9FB4ADD2B}" srcOrd="7" destOrd="0" parTransId="{4E02D218-D23B-484E-A74A-88635548F3AA}" sibTransId="{AC385F65-424B-4322-8DD4-CFAEDF9957EC}"/>
    <dgm:cxn modelId="{0D25BB29-0474-4AA0-B4CF-4161EEBE9F99}" srcId="{59690475-6C62-42FC-A05F-6B705B8E2793}" destId="{E5D6FBCD-8E45-4135-899E-DD62012931A0}" srcOrd="5" destOrd="0" parTransId="{9960436F-F495-4615-BADD-CEEEF5E9B6C0}" sibTransId="{F2E129DB-A887-4084-A381-CEFEA576C434}"/>
    <dgm:cxn modelId="{F5AC044E-2F8C-46EF-9B38-AC7C9E50E02B}" srcId="{59690475-6C62-42FC-A05F-6B705B8E2793}" destId="{39EC55B6-1DC2-409D-8DE0-1735711281C6}" srcOrd="2" destOrd="0" parTransId="{A061B4EF-B7C5-48E5-AC78-4BCD15DD75A3}" sibTransId="{73F58852-8DFF-4EBF-A178-8987A3A4CDB8}"/>
    <dgm:cxn modelId="{6D14EE31-AAFB-4082-89AF-CED2A48183AB}" srcId="{59690475-6C62-42FC-A05F-6B705B8E2793}" destId="{5CC0A8FA-6923-4BB9-9841-EC46E9F684CD}" srcOrd="6" destOrd="0" parTransId="{9426C08D-36F3-483E-A1BA-9EA191219A1A}" sibTransId="{5CAAF02C-2F9E-4CFD-BA6C-5B50DC282088}"/>
    <dgm:cxn modelId="{E561D766-7654-4524-BC67-FDFB3B538F6B}" srcId="{59690475-6C62-42FC-A05F-6B705B8E2793}" destId="{1BD7FAA6-2504-4A00-B627-4C9FAF6FE59F}" srcOrd="3" destOrd="0" parTransId="{C9C7613C-9670-44A7-A7A8-0D02BE54484E}" sibTransId="{E627831D-411E-428C-A07F-9C2C2477F014}"/>
    <dgm:cxn modelId="{FED743B1-2D36-48BC-8B8F-2ADCA7BC3B19}" srcId="{59690475-6C62-42FC-A05F-6B705B8E2793}" destId="{CCF29798-C9A8-4EC2-A221-02A91A673BFC}" srcOrd="1" destOrd="0" parTransId="{1F8EF074-40FD-4031-9C5B-10C35B8C2F8D}" sibTransId="{60C0BBA8-8E11-4F9E-BE14-16B4EFE61DB1}"/>
    <dgm:cxn modelId="{92B48B20-58A5-495D-B9B0-1094F3DE44AE}" type="presOf" srcId="{66ADBC0B-46D7-4EFE-8FCD-0E694EB0FB72}" destId="{AAF5EE02-3961-4F47-9157-5138EC7815A6}" srcOrd="0" destOrd="0" presId="urn:microsoft.com/office/officeart/2005/8/layout/hChevron3"/>
    <dgm:cxn modelId="{3E4B4248-06EE-4201-977E-115A09746A07}" type="presOf" srcId="{87200F47-8989-4EF2-ADFA-DCC316B0731D}" destId="{C460E3CD-16C6-4F88-9B74-6EEF96BDAE2B}" srcOrd="0" destOrd="0" presId="urn:microsoft.com/office/officeart/2005/8/layout/hChevron3"/>
    <dgm:cxn modelId="{B10570AE-5A38-4A05-AA35-97E3AA8BB1F3}" type="presParOf" srcId="{B619105D-2759-48CB-958F-ED5B0ABDF436}" destId="{AAF5EE02-3961-4F47-9157-5138EC7815A6}" srcOrd="0" destOrd="0" presId="urn:microsoft.com/office/officeart/2005/8/layout/hChevron3"/>
    <dgm:cxn modelId="{F92D288B-4EEA-4F7A-9FAA-EF29B4ED9450}" type="presParOf" srcId="{B619105D-2759-48CB-958F-ED5B0ABDF436}" destId="{8538D587-AAEC-4927-8C95-B21A428765E6}" srcOrd="1" destOrd="0" presId="urn:microsoft.com/office/officeart/2005/8/layout/hChevron3"/>
    <dgm:cxn modelId="{F77CA9F0-05A6-413B-8DD0-07FD3DECDA00}" type="presParOf" srcId="{B619105D-2759-48CB-958F-ED5B0ABDF436}" destId="{01088175-1F6B-4F4C-BFB8-8F65DD5F40F3}" srcOrd="2" destOrd="0" presId="urn:microsoft.com/office/officeart/2005/8/layout/hChevron3"/>
    <dgm:cxn modelId="{443331CE-C32B-4B6D-9235-CD351D54F561}" type="presParOf" srcId="{B619105D-2759-48CB-958F-ED5B0ABDF436}" destId="{382BE55E-D390-461A-AD8D-229D5CC5244E}" srcOrd="3" destOrd="0" presId="urn:microsoft.com/office/officeart/2005/8/layout/hChevron3"/>
    <dgm:cxn modelId="{BEDE3916-A711-4A91-8C42-5E9CC15DE1DF}" type="presParOf" srcId="{B619105D-2759-48CB-958F-ED5B0ABDF436}" destId="{2499A35F-42D6-48EA-A38B-10C3CD953B01}" srcOrd="4" destOrd="0" presId="urn:microsoft.com/office/officeart/2005/8/layout/hChevron3"/>
    <dgm:cxn modelId="{6D0B67AC-30D4-4188-8B13-C21F4D45B89E}" type="presParOf" srcId="{B619105D-2759-48CB-958F-ED5B0ABDF436}" destId="{E63D2CD7-C2B9-4D23-9BB1-D595358BCFF9}" srcOrd="5" destOrd="0" presId="urn:microsoft.com/office/officeart/2005/8/layout/hChevron3"/>
    <dgm:cxn modelId="{A57572C2-B383-4E51-BF9E-9C25D6C36EF0}" type="presParOf" srcId="{B619105D-2759-48CB-958F-ED5B0ABDF436}" destId="{2A7D0774-64A1-4592-A708-5F067F4493E5}" srcOrd="6" destOrd="0" presId="urn:microsoft.com/office/officeart/2005/8/layout/hChevron3"/>
    <dgm:cxn modelId="{360A3C6B-5C34-4B3B-9DEA-E95F601778E0}" type="presParOf" srcId="{B619105D-2759-48CB-958F-ED5B0ABDF436}" destId="{A3FCA60F-4853-4383-AEE0-9E0D688FE644}" srcOrd="7" destOrd="0" presId="urn:microsoft.com/office/officeart/2005/8/layout/hChevron3"/>
    <dgm:cxn modelId="{BFDCE186-8199-4A01-8D9B-CCBD41990C2E}" type="presParOf" srcId="{B619105D-2759-48CB-958F-ED5B0ABDF436}" destId="{C460E3CD-16C6-4F88-9B74-6EEF96BDAE2B}" srcOrd="8" destOrd="0" presId="urn:microsoft.com/office/officeart/2005/8/layout/hChevron3"/>
    <dgm:cxn modelId="{53B9C600-A46B-4944-B13F-42C22CF160EF}" type="presParOf" srcId="{B619105D-2759-48CB-958F-ED5B0ABDF436}" destId="{A1532EA9-BB5C-4F88-A641-BD3EA58D3EB2}" srcOrd="9" destOrd="0" presId="urn:microsoft.com/office/officeart/2005/8/layout/hChevron3"/>
    <dgm:cxn modelId="{68F5AF55-CD9F-46C1-BBFD-77B7D3B8C48E}" type="presParOf" srcId="{B619105D-2759-48CB-958F-ED5B0ABDF436}" destId="{65F3DA90-B6CA-4D7C-B650-9B9DFFD1F030}" srcOrd="10" destOrd="0" presId="urn:microsoft.com/office/officeart/2005/8/layout/hChevron3"/>
    <dgm:cxn modelId="{913B9EC8-E5F3-4BFF-B6EF-5295066527A7}" type="presParOf" srcId="{B619105D-2759-48CB-958F-ED5B0ABDF436}" destId="{BCC4DE87-2392-4750-AFE6-2F3070583DD4}" srcOrd="11" destOrd="0" presId="urn:microsoft.com/office/officeart/2005/8/layout/hChevron3"/>
    <dgm:cxn modelId="{32BB15C7-B6CD-4214-ABF7-85AA9FD61D64}" type="presParOf" srcId="{B619105D-2759-48CB-958F-ED5B0ABDF436}" destId="{23E84269-4C4F-4A4F-B6E3-9F97F8A7B1BE}" srcOrd="12" destOrd="0" presId="urn:microsoft.com/office/officeart/2005/8/layout/hChevron3"/>
    <dgm:cxn modelId="{D58111D1-D226-48B0-AEDF-44DF384AD600}" type="presParOf" srcId="{B619105D-2759-48CB-958F-ED5B0ABDF436}" destId="{516185F2-A760-454C-B1E5-0BA7F9C60885}" srcOrd="13" destOrd="0" presId="urn:microsoft.com/office/officeart/2005/8/layout/hChevron3"/>
    <dgm:cxn modelId="{20C10A0A-3804-4E87-A15C-984CA7F323DC}" type="presParOf" srcId="{B619105D-2759-48CB-958F-ED5B0ABDF436}" destId="{81B56D1F-CFD8-4E12-A7F5-0F8D80C3EAF2}"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690475-6C62-42FC-A05F-6B705B8E279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TW" altLang="en-US"/>
        </a:p>
      </dgm:t>
    </dgm:pt>
    <dgm:pt modelId="{66ADBC0B-46D7-4EFE-8FCD-0E694EB0FB72}">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學習者</a:t>
          </a:r>
          <a:endParaRPr lang="en-US" altLang="zh-TW" b="1" dirty="0">
            <a:latin typeface="標楷體" panose="03000509000000000000" pitchFamily="65" charset="-120"/>
            <a:ea typeface="標楷體" panose="03000509000000000000" pitchFamily="65" charset="-120"/>
          </a:endParaRPr>
        </a:p>
        <a:p>
          <a:r>
            <a:rPr lang="zh-TW" b="1" dirty="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899E0914-1800-4274-B29B-0B00E772F052}" type="parTrans" cxnId="{94D414F8-242C-4696-AA36-BE246CBA4FC1}">
      <dgm:prSet/>
      <dgm:spPr/>
      <dgm:t>
        <a:bodyPr/>
        <a:lstStyle/>
        <a:p>
          <a:endParaRPr lang="zh-TW" altLang="en-US"/>
        </a:p>
      </dgm:t>
    </dgm:pt>
    <dgm:pt modelId="{8A44C165-C6D5-458E-84BF-6138738F56E7}" type="sibTrans" cxnId="{94D414F8-242C-4696-AA36-BE246CBA4FC1}">
      <dgm:prSet/>
      <dgm:spPr/>
      <dgm:t>
        <a:bodyPr/>
        <a:lstStyle/>
        <a:p>
          <a:endParaRPr lang="zh-TW" altLang="en-US"/>
        </a:p>
      </dgm:t>
    </dgm:pt>
    <dgm:pt modelId="{CCF29798-C9A8-4EC2-A221-02A91A673BFC}">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學習團體</a:t>
          </a:r>
          <a:endParaRPr lang="zh-TW" altLang="en-US" dirty="0">
            <a:latin typeface="標楷體" panose="03000509000000000000" pitchFamily="65" charset="-120"/>
            <a:ea typeface="標楷體" panose="03000509000000000000" pitchFamily="65" charset="-120"/>
          </a:endParaRPr>
        </a:p>
      </dgm:t>
    </dgm:pt>
    <dgm:pt modelId="{1F8EF074-40FD-4031-9C5B-10C35B8C2F8D}" type="parTrans" cxnId="{FED743B1-2D36-48BC-8B8F-2ADCA7BC3B19}">
      <dgm:prSet/>
      <dgm:spPr/>
      <dgm:t>
        <a:bodyPr/>
        <a:lstStyle/>
        <a:p>
          <a:endParaRPr lang="zh-TW" altLang="en-US"/>
        </a:p>
      </dgm:t>
    </dgm:pt>
    <dgm:pt modelId="{60C0BBA8-8E11-4F9E-BE14-16B4EFE61DB1}" type="sibTrans" cxnId="{FED743B1-2D36-48BC-8B8F-2ADCA7BC3B19}">
      <dgm:prSet/>
      <dgm:spPr/>
      <dgm:t>
        <a:bodyPr/>
        <a:lstStyle/>
        <a:p>
          <a:endParaRPr lang="zh-TW" altLang="en-US"/>
        </a:p>
      </dgm:t>
    </dgm:pt>
    <dgm:pt modelId="{39EC55B6-1DC2-409D-8DE0-1735711281C6}">
      <dgm:prSet phldrT="[文字]"/>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教學團體</a:t>
          </a:r>
          <a:endParaRPr lang="zh-TW" altLang="en-US" dirty="0">
            <a:latin typeface="標楷體" panose="03000509000000000000" pitchFamily="65" charset="-120"/>
            <a:ea typeface="標楷體" panose="03000509000000000000" pitchFamily="65" charset="-120"/>
          </a:endParaRPr>
        </a:p>
      </dgm:t>
    </dgm:pt>
    <dgm:pt modelId="{A061B4EF-B7C5-48E5-AC78-4BCD15DD75A3}" type="parTrans" cxnId="{F5AC044E-2F8C-46EF-9B38-AC7C9E50E02B}">
      <dgm:prSet/>
      <dgm:spPr/>
      <dgm:t>
        <a:bodyPr/>
        <a:lstStyle/>
        <a:p>
          <a:endParaRPr lang="zh-TW" altLang="en-US"/>
        </a:p>
      </dgm:t>
    </dgm:pt>
    <dgm:pt modelId="{73F58852-8DFF-4EBF-A178-8987A3A4CDB8}" type="sibTrans" cxnId="{F5AC044E-2F8C-46EF-9B38-AC7C9E50E02B}">
      <dgm:prSet/>
      <dgm:spPr/>
      <dgm:t>
        <a:bodyPr/>
        <a:lstStyle/>
        <a:p>
          <a:endParaRPr lang="zh-TW" altLang="en-US"/>
        </a:p>
      </dgm:t>
    </dgm:pt>
    <dgm:pt modelId="{1BD7FAA6-2504-4A00-B627-4C9FAF6FE59F}">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教學歷程</a:t>
          </a:r>
          <a:endParaRPr lang="zh-TW" altLang="en-US" dirty="0">
            <a:latin typeface="標楷體" panose="03000509000000000000" pitchFamily="65" charset="-120"/>
            <a:ea typeface="標楷體" panose="03000509000000000000" pitchFamily="65" charset="-120"/>
          </a:endParaRPr>
        </a:p>
      </dgm:t>
    </dgm:pt>
    <dgm:pt modelId="{C9C7613C-9670-44A7-A7A8-0D02BE54484E}" type="parTrans" cxnId="{E561D766-7654-4524-BC67-FDFB3B538F6B}">
      <dgm:prSet/>
      <dgm:spPr/>
      <dgm:t>
        <a:bodyPr/>
        <a:lstStyle/>
        <a:p>
          <a:endParaRPr lang="zh-TW" altLang="en-US"/>
        </a:p>
      </dgm:t>
    </dgm:pt>
    <dgm:pt modelId="{E627831D-411E-428C-A07F-9C2C2477F014}" type="sibTrans" cxnId="{E561D766-7654-4524-BC67-FDFB3B538F6B}">
      <dgm:prSet/>
      <dgm:spPr/>
      <dgm:t>
        <a:bodyPr/>
        <a:lstStyle/>
        <a:p>
          <a:endParaRPr lang="zh-TW" altLang="en-US"/>
        </a:p>
      </dgm:t>
    </dgm:pt>
    <dgm:pt modelId="{87200F47-8989-4EF2-ADFA-DCC316B0731D}">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教學型態</a:t>
          </a:r>
          <a:endParaRPr lang="zh-TW" altLang="en-US" dirty="0">
            <a:latin typeface="標楷體" panose="03000509000000000000" pitchFamily="65" charset="-120"/>
            <a:ea typeface="標楷體" panose="03000509000000000000" pitchFamily="65" charset="-120"/>
          </a:endParaRPr>
        </a:p>
      </dgm:t>
    </dgm:pt>
    <dgm:pt modelId="{8055172F-4162-443E-A43F-8B71F43DBECF}" type="parTrans" cxnId="{E99FCE32-8502-456B-9242-FE9FFE63A81D}">
      <dgm:prSet/>
      <dgm:spPr/>
      <dgm:t>
        <a:bodyPr/>
        <a:lstStyle/>
        <a:p>
          <a:endParaRPr lang="zh-TW" altLang="en-US"/>
        </a:p>
      </dgm:t>
    </dgm:pt>
    <dgm:pt modelId="{E9B7AD7B-3775-4FFD-B29F-AD583A18A2FF}" type="sibTrans" cxnId="{E99FCE32-8502-456B-9242-FE9FFE63A81D}">
      <dgm:prSet/>
      <dgm:spPr/>
      <dgm:t>
        <a:bodyPr/>
        <a:lstStyle/>
        <a:p>
          <a:endParaRPr lang="zh-TW" altLang="en-US"/>
        </a:p>
      </dgm:t>
    </dgm:pt>
    <dgm:pt modelId="{E5D6FBCD-8E45-4135-899E-DD62012931A0}">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課程教材</a:t>
          </a:r>
          <a:endParaRPr lang="zh-TW" altLang="en-US" dirty="0">
            <a:latin typeface="標楷體" panose="03000509000000000000" pitchFamily="65" charset="-120"/>
            <a:ea typeface="標楷體" panose="03000509000000000000" pitchFamily="65" charset="-120"/>
          </a:endParaRPr>
        </a:p>
      </dgm:t>
    </dgm:pt>
    <dgm:pt modelId="{9960436F-F495-4615-BADD-CEEEF5E9B6C0}" type="parTrans" cxnId="{0D25BB29-0474-4AA0-B4CF-4161EEBE9F99}">
      <dgm:prSet/>
      <dgm:spPr/>
      <dgm:t>
        <a:bodyPr/>
        <a:lstStyle/>
        <a:p>
          <a:endParaRPr lang="zh-TW" altLang="en-US"/>
        </a:p>
      </dgm:t>
    </dgm:pt>
    <dgm:pt modelId="{F2E129DB-A887-4084-A381-CEFEA576C434}" type="sibTrans" cxnId="{0D25BB29-0474-4AA0-B4CF-4161EEBE9F99}">
      <dgm:prSet/>
      <dgm:spPr/>
      <dgm:t>
        <a:bodyPr/>
        <a:lstStyle/>
        <a:p>
          <a:endParaRPr lang="zh-TW" altLang="en-US"/>
        </a:p>
      </dgm:t>
    </dgm:pt>
    <dgm:pt modelId="{5CC0A8FA-6923-4BB9-9841-EC46E9F684CD}">
      <dgm:prSet/>
      <dgm:spPr>
        <a:solidFill>
          <a:schemeClr val="accent5">
            <a:lumMod val="75000"/>
          </a:schemeClr>
        </a:solidFill>
      </dgm:spPr>
      <dgm:t>
        <a:bodyPr/>
        <a:lstStyle/>
        <a:p>
          <a:r>
            <a:rPr lang="zh-TW" b="1" dirty="0">
              <a:latin typeface="標楷體" panose="03000509000000000000" pitchFamily="65" charset="-120"/>
              <a:ea typeface="標楷體" panose="03000509000000000000" pitchFamily="65" charset="-120"/>
            </a:rPr>
            <a:t>教學場所</a:t>
          </a:r>
          <a:endParaRPr lang="zh-TW" altLang="en-US" dirty="0">
            <a:latin typeface="標楷體" panose="03000509000000000000" pitchFamily="65" charset="-120"/>
            <a:ea typeface="標楷體" panose="03000509000000000000" pitchFamily="65" charset="-120"/>
          </a:endParaRPr>
        </a:p>
      </dgm:t>
    </dgm:pt>
    <dgm:pt modelId="{9426C08D-36F3-483E-A1BA-9EA191219A1A}" type="parTrans" cxnId="{6D14EE31-AAFB-4082-89AF-CED2A48183AB}">
      <dgm:prSet/>
      <dgm:spPr/>
      <dgm:t>
        <a:bodyPr/>
        <a:lstStyle/>
        <a:p>
          <a:endParaRPr lang="zh-TW" altLang="en-US"/>
        </a:p>
      </dgm:t>
    </dgm:pt>
    <dgm:pt modelId="{5CAAF02C-2F9E-4CFD-BA6C-5B50DC282088}" type="sibTrans" cxnId="{6D14EE31-AAFB-4082-89AF-CED2A48183AB}">
      <dgm:prSet/>
      <dgm:spPr/>
      <dgm:t>
        <a:bodyPr/>
        <a:lstStyle/>
        <a:p>
          <a:endParaRPr lang="zh-TW" altLang="en-US"/>
        </a:p>
      </dgm:t>
    </dgm:pt>
    <dgm:pt modelId="{8A4B5D29-4249-4CAC-8CC5-47D9FB4ADD2B}">
      <dgm:prSet/>
      <dgm:spPr>
        <a:solidFill>
          <a:schemeClr val="accent5">
            <a:lumMod val="20000"/>
            <a:lumOff val="80000"/>
          </a:schemeClr>
        </a:solidFill>
      </dgm:spPr>
      <dgm:t>
        <a:bodyPr/>
        <a:lstStyle/>
        <a:p>
          <a:r>
            <a:rPr lang="zh-TW" b="1" dirty="0">
              <a:latin typeface="標楷體" panose="03000509000000000000" pitchFamily="65" charset="-120"/>
              <a:ea typeface="標楷體" panose="03000509000000000000" pitchFamily="65" charset="-120"/>
            </a:rPr>
            <a:t>教學時間</a:t>
          </a:r>
          <a:endParaRPr lang="zh-TW" altLang="en-US" dirty="0">
            <a:latin typeface="標楷體" panose="03000509000000000000" pitchFamily="65" charset="-120"/>
            <a:ea typeface="標楷體" panose="03000509000000000000" pitchFamily="65" charset="-120"/>
          </a:endParaRPr>
        </a:p>
      </dgm:t>
    </dgm:pt>
    <dgm:pt modelId="{4E02D218-D23B-484E-A74A-88635548F3AA}" type="parTrans" cxnId="{C2E2A5C6-2EAF-4529-B2C5-A3D4765B205E}">
      <dgm:prSet/>
      <dgm:spPr/>
      <dgm:t>
        <a:bodyPr/>
        <a:lstStyle/>
        <a:p>
          <a:endParaRPr lang="zh-TW" altLang="en-US"/>
        </a:p>
      </dgm:t>
    </dgm:pt>
    <dgm:pt modelId="{AC385F65-424B-4322-8DD4-CFAEDF9957EC}" type="sibTrans" cxnId="{C2E2A5C6-2EAF-4529-B2C5-A3D4765B205E}">
      <dgm:prSet/>
      <dgm:spPr/>
      <dgm:t>
        <a:bodyPr/>
        <a:lstStyle/>
        <a:p>
          <a:endParaRPr lang="zh-TW" altLang="en-US"/>
        </a:p>
      </dgm:t>
    </dgm:pt>
    <dgm:pt modelId="{B619105D-2759-48CB-958F-ED5B0ABDF436}" type="pres">
      <dgm:prSet presAssocID="{59690475-6C62-42FC-A05F-6B705B8E2793}" presName="Name0" presStyleCnt="0">
        <dgm:presLayoutVars>
          <dgm:dir/>
          <dgm:resizeHandles val="exact"/>
        </dgm:presLayoutVars>
      </dgm:prSet>
      <dgm:spPr/>
      <dgm:t>
        <a:bodyPr/>
        <a:lstStyle/>
        <a:p>
          <a:endParaRPr lang="zh-TW" altLang="en-US"/>
        </a:p>
      </dgm:t>
    </dgm:pt>
    <dgm:pt modelId="{AAF5EE02-3961-4F47-9157-5138EC7815A6}" type="pres">
      <dgm:prSet presAssocID="{66ADBC0B-46D7-4EFE-8FCD-0E694EB0FB72}" presName="parTxOnly" presStyleLbl="node1" presStyleIdx="0" presStyleCnt="8">
        <dgm:presLayoutVars>
          <dgm:bulletEnabled val="1"/>
        </dgm:presLayoutVars>
      </dgm:prSet>
      <dgm:spPr/>
      <dgm:t>
        <a:bodyPr/>
        <a:lstStyle/>
        <a:p>
          <a:endParaRPr lang="zh-TW" altLang="en-US"/>
        </a:p>
      </dgm:t>
    </dgm:pt>
    <dgm:pt modelId="{8538D587-AAEC-4927-8C95-B21A428765E6}" type="pres">
      <dgm:prSet presAssocID="{8A44C165-C6D5-458E-84BF-6138738F56E7}" presName="parSpace" presStyleCnt="0"/>
      <dgm:spPr/>
    </dgm:pt>
    <dgm:pt modelId="{01088175-1F6B-4F4C-BFB8-8F65DD5F40F3}" type="pres">
      <dgm:prSet presAssocID="{CCF29798-C9A8-4EC2-A221-02A91A673BFC}" presName="parTxOnly" presStyleLbl="node1" presStyleIdx="1" presStyleCnt="8">
        <dgm:presLayoutVars>
          <dgm:bulletEnabled val="1"/>
        </dgm:presLayoutVars>
      </dgm:prSet>
      <dgm:spPr/>
      <dgm:t>
        <a:bodyPr/>
        <a:lstStyle/>
        <a:p>
          <a:endParaRPr lang="zh-TW" altLang="en-US"/>
        </a:p>
      </dgm:t>
    </dgm:pt>
    <dgm:pt modelId="{382BE55E-D390-461A-AD8D-229D5CC5244E}" type="pres">
      <dgm:prSet presAssocID="{60C0BBA8-8E11-4F9E-BE14-16B4EFE61DB1}" presName="parSpace" presStyleCnt="0"/>
      <dgm:spPr/>
    </dgm:pt>
    <dgm:pt modelId="{2499A35F-42D6-48EA-A38B-10C3CD953B01}" type="pres">
      <dgm:prSet presAssocID="{39EC55B6-1DC2-409D-8DE0-1735711281C6}" presName="parTxOnly" presStyleLbl="node1" presStyleIdx="2" presStyleCnt="8">
        <dgm:presLayoutVars>
          <dgm:bulletEnabled val="1"/>
        </dgm:presLayoutVars>
      </dgm:prSet>
      <dgm:spPr/>
      <dgm:t>
        <a:bodyPr/>
        <a:lstStyle/>
        <a:p>
          <a:endParaRPr lang="zh-TW" altLang="en-US"/>
        </a:p>
      </dgm:t>
    </dgm:pt>
    <dgm:pt modelId="{E63D2CD7-C2B9-4D23-9BB1-D595358BCFF9}" type="pres">
      <dgm:prSet presAssocID="{73F58852-8DFF-4EBF-A178-8987A3A4CDB8}" presName="parSpace" presStyleCnt="0"/>
      <dgm:spPr/>
    </dgm:pt>
    <dgm:pt modelId="{2A7D0774-64A1-4592-A708-5F067F4493E5}" type="pres">
      <dgm:prSet presAssocID="{1BD7FAA6-2504-4A00-B627-4C9FAF6FE59F}" presName="parTxOnly" presStyleLbl="node1" presStyleIdx="3" presStyleCnt="8">
        <dgm:presLayoutVars>
          <dgm:bulletEnabled val="1"/>
        </dgm:presLayoutVars>
      </dgm:prSet>
      <dgm:spPr/>
      <dgm:t>
        <a:bodyPr/>
        <a:lstStyle/>
        <a:p>
          <a:endParaRPr lang="zh-TW" altLang="en-US"/>
        </a:p>
      </dgm:t>
    </dgm:pt>
    <dgm:pt modelId="{A3FCA60F-4853-4383-AEE0-9E0D688FE644}" type="pres">
      <dgm:prSet presAssocID="{E627831D-411E-428C-A07F-9C2C2477F014}" presName="parSpace" presStyleCnt="0"/>
      <dgm:spPr/>
    </dgm:pt>
    <dgm:pt modelId="{C460E3CD-16C6-4F88-9B74-6EEF96BDAE2B}" type="pres">
      <dgm:prSet presAssocID="{87200F47-8989-4EF2-ADFA-DCC316B0731D}" presName="parTxOnly" presStyleLbl="node1" presStyleIdx="4" presStyleCnt="8">
        <dgm:presLayoutVars>
          <dgm:bulletEnabled val="1"/>
        </dgm:presLayoutVars>
      </dgm:prSet>
      <dgm:spPr/>
      <dgm:t>
        <a:bodyPr/>
        <a:lstStyle/>
        <a:p>
          <a:endParaRPr lang="zh-TW" altLang="en-US"/>
        </a:p>
      </dgm:t>
    </dgm:pt>
    <dgm:pt modelId="{A1532EA9-BB5C-4F88-A641-BD3EA58D3EB2}" type="pres">
      <dgm:prSet presAssocID="{E9B7AD7B-3775-4FFD-B29F-AD583A18A2FF}" presName="parSpace" presStyleCnt="0"/>
      <dgm:spPr/>
    </dgm:pt>
    <dgm:pt modelId="{65F3DA90-B6CA-4D7C-B650-9B9DFFD1F030}" type="pres">
      <dgm:prSet presAssocID="{E5D6FBCD-8E45-4135-899E-DD62012931A0}" presName="parTxOnly" presStyleLbl="node1" presStyleIdx="5" presStyleCnt="8">
        <dgm:presLayoutVars>
          <dgm:bulletEnabled val="1"/>
        </dgm:presLayoutVars>
      </dgm:prSet>
      <dgm:spPr/>
      <dgm:t>
        <a:bodyPr/>
        <a:lstStyle/>
        <a:p>
          <a:endParaRPr lang="zh-TW" altLang="en-US"/>
        </a:p>
      </dgm:t>
    </dgm:pt>
    <dgm:pt modelId="{BCC4DE87-2392-4750-AFE6-2F3070583DD4}" type="pres">
      <dgm:prSet presAssocID="{F2E129DB-A887-4084-A381-CEFEA576C434}" presName="parSpace" presStyleCnt="0"/>
      <dgm:spPr/>
    </dgm:pt>
    <dgm:pt modelId="{23E84269-4C4F-4A4F-B6E3-9F97F8A7B1BE}" type="pres">
      <dgm:prSet presAssocID="{5CC0A8FA-6923-4BB9-9841-EC46E9F684CD}" presName="parTxOnly" presStyleLbl="node1" presStyleIdx="6" presStyleCnt="8">
        <dgm:presLayoutVars>
          <dgm:bulletEnabled val="1"/>
        </dgm:presLayoutVars>
      </dgm:prSet>
      <dgm:spPr/>
      <dgm:t>
        <a:bodyPr/>
        <a:lstStyle/>
        <a:p>
          <a:endParaRPr lang="zh-TW" altLang="en-US"/>
        </a:p>
      </dgm:t>
    </dgm:pt>
    <dgm:pt modelId="{516185F2-A760-454C-B1E5-0BA7F9C60885}" type="pres">
      <dgm:prSet presAssocID="{5CAAF02C-2F9E-4CFD-BA6C-5B50DC282088}" presName="parSpace" presStyleCnt="0"/>
      <dgm:spPr/>
    </dgm:pt>
    <dgm:pt modelId="{81B56D1F-CFD8-4E12-A7F5-0F8D80C3EAF2}" type="pres">
      <dgm:prSet presAssocID="{8A4B5D29-4249-4CAC-8CC5-47D9FB4ADD2B}" presName="parTxOnly" presStyleLbl="node1" presStyleIdx="7" presStyleCnt="8">
        <dgm:presLayoutVars>
          <dgm:bulletEnabled val="1"/>
        </dgm:presLayoutVars>
      </dgm:prSet>
      <dgm:spPr/>
      <dgm:t>
        <a:bodyPr/>
        <a:lstStyle/>
        <a:p>
          <a:endParaRPr lang="zh-TW" altLang="en-US"/>
        </a:p>
      </dgm:t>
    </dgm:pt>
  </dgm:ptLst>
  <dgm:cxnLst>
    <dgm:cxn modelId="{B0FB4A2B-36B3-425D-900B-0043D398D24F}" type="presOf" srcId="{CCF29798-C9A8-4EC2-A221-02A91A673BFC}" destId="{01088175-1F6B-4F4C-BFB8-8F65DD5F40F3}" srcOrd="0" destOrd="0" presId="urn:microsoft.com/office/officeart/2005/8/layout/hChevron3"/>
    <dgm:cxn modelId="{12C14D5C-D0AF-47E7-8F25-B26AA607D21C}" type="presOf" srcId="{39EC55B6-1DC2-409D-8DE0-1735711281C6}" destId="{2499A35F-42D6-48EA-A38B-10C3CD953B01}" srcOrd="0" destOrd="0" presId="urn:microsoft.com/office/officeart/2005/8/layout/hChevron3"/>
    <dgm:cxn modelId="{898262B4-9D80-4B8B-BAA6-C70B49D684D4}" type="presOf" srcId="{66ADBC0B-46D7-4EFE-8FCD-0E694EB0FB72}" destId="{AAF5EE02-3961-4F47-9157-5138EC7815A6}" srcOrd="0" destOrd="0" presId="urn:microsoft.com/office/officeart/2005/8/layout/hChevron3"/>
    <dgm:cxn modelId="{E99FCE32-8502-456B-9242-FE9FFE63A81D}" srcId="{59690475-6C62-42FC-A05F-6B705B8E2793}" destId="{87200F47-8989-4EF2-ADFA-DCC316B0731D}" srcOrd="4" destOrd="0" parTransId="{8055172F-4162-443E-A43F-8B71F43DBECF}" sibTransId="{E9B7AD7B-3775-4FFD-B29F-AD583A18A2FF}"/>
    <dgm:cxn modelId="{34E2B9BD-D4D5-4347-8785-44D639C22E07}" type="presOf" srcId="{1BD7FAA6-2504-4A00-B627-4C9FAF6FE59F}" destId="{2A7D0774-64A1-4592-A708-5F067F4493E5}" srcOrd="0" destOrd="0" presId="urn:microsoft.com/office/officeart/2005/8/layout/hChevron3"/>
    <dgm:cxn modelId="{53235FF4-6BAB-4574-91EF-9D277143C0CE}" type="presOf" srcId="{E5D6FBCD-8E45-4135-899E-DD62012931A0}" destId="{65F3DA90-B6CA-4D7C-B650-9B9DFFD1F030}" srcOrd="0" destOrd="0" presId="urn:microsoft.com/office/officeart/2005/8/layout/hChevron3"/>
    <dgm:cxn modelId="{0FCFC24E-0248-479C-8AF3-A08CCAABF49B}" type="presOf" srcId="{8A4B5D29-4249-4CAC-8CC5-47D9FB4ADD2B}" destId="{81B56D1F-CFD8-4E12-A7F5-0F8D80C3EAF2}" srcOrd="0" destOrd="0" presId="urn:microsoft.com/office/officeart/2005/8/layout/hChevron3"/>
    <dgm:cxn modelId="{94D414F8-242C-4696-AA36-BE246CBA4FC1}" srcId="{59690475-6C62-42FC-A05F-6B705B8E2793}" destId="{66ADBC0B-46D7-4EFE-8FCD-0E694EB0FB72}" srcOrd="0" destOrd="0" parTransId="{899E0914-1800-4274-B29B-0B00E772F052}" sibTransId="{8A44C165-C6D5-458E-84BF-6138738F56E7}"/>
    <dgm:cxn modelId="{C2E2A5C6-2EAF-4529-B2C5-A3D4765B205E}" srcId="{59690475-6C62-42FC-A05F-6B705B8E2793}" destId="{8A4B5D29-4249-4CAC-8CC5-47D9FB4ADD2B}" srcOrd="7" destOrd="0" parTransId="{4E02D218-D23B-484E-A74A-88635548F3AA}" sibTransId="{AC385F65-424B-4322-8DD4-CFAEDF9957EC}"/>
    <dgm:cxn modelId="{0D25BB29-0474-4AA0-B4CF-4161EEBE9F99}" srcId="{59690475-6C62-42FC-A05F-6B705B8E2793}" destId="{E5D6FBCD-8E45-4135-899E-DD62012931A0}" srcOrd="5" destOrd="0" parTransId="{9960436F-F495-4615-BADD-CEEEF5E9B6C0}" sibTransId="{F2E129DB-A887-4084-A381-CEFEA576C434}"/>
    <dgm:cxn modelId="{F5AC044E-2F8C-46EF-9B38-AC7C9E50E02B}" srcId="{59690475-6C62-42FC-A05F-6B705B8E2793}" destId="{39EC55B6-1DC2-409D-8DE0-1735711281C6}" srcOrd="2" destOrd="0" parTransId="{A061B4EF-B7C5-48E5-AC78-4BCD15DD75A3}" sibTransId="{73F58852-8DFF-4EBF-A178-8987A3A4CDB8}"/>
    <dgm:cxn modelId="{6D14EE31-AAFB-4082-89AF-CED2A48183AB}" srcId="{59690475-6C62-42FC-A05F-6B705B8E2793}" destId="{5CC0A8FA-6923-4BB9-9841-EC46E9F684CD}" srcOrd="6" destOrd="0" parTransId="{9426C08D-36F3-483E-A1BA-9EA191219A1A}" sibTransId="{5CAAF02C-2F9E-4CFD-BA6C-5B50DC282088}"/>
    <dgm:cxn modelId="{E561D766-7654-4524-BC67-FDFB3B538F6B}" srcId="{59690475-6C62-42FC-A05F-6B705B8E2793}" destId="{1BD7FAA6-2504-4A00-B627-4C9FAF6FE59F}" srcOrd="3" destOrd="0" parTransId="{C9C7613C-9670-44A7-A7A8-0D02BE54484E}" sibTransId="{E627831D-411E-428C-A07F-9C2C2477F014}"/>
    <dgm:cxn modelId="{65D87A58-F2D9-480F-98B5-4352B3C521E8}" type="presOf" srcId="{5CC0A8FA-6923-4BB9-9841-EC46E9F684CD}" destId="{23E84269-4C4F-4A4F-B6E3-9F97F8A7B1BE}" srcOrd="0" destOrd="0" presId="urn:microsoft.com/office/officeart/2005/8/layout/hChevron3"/>
    <dgm:cxn modelId="{FED743B1-2D36-48BC-8B8F-2ADCA7BC3B19}" srcId="{59690475-6C62-42FC-A05F-6B705B8E2793}" destId="{CCF29798-C9A8-4EC2-A221-02A91A673BFC}" srcOrd="1" destOrd="0" parTransId="{1F8EF074-40FD-4031-9C5B-10C35B8C2F8D}" sibTransId="{60C0BBA8-8E11-4F9E-BE14-16B4EFE61DB1}"/>
    <dgm:cxn modelId="{1866FD04-034B-4126-A629-4874AA19A752}" type="presOf" srcId="{87200F47-8989-4EF2-ADFA-DCC316B0731D}" destId="{C460E3CD-16C6-4F88-9B74-6EEF96BDAE2B}" srcOrd="0" destOrd="0" presId="urn:microsoft.com/office/officeart/2005/8/layout/hChevron3"/>
    <dgm:cxn modelId="{0B0BD204-D1FB-417B-B9A8-9283A85A0159}" type="presOf" srcId="{59690475-6C62-42FC-A05F-6B705B8E2793}" destId="{B619105D-2759-48CB-958F-ED5B0ABDF436}" srcOrd="0" destOrd="0" presId="urn:microsoft.com/office/officeart/2005/8/layout/hChevron3"/>
    <dgm:cxn modelId="{6F5A072C-6232-4EFF-8100-9A563DFD1616}" type="presParOf" srcId="{B619105D-2759-48CB-958F-ED5B0ABDF436}" destId="{AAF5EE02-3961-4F47-9157-5138EC7815A6}" srcOrd="0" destOrd="0" presId="urn:microsoft.com/office/officeart/2005/8/layout/hChevron3"/>
    <dgm:cxn modelId="{02E6DA6A-E1EC-49A6-A388-D82CE51FAA04}" type="presParOf" srcId="{B619105D-2759-48CB-958F-ED5B0ABDF436}" destId="{8538D587-AAEC-4927-8C95-B21A428765E6}" srcOrd="1" destOrd="0" presId="urn:microsoft.com/office/officeart/2005/8/layout/hChevron3"/>
    <dgm:cxn modelId="{FB721028-360F-4F08-AFC7-7709E7A7EFCA}" type="presParOf" srcId="{B619105D-2759-48CB-958F-ED5B0ABDF436}" destId="{01088175-1F6B-4F4C-BFB8-8F65DD5F40F3}" srcOrd="2" destOrd="0" presId="urn:microsoft.com/office/officeart/2005/8/layout/hChevron3"/>
    <dgm:cxn modelId="{4CE566A1-C0A7-4A5D-B25D-C0CE3E5FD9B2}" type="presParOf" srcId="{B619105D-2759-48CB-958F-ED5B0ABDF436}" destId="{382BE55E-D390-461A-AD8D-229D5CC5244E}" srcOrd="3" destOrd="0" presId="urn:microsoft.com/office/officeart/2005/8/layout/hChevron3"/>
    <dgm:cxn modelId="{96C2A2BC-9C1E-4A45-8F28-59E3957D9483}" type="presParOf" srcId="{B619105D-2759-48CB-958F-ED5B0ABDF436}" destId="{2499A35F-42D6-48EA-A38B-10C3CD953B01}" srcOrd="4" destOrd="0" presId="urn:microsoft.com/office/officeart/2005/8/layout/hChevron3"/>
    <dgm:cxn modelId="{6FF46813-276E-4346-9820-23EA94863534}" type="presParOf" srcId="{B619105D-2759-48CB-958F-ED5B0ABDF436}" destId="{E63D2CD7-C2B9-4D23-9BB1-D595358BCFF9}" srcOrd="5" destOrd="0" presId="urn:microsoft.com/office/officeart/2005/8/layout/hChevron3"/>
    <dgm:cxn modelId="{85BC3CDC-822B-45F8-B406-B1FA63D4622C}" type="presParOf" srcId="{B619105D-2759-48CB-958F-ED5B0ABDF436}" destId="{2A7D0774-64A1-4592-A708-5F067F4493E5}" srcOrd="6" destOrd="0" presId="urn:microsoft.com/office/officeart/2005/8/layout/hChevron3"/>
    <dgm:cxn modelId="{48C335A1-8659-498D-B681-D5E0D215DD17}" type="presParOf" srcId="{B619105D-2759-48CB-958F-ED5B0ABDF436}" destId="{A3FCA60F-4853-4383-AEE0-9E0D688FE644}" srcOrd="7" destOrd="0" presId="urn:microsoft.com/office/officeart/2005/8/layout/hChevron3"/>
    <dgm:cxn modelId="{B808529C-07F9-45CD-B405-13951E3C0157}" type="presParOf" srcId="{B619105D-2759-48CB-958F-ED5B0ABDF436}" destId="{C460E3CD-16C6-4F88-9B74-6EEF96BDAE2B}" srcOrd="8" destOrd="0" presId="urn:microsoft.com/office/officeart/2005/8/layout/hChevron3"/>
    <dgm:cxn modelId="{E5E2E132-68B6-499A-8088-C5C4FA7BD0A6}" type="presParOf" srcId="{B619105D-2759-48CB-958F-ED5B0ABDF436}" destId="{A1532EA9-BB5C-4F88-A641-BD3EA58D3EB2}" srcOrd="9" destOrd="0" presId="urn:microsoft.com/office/officeart/2005/8/layout/hChevron3"/>
    <dgm:cxn modelId="{8EEE51E7-3DDB-4E06-B702-7AF6FFD2582B}" type="presParOf" srcId="{B619105D-2759-48CB-958F-ED5B0ABDF436}" destId="{65F3DA90-B6CA-4D7C-B650-9B9DFFD1F030}" srcOrd="10" destOrd="0" presId="urn:microsoft.com/office/officeart/2005/8/layout/hChevron3"/>
    <dgm:cxn modelId="{234D30D3-A85F-429A-A100-21278EC12139}" type="presParOf" srcId="{B619105D-2759-48CB-958F-ED5B0ABDF436}" destId="{BCC4DE87-2392-4750-AFE6-2F3070583DD4}" srcOrd="11" destOrd="0" presId="urn:microsoft.com/office/officeart/2005/8/layout/hChevron3"/>
    <dgm:cxn modelId="{BE0EE205-161D-48B9-BA70-FD207CEC1372}" type="presParOf" srcId="{B619105D-2759-48CB-958F-ED5B0ABDF436}" destId="{23E84269-4C4F-4A4F-B6E3-9F97F8A7B1BE}" srcOrd="12" destOrd="0" presId="urn:microsoft.com/office/officeart/2005/8/layout/hChevron3"/>
    <dgm:cxn modelId="{A22202C9-3B0A-4A9B-8B27-E5D33515B423}" type="presParOf" srcId="{B619105D-2759-48CB-958F-ED5B0ABDF436}" destId="{516185F2-A760-454C-B1E5-0BA7F9C60885}" srcOrd="13" destOrd="0" presId="urn:microsoft.com/office/officeart/2005/8/layout/hChevron3"/>
    <dgm:cxn modelId="{1CE4395B-9035-49E7-91E4-42998ADB2F49}" type="presParOf" srcId="{B619105D-2759-48CB-958F-ED5B0ABDF436}" destId="{81B56D1F-CFD8-4E12-A7F5-0F8D80C3EAF2}"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1F700-6DB9-4935-B490-5F0F9F546162}">
      <dsp:nvSpPr>
        <dsp:cNvPr id="0" name=""/>
        <dsp:cNvSpPr/>
      </dsp:nvSpPr>
      <dsp:spPr>
        <a:xfrm>
          <a:off x="733425" y="0"/>
          <a:ext cx="3257549" cy="180974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a:latin typeface="標楷體" panose="03000509000000000000" pitchFamily="65" charset="-120"/>
              <a:ea typeface="標楷體" panose="03000509000000000000" pitchFamily="65" charset="-120"/>
            </a:rPr>
            <a:t>1950</a:t>
          </a:r>
          <a:r>
            <a:rPr lang="zh-TW" sz="5300" kern="1200" dirty="0">
              <a:latin typeface="標楷體" panose="03000509000000000000" pitchFamily="65" charset="-120"/>
              <a:ea typeface="標楷體" panose="03000509000000000000" pitchFamily="65" charset="-120"/>
            </a:rPr>
            <a:t>年代</a:t>
          </a:r>
          <a:endParaRPr lang="zh-TW" altLang="en-US" sz="5300" kern="1200" dirty="0">
            <a:latin typeface="標楷體" panose="03000509000000000000" pitchFamily="65" charset="-120"/>
            <a:ea typeface="標楷體" panose="03000509000000000000" pitchFamily="65" charset="-120"/>
          </a:endParaRPr>
        </a:p>
      </dsp:txBody>
      <dsp:txXfrm>
        <a:off x="786431" y="53006"/>
        <a:ext cx="3151537" cy="1703737"/>
      </dsp:txXfrm>
    </dsp:sp>
    <dsp:sp modelId="{FE725259-AB7F-4BD1-8B05-BC199A228D44}">
      <dsp:nvSpPr>
        <dsp:cNvPr id="0" name=""/>
        <dsp:cNvSpPr/>
      </dsp:nvSpPr>
      <dsp:spPr>
        <a:xfrm rot="5400000">
          <a:off x="2022871" y="1854993"/>
          <a:ext cx="678656" cy="81438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endParaRPr lang="zh-TW" altLang="en-US" sz="3100" kern="1200">
            <a:latin typeface="標楷體" panose="03000509000000000000" pitchFamily="65" charset="-120"/>
            <a:ea typeface="標楷體" panose="03000509000000000000" pitchFamily="65" charset="-120"/>
          </a:endParaRPr>
        </a:p>
      </dsp:txBody>
      <dsp:txXfrm rot="-5400000">
        <a:off x="2117883" y="1922859"/>
        <a:ext cx="488633" cy="475059"/>
      </dsp:txXfrm>
    </dsp:sp>
    <dsp:sp modelId="{40D176A4-E3F1-420F-A95F-B5E3184FFB2A}">
      <dsp:nvSpPr>
        <dsp:cNvPr id="0" name=""/>
        <dsp:cNvSpPr/>
      </dsp:nvSpPr>
      <dsp:spPr>
        <a:xfrm>
          <a:off x="733425" y="2714625"/>
          <a:ext cx="3257549" cy="1809749"/>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n-US" sz="5300" kern="1200" dirty="0">
              <a:latin typeface="標楷體" panose="03000509000000000000" pitchFamily="65" charset="-120"/>
              <a:ea typeface="標楷體" panose="03000509000000000000" pitchFamily="65" charset="-120"/>
            </a:rPr>
            <a:t>1957</a:t>
          </a:r>
          <a:r>
            <a:rPr lang="zh-TW" sz="5300" kern="1200" dirty="0">
              <a:latin typeface="標楷體" panose="03000509000000000000" pitchFamily="65" charset="-120"/>
              <a:ea typeface="標楷體" panose="03000509000000000000" pitchFamily="65" charset="-120"/>
            </a:rPr>
            <a:t>年</a:t>
          </a:r>
          <a:endParaRPr lang="zh-TW" altLang="en-US" sz="5300" kern="1200" dirty="0">
            <a:latin typeface="標楷體" panose="03000509000000000000" pitchFamily="65" charset="-120"/>
            <a:ea typeface="標楷體" panose="03000509000000000000" pitchFamily="65" charset="-120"/>
          </a:endParaRPr>
        </a:p>
      </dsp:txBody>
      <dsp:txXfrm>
        <a:off x="786431" y="2767631"/>
        <a:ext cx="3151537" cy="1703737"/>
      </dsp:txXfrm>
    </dsp:sp>
    <dsp:sp modelId="{FAD33C03-9731-4EFC-9F94-7C4AE55317DC}">
      <dsp:nvSpPr>
        <dsp:cNvPr id="0" name=""/>
        <dsp:cNvSpPr/>
      </dsp:nvSpPr>
      <dsp:spPr>
        <a:xfrm rot="5400000">
          <a:off x="2022871" y="4569618"/>
          <a:ext cx="678656" cy="814387"/>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endParaRPr lang="zh-TW" altLang="en-US" sz="3100" kern="1200">
            <a:latin typeface="標楷體" panose="03000509000000000000" pitchFamily="65" charset="-120"/>
            <a:ea typeface="標楷體" panose="03000509000000000000" pitchFamily="65" charset="-120"/>
          </a:endParaRPr>
        </a:p>
      </dsp:txBody>
      <dsp:txXfrm rot="-5400000">
        <a:off x="2117883" y="4637484"/>
        <a:ext cx="488633" cy="475059"/>
      </dsp:txXfrm>
    </dsp:sp>
    <dsp:sp modelId="{6285B119-EDE7-4E38-8B6A-54EA02ABCF7F}">
      <dsp:nvSpPr>
        <dsp:cNvPr id="0" name=""/>
        <dsp:cNvSpPr/>
      </dsp:nvSpPr>
      <dsp:spPr>
        <a:xfrm>
          <a:off x="733425" y="5429250"/>
          <a:ext cx="3257549" cy="1809749"/>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zh-TW" altLang="en-US" sz="5300" kern="1200" dirty="0">
              <a:latin typeface="標楷體" panose="03000509000000000000" pitchFamily="65" charset="-120"/>
              <a:ea typeface="標楷體" panose="03000509000000000000" pitchFamily="65" charset="-120"/>
            </a:rPr>
            <a:t>現今</a:t>
          </a:r>
        </a:p>
      </dsp:txBody>
      <dsp:txXfrm>
        <a:off x="786431" y="5482256"/>
        <a:ext cx="3151537" cy="17037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5EE02-3961-4F47-9157-5138EC7815A6}">
      <dsp:nvSpPr>
        <dsp:cNvPr id="0" name=""/>
        <dsp:cNvSpPr/>
      </dsp:nvSpPr>
      <dsp:spPr>
        <a:xfrm>
          <a:off x="8936" y="1846233"/>
          <a:ext cx="2770332" cy="1108133"/>
        </a:xfrm>
        <a:prstGeom prst="homePlat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學習者</a:t>
          </a:r>
          <a:endParaRPr lang="en-US" altLang="zh-TW" sz="2600" b="1" kern="1200" dirty="0">
            <a:latin typeface="標楷體" panose="03000509000000000000" pitchFamily="65" charset="-120"/>
            <a:ea typeface="標楷體" panose="03000509000000000000" pitchFamily="65" charset="-120"/>
          </a:endParaRPr>
        </a:p>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分析</a:t>
          </a:r>
          <a:endParaRPr lang="zh-TW" altLang="en-US" sz="2600" kern="1200" dirty="0">
            <a:latin typeface="標楷體" panose="03000509000000000000" pitchFamily="65" charset="-120"/>
            <a:ea typeface="標楷體" panose="03000509000000000000" pitchFamily="65" charset="-120"/>
          </a:endParaRPr>
        </a:p>
      </dsp:txBody>
      <dsp:txXfrm>
        <a:off x="8936" y="1846233"/>
        <a:ext cx="2493299" cy="1108133"/>
      </dsp:txXfrm>
    </dsp:sp>
    <dsp:sp modelId="{01088175-1F6B-4F4C-BFB8-8F65DD5F40F3}">
      <dsp:nvSpPr>
        <dsp:cNvPr id="0" name=""/>
        <dsp:cNvSpPr/>
      </dsp:nvSpPr>
      <dsp:spPr>
        <a:xfrm>
          <a:off x="222520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學習團體</a:t>
          </a:r>
          <a:endParaRPr lang="zh-TW" altLang="en-US" sz="2600" kern="1200" dirty="0">
            <a:latin typeface="標楷體" panose="03000509000000000000" pitchFamily="65" charset="-120"/>
            <a:ea typeface="標楷體" panose="03000509000000000000" pitchFamily="65" charset="-120"/>
          </a:endParaRPr>
        </a:p>
      </dsp:txBody>
      <dsp:txXfrm>
        <a:off x="2779269" y="1846233"/>
        <a:ext cx="1662199" cy="1108133"/>
      </dsp:txXfrm>
    </dsp:sp>
    <dsp:sp modelId="{2499A35F-42D6-48EA-A38B-10C3CD953B01}">
      <dsp:nvSpPr>
        <dsp:cNvPr id="0" name=""/>
        <dsp:cNvSpPr/>
      </dsp:nvSpPr>
      <dsp:spPr>
        <a:xfrm>
          <a:off x="444146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教學團體</a:t>
          </a:r>
          <a:endParaRPr lang="zh-TW" altLang="en-US" sz="2600" kern="1200" dirty="0">
            <a:latin typeface="標楷體" panose="03000509000000000000" pitchFamily="65" charset="-120"/>
            <a:ea typeface="標楷體" panose="03000509000000000000" pitchFamily="65" charset="-120"/>
          </a:endParaRPr>
        </a:p>
      </dsp:txBody>
      <dsp:txXfrm>
        <a:off x="4995535" y="1846233"/>
        <a:ext cx="1662199" cy="1108133"/>
      </dsp:txXfrm>
    </dsp:sp>
    <dsp:sp modelId="{2A7D0774-64A1-4592-A708-5F067F4493E5}">
      <dsp:nvSpPr>
        <dsp:cNvPr id="0" name=""/>
        <dsp:cNvSpPr/>
      </dsp:nvSpPr>
      <dsp:spPr>
        <a:xfrm>
          <a:off x="6657734"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教學歷程</a:t>
          </a:r>
          <a:endParaRPr lang="zh-TW" altLang="en-US" sz="2600" kern="1200" dirty="0">
            <a:latin typeface="標楷體" panose="03000509000000000000" pitchFamily="65" charset="-120"/>
            <a:ea typeface="標楷體" panose="03000509000000000000" pitchFamily="65" charset="-120"/>
          </a:endParaRPr>
        </a:p>
      </dsp:txBody>
      <dsp:txXfrm>
        <a:off x="7211801" y="1846233"/>
        <a:ext cx="1662199" cy="1108133"/>
      </dsp:txXfrm>
    </dsp:sp>
    <dsp:sp modelId="{C460E3CD-16C6-4F88-9B74-6EEF96BDAE2B}">
      <dsp:nvSpPr>
        <dsp:cNvPr id="0" name=""/>
        <dsp:cNvSpPr/>
      </dsp:nvSpPr>
      <dsp:spPr>
        <a:xfrm>
          <a:off x="8874000"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教學型態</a:t>
          </a:r>
          <a:endParaRPr lang="zh-TW" altLang="en-US" sz="2600" kern="1200" dirty="0">
            <a:latin typeface="標楷體" panose="03000509000000000000" pitchFamily="65" charset="-120"/>
            <a:ea typeface="標楷體" panose="03000509000000000000" pitchFamily="65" charset="-120"/>
          </a:endParaRPr>
        </a:p>
      </dsp:txBody>
      <dsp:txXfrm>
        <a:off x="9428067" y="1846233"/>
        <a:ext cx="1662199" cy="1108133"/>
      </dsp:txXfrm>
    </dsp:sp>
    <dsp:sp modelId="{65F3DA90-B6CA-4D7C-B650-9B9DFFD1F030}">
      <dsp:nvSpPr>
        <dsp:cNvPr id="0" name=""/>
        <dsp:cNvSpPr/>
      </dsp:nvSpPr>
      <dsp:spPr>
        <a:xfrm>
          <a:off x="11090266"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課程教材</a:t>
          </a:r>
          <a:endParaRPr lang="zh-TW" altLang="en-US" sz="2600" kern="1200" dirty="0">
            <a:latin typeface="標楷體" panose="03000509000000000000" pitchFamily="65" charset="-120"/>
            <a:ea typeface="標楷體" panose="03000509000000000000" pitchFamily="65" charset="-120"/>
          </a:endParaRPr>
        </a:p>
      </dsp:txBody>
      <dsp:txXfrm>
        <a:off x="11644333" y="1846233"/>
        <a:ext cx="1662199" cy="1108133"/>
      </dsp:txXfrm>
    </dsp:sp>
    <dsp:sp modelId="{23E84269-4C4F-4A4F-B6E3-9F97F8A7B1BE}">
      <dsp:nvSpPr>
        <dsp:cNvPr id="0" name=""/>
        <dsp:cNvSpPr/>
      </dsp:nvSpPr>
      <dsp:spPr>
        <a:xfrm>
          <a:off x="1330653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教學場所</a:t>
          </a:r>
          <a:endParaRPr lang="zh-TW" altLang="en-US" sz="2600" kern="1200" dirty="0">
            <a:latin typeface="標楷體" panose="03000509000000000000" pitchFamily="65" charset="-120"/>
            <a:ea typeface="標楷體" panose="03000509000000000000" pitchFamily="65" charset="-120"/>
          </a:endParaRPr>
        </a:p>
      </dsp:txBody>
      <dsp:txXfrm>
        <a:off x="13860599" y="1846233"/>
        <a:ext cx="1662199" cy="1108133"/>
      </dsp:txXfrm>
    </dsp:sp>
    <dsp:sp modelId="{81B56D1F-CFD8-4E12-A7F5-0F8D80C3EAF2}">
      <dsp:nvSpPr>
        <dsp:cNvPr id="0" name=""/>
        <dsp:cNvSpPr/>
      </dsp:nvSpPr>
      <dsp:spPr>
        <a:xfrm>
          <a:off x="15522798" y="1846233"/>
          <a:ext cx="2770332" cy="1108133"/>
        </a:xfrm>
        <a:prstGeom prst="chevron">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教學時間</a:t>
          </a:r>
          <a:endParaRPr lang="zh-TW" altLang="en-US" sz="2600" kern="1200" dirty="0">
            <a:latin typeface="標楷體" panose="03000509000000000000" pitchFamily="65" charset="-120"/>
            <a:ea typeface="標楷體" panose="03000509000000000000" pitchFamily="65" charset="-120"/>
          </a:endParaRPr>
        </a:p>
      </dsp:txBody>
      <dsp:txXfrm>
        <a:off x="16076865" y="1846233"/>
        <a:ext cx="1662199" cy="11081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FAD89-CF80-4BC2-9A84-2226FD31E72D}">
      <dsp:nvSpPr>
        <dsp:cNvPr id="0" name=""/>
        <dsp:cNvSpPr/>
      </dsp:nvSpPr>
      <dsp:spPr>
        <a:xfrm>
          <a:off x="0" y="0"/>
          <a:ext cx="9387840" cy="14630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a:lnSpc>
              <a:spcPct val="90000"/>
            </a:lnSpc>
            <a:spcBef>
              <a:spcPct val="0"/>
            </a:spcBef>
            <a:spcAft>
              <a:spcPct val="35000"/>
            </a:spcAft>
          </a:pPr>
          <a:r>
            <a:rPr lang="zh-TW" sz="6000" b="1" kern="1200" dirty="0">
              <a:latin typeface="標楷體" panose="03000509000000000000" pitchFamily="65" charset="-120"/>
              <a:ea typeface="標楷體" panose="03000509000000000000" pitchFamily="65" charset="-120"/>
            </a:rPr>
            <a:t>確定教學目標</a:t>
          </a:r>
          <a:endParaRPr lang="zh-TW" altLang="en-US" sz="6000" kern="1200" dirty="0">
            <a:latin typeface="標楷體" panose="03000509000000000000" pitchFamily="65" charset="-120"/>
            <a:ea typeface="標楷體" panose="03000509000000000000" pitchFamily="65" charset="-120"/>
          </a:endParaRPr>
        </a:p>
      </dsp:txBody>
      <dsp:txXfrm>
        <a:off x="42851" y="42851"/>
        <a:ext cx="7637930" cy="1377338"/>
      </dsp:txXfrm>
    </dsp:sp>
    <dsp:sp modelId="{7E6D35EE-1D9F-49B6-8E7A-C60BE93F1672}">
      <dsp:nvSpPr>
        <dsp:cNvPr id="0" name=""/>
        <dsp:cNvSpPr/>
      </dsp:nvSpPr>
      <dsp:spPr>
        <a:xfrm>
          <a:off x="701040" y="1666240"/>
          <a:ext cx="9387840" cy="146304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a:lnSpc>
              <a:spcPct val="90000"/>
            </a:lnSpc>
            <a:spcBef>
              <a:spcPct val="0"/>
            </a:spcBef>
            <a:spcAft>
              <a:spcPct val="35000"/>
            </a:spcAft>
          </a:pPr>
          <a:r>
            <a:rPr lang="zh-TW" sz="6000" b="1" kern="1200" dirty="0">
              <a:latin typeface="標楷體" panose="03000509000000000000" pitchFamily="65" charset="-120"/>
              <a:ea typeface="標楷體" panose="03000509000000000000" pitchFamily="65" charset="-120"/>
            </a:rPr>
            <a:t>計畫準備</a:t>
          </a:r>
          <a:endParaRPr lang="zh-TW" altLang="en-US" sz="6000" kern="1200" dirty="0">
            <a:latin typeface="標楷體" panose="03000509000000000000" pitchFamily="65" charset="-120"/>
            <a:ea typeface="標楷體" panose="03000509000000000000" pitchFamily="65" charset="-120"/>
          </a:endParaRPr>
        </a:p>
      </dsp:txBody>
      <dsp:txXfrm>
        <a:off x="743891" y="1709091"/>
        <a:ext cx="7650122" cy="1377337"/>
      </dsp:txXfrm>
    </dsp:sp>
    <dsp:sp modelId="{98B2DEAE-F9B8-46E4-82D1-ACA1F2953D01}">
      <dsp:nvSpPr>
        <dsp:cNvPr id="0" name=""/>
        <dsp:cNvSpPr/>
      </dsp:nvSpPr>
      <dsp:spPr>
        <a:xfrm>
          <a:off x="1402079" y="3332480"/>
          <a:ext cx="9387840" cy="146304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a:lnSpc>
              <a:spcPct val="90000"/>
            </a:lnSpc>
            <a:spcBef>
              <a:spcPct val="0"/>
            </a:spcBef>
            <a:spcAft>
              <a:spcPct val="35000"/>
            </a:spcAft>
          </a:pPr>
          <a:r>
            <a:rPr lang="zh-TW" sz="6000" b="1" kern="1200" dirty="0">
              <a:latin typeface="標楷體" panose="03000509000000000000" pitchFamily="65" charset="-120"/>
              <a:ea typeface="標楷體" panose="03000509000000000000" pitchFamily="65" charset="-120"/>
            </a:rPr>
            <a:t>教學實施</a:t>
          </a:r>
          <a:endParaRPr lang="zh-TW" altLang="en-US" sz="6000" kern="1200" dirty="0">
            <a:latin typeface="標楷體" panose="03000509000000000000" pitchFamily="65" charset="-120"/>
            <a:ea typeface="標楷體" panose="03000509000000000000" pitchFamily="65" charset="-120"/>
          </a:endParaRPr>
        </a:p>
      </dsp:txBody>
      <dsp:txXfrm>
        <a:off x="1444930" y="3375331"/>
        <a:ext cx="7650122" cy="1377337"/>
      </dsp:txXfrm>
    </dsp:sp>
    <dsp:sp modelId="{F45A1290-407A-467B-9B2A-A00EE5D1AD65}">
      <dsp:nvSpPr>
        <dsp:cNvPr id="0" name=""/>
        <dsp:cNvSpPr/>
      </dsp:nvSpPr>
      <dsp:spPr>
        <a:xfrm>
          <a:off x="2103119" y="4998720"/>
          <a:ext cx="9387840" cy="14630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a:lnSpc>
              <a:spcPct val="90000"/>
            </a:lnSpc>
            <a:spcBef>
              <a:spcPct val="0"/>
            </a:spcBef>
            <a:spcAft>
              <a:spcPct val="35000"/>
            </a:spcAft>
          </a:pPr>
          <a:r>
            <a:rPr lang="zh-TW" sz="6000" b="1" kern="1200">
              <a:latin typeface="標楷體" panose="03000509000000000000" pitchFamily="65" charset="-120"/>
              <a:ea typeface="標楷體" panose="03000509000000000000" pitchFamily="65" charset="-120"/>
            </a:rPr>
            <a:t>學習評量</a:t>
          </a:r>
          <a:endParaRPr lang="zh-TW" altLang="en-US" sz="6000" kern="1200">
            <a:latin typeface="標楷體" panose="03000509000000000000" pitchFamily="65" charset="-120"/>
            <a:ea typeface="標楷體" panose="03000509000000000000" pitchFamily="65" charset="-120"/>
          </a:endParaRPr>
        </a:p>
      </dsp:txBody>
      <dsp:txXfrm>
        <a:off x="2145970" y="5041571"/>
        <a:ext cx="7650122" cy="1377337"/>
      </dsp:txXfrm>
    </dsp:sp>
    <dsp:sp modelId="{EFCCAA41-27A8-419D-90DD-452B9227220A}">
      <dsp:nvSpPr>
        <dsp:cNvPr id="0" name=""/>
        <dsp:cNvSpPr/>
      </dsp:nvSpPr>
      <dsp:spPr>
        <a:xfrm>
          <a:off x="2804159" y="6664960"/>
          <a:ext cx="9387840" cy="1463040"/>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a:lnSpc>
              <a:spcPct val="90000"/>
            </a:lnSpc>
            <a:spcBef>
              <a:spcPct val="0"/>
            </a:spcBef>
            <a:spcAft>
              <a:spcPct val="35000"/>
            </a:spcAft>
          </a:pPr>
          <a:r>
            <a:rPr lang="zh-TW" sz="6000" b="1" kern="1200">
              <a:latin typeface="標楷體" panose="03000509000000000000" pitchFamily="65" charset="-120"/>
              <a:ea typeface="標楷體" panose="03000509000000000000" pitchFamily="65" charset="-120"/>
            </a:rPr>
            <a:t>評鑑檢討</a:t>
          </a:r>
          <a:endParaRPr lang="zh-TW" altLang="en-US" sz="6000" kern="1200">
            <a:latin typeface="標楷體" panose="03000509000000000000" pitchFamily="65" charset="-120"/>
            <a:ea typeface="標楷體" panose="03000509000000000000" pitchFamily="65" charset="-120"/>
          </a:endParaRPr>
        </a:p>
      </dsp:txBody>
      <dsp:txXfrm>
        <a:off x="2847010" y="6707811"/>
        <a:ext cx="7650122" cy="1377337"/>
      </dsp:txXfrm>
    </dsp:sp>
    <dsp:sp modelId="{57084075-51EA-46A4-9BDB-4C65DD27FF21}">
      <dsp:nvSpPr>
        <dsp:cNvPr id="0" name=""/>
        <dsp:cNvSpPr/>
      </dsp:nvSpPr>
      <dsp:spPr>
        <a:xfrm>
          <a:off x="8436864" y="1068832"/>
          <a:ext cx="950976" cy="95097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TW" altLang="en-US" sz="3600" kern="1200">
            <a:latin typeface="標楷體" panose="03000509000000000000" pitchFamily="65" charset="-120"/>
            <a:ea typeface="標楷體" panose="03000509000000000000" pitchFamily="65" charset="-120"/>
          </a:endParaRPr>
        </a:p>
      </dsp:txBody>
      <dsp:txXfrm>
        <a:off x="8650834" y="1068832"/>
        <a:ext cx="523036" cy="715609"/>
      </dsp:txXfrm>
    </dsp:sp>
    <dsp:sp modelId="{98DE07F8-25BF-42DC-9C41-C051766A147B}">
      <dsp:nvSpPr>
        <dsp:cNvPr id="0" name=""/>
        <dsp:cNvSpPr/>
      </dsp:nvSpPr>
      <dsp:spPr>
        <a:xfrm>
          <a:off x="9137904" y="2735072"/>
          <a:ext cx="950976" cy="950976"/>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TW" altLang="en-US" sz="3600" kern="1200">
            <a:latin typeface="標楷體" panose="03000509000000000000" pitchFamily="65" charset="-120"/>
            <a:ea typeface="標楷體" panose="03000509000000000000" pitchFamily="65" charset="-120"/>
          </a:endParaRPr>
        </a:p>
      </dsp:txBody>
      <dsp:txXfrm>
        <a:off x="9351874" y="2735072"/>
        <a:ext cx="523036" cy="715609"/>
      </dsp:txXfrm>
    </dsp:sp>
    <dsp:sp modelId="{195B895D-B7A2-406B-AD78-4770781A9C52}">
      <dsp:nvSpPr>
        <dsp:cNvPr id="0" name=""/>
        <dsp:cNvSpPr/>
      </dsp:nvSpPr>
      <dsp:spPr>
        <a:xfrm>
          <a:off x="9838944" y="4376928"/>
          <a:ext cx="950976" cy="950976"/>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TW" altLang="en-US" sz="3600" kern="1200">
            <a:latin typeface="標楷體" panose="03000509000000000000" pitchFamily="65" charset="-120"/>
            <a:ea typeface="標楷體" panose="03000509000000000000" pitchFamily="65" charset="-120"/>
          </a:endParaRPr>
        </a:p>
      </dsp:txBody>
      <dsp:txXfrm>
        <a:off x="10052914" y="4376928"/>
        <a:ext cx="523036" cy="715609"/>
      </dsp:txXfrm>
    </dsp:sp>
    <dsp:sp modelId="{8324BD04-038C-4D6A-BB95-6F7CF4376048}">
      <dsp:nvSpPr>
        <dsp:cNvPr id="0" name=""/>
        <dsp:cNvSpPr/>
      </dsp:nvSpPr>
      <dsp:spPr>
        <a:xfrm>
          <a:off x="10539984" y="6059424"/>
          <a:ext cx="950976" cy="950976"/>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TW" altLang="en-US" sz="3600" kern="1200">
            <a:latin typeface="標楷體" panose="03000509000000000000" pitchFamily="65" charset="-120"/>
            <a:ea typeface="標楷體" panose="03000509000000000000" pitchFamily="65" charset="-120"/>
          </a:endParaRPr>
        </a:p>
      </dsp:txBody>
      <dsp:txXfrm>
        <a:off x="10753954" y="6059424"/>
        <a:ext cx="523036" cy="71560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BA010-21AE-4C89-98C5-C98AE8C2C404}">
      <dsp:nvSpPr>
        <dsp:cNvPr id="0" name=""/>
        <dsp:cNvSpPr/>
      </dsp:nvSpPr>
      <dsp:spPr>
        <a:xfrm>
          <a:off x="2232" y="43755"/>
          <a:ext cx="4353222" cy="1741289"/>
        </a:xfrm>
        <a:prstGeom prst="homePlate">
          <a:avLst/>
        </a:prstGeom>
        <a:solidFill>
          <a:srgbClr val="E6D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確定教學</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目標</a:t>
          </a:r>
          <a:endParaRPr lang="zh-TW" altLang="en-US" sz="4200" kern="1200" dirty="0">
            <a:latin typeface="標楷體" panose="03000509000000000000" pitchFamily="65" charset="-120"/>
            <a:ea typeface="標楷體" panose="03000509000000000000" pitchFamily="65" charset="-120"/>
          </a:endParaRPr>
        </a:p>
      </dsp:txBody>
      <dsp:txXfrm>
        <a:off x="2232" y="43755"/>
        <a:ext cx="3917900" cy="1741289"/>
      </dsp:txXfrm>
    </dsp:sp>
    <dsp:sp modelId="{AFF594AC-9966-4C82-90F8-3E4A5E542EBE}">
      <dsp:nvSpPr>
        <dsp:cNvPr id="0" name=""/>
        <dsp:cNvSpPr/>
      </dsp:nvSpPr>
      <dsp:spPr>
        <a:xfrm>
          <a:off x="3484810"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計畫準備</a:t>
          </a:r>
          <a:endParaRPr lang="zh-TW" altLang="en-US" sz="4200" kern="1200" dirty="0">
            <a:latin typeface="標楷體" panose="03000509000000000000" pitchFamily="65" charset="-120"/>
            <a:ea typeface="標楷體" panose="03000509000000000000" pitchFamily="65" charset="-120"/>
          </a:endParaRPr>
        </a:p>
      </dsp:txBody>
      <dsp:txXfrm>
        <a:off x="4355455" y="43755"/>
        <a:ext cx="2611933" cy="1741289"/>
      </dsp:txXfrm>
    </dsp:sp>
    <dsp:sp modelId="{7745DCFD-DACC-4586-9334-3752A204960D}">
      <dsp:nvSpPr>
        <dsp:cNvPr id="0" name=""/>
        <dsp:cNvSpPr/>
      </dsp:nvSpPr>
      <dsp:spPr>
        <a:xfrm>
          <a:off x="6967388"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教學實施</a:t>
          </a:r>
          <a:endParaRPr lang="zh-TW" altLang="en-US" sz="4200" kern="1200" dirty="0">
            <a:latin typeface="標楷體" panose="03000509000000000000" pitchFamily="65" charset="-120"/>
            <a:ea typeface="標楷體" panose="03000509000000000000" pitchFamily="65" charset="-120"/>
          </a:endParaRPr>
        </a:p>
      </dsp:txBody>
      <dsp:txXfrm>
        <a:off x="7838033" y="43755"/>
        <a:ext cx="2611933" cy="1741289"/>
      </dsp:txXfrm>
    </dsp:sp>
    <dsp:sp modelId="{025E2F77-EE0D-4C8B-B82E-D1D8C78722FA}">
      <dsp:nvSpPr>
        <dsp:cNvPr id="0" name=""/>
        <dsp:cNvSpPr/>
      </dsp:nvSpPr>
      <dsp:spPr>
        <a:xfrm>
          <a:off x="10449966"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學習評量</a:t>
          </a:r>
          <a:endParaRPr lang="zh-TW" altLang="en-US" sz="4200" kern="1200" dirty="0">
            <a:latin typeface="標楷體" panose="03000509000000000000" pitchFamily="65" charset="-120"/>
            <a:ea typeface="標楷體" panose="03000509000000000000" pitchFamily="65" charset="-120"/>
          </a:endParaRPr>
        </a:p>
      </dsp:txBody>
      <dsp:txXfrm>
        <a:off x="11320611" y="43755"/>
        <a:ext cx="2611933" cy="1741289"/>
      </dsp:txXfrm>
    </dsp:sp>
    <dsp:sp modelId="{487B5C1E-06F6-4E62-9F12-9350DEBBEDC0}">
      <dsp:nvSpPr>
        <dsp:cNvPr id="0" name=""/>
        <dsp:cNvSpPr/>
      </dsp:nvSpPr>
      <dsp:spPr>
        <a:xfrm>
          <a:off x="13932544"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評鑑檢討</a:t>
          </a:r>
          <a:endParaRPr lang="zh-TW" altLang="en-US" sz="4200" kern="1200" dirty="0">
            <a:latin typeface="標楷體" panose="03000509000000000000" pitchFamily="65" charset="-120"/>
            <a:ea typeface="標楷體" panose="03000509000000000000" pitchFamily="65" charset="-120"/>
          </a:endParaRPr>
        </a:p>
      </dsp:txBody>
      <dsp:txXfrm>
        <a:off x="14803189" y="43755"/>
        <a:ext cx="2611933" cy="17412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BA010-21AE-4C89-98C5-C98AE8C2C404}">
      <dsp:nvSpPr>
        <dsp:cNvPr id="0" name=""/>
        <dsp:cNvSpPr/>
      </dsp:nvSpPr>
      <dsp:spPr>
        <a:xfrm>
          <a:off x="2232" y="43755"/>
          <a:ext cx="4353222" cy="1741289"/>
        </a:xfrm>
        <a:prstGeom prst="homePlate">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確定教學</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目標</a:t>
          </a:r>
          <a:endParaRPr lang="zh-TW" altLang="en-US" sz="4200" kern="1200" dirty="0">
            <a:latin typeface="標楷體" panose="03000509000000000000" pitchFamily="65" charset="-120"/>
            <a:ea typeface="標楷體" panose="03000509000000000000" pitchFamily="65" charset="-120"/>
          </a:endParaRPr>
        </a:p>
      </dsp:txBody>
      <dsp:txXfrm>
        <a:off x="2232" y="43755"/>
        <a:ext cx="3917900" cy="1741289"/>
      </dsp:txXfrm>
    </dsp:sp>
    <dsp:sp modelId="{AFF594AC-9966-4C82-90F8-3E4A5E542EBE}">
      <dsp:nvSpPr>
        <dsp:cNvPr id="0" name=""/>
        <dsp:cNvSpPr/>
      </dsp:nvSpPr>
      <dsp:spPr>
        <a:xfrm>
          <a:off x="3484810" y="43755"/>
          <a:ext cx="4353222" cy="1741289"/>
        </a:xfrm>
        <a:prstGeom prst="chevron">
          <a:avLst/>
        </a:prstGeom>
        <a:solidFill>
          <a:srgbClr val="E6D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計畫準備</a:t>
          </a:r>
          <a:endParaRPr lang="zh-TW" altLang="en-US" sz="4200" kern="1200" dirty="0">
            <a:latin typeface="標楷體" panose="03000509000000000000" pitchFamily="65" charset="-120"/>
            <a:ea typeface="標楷體" panose="03000509000000000000" pitchFamily="65" charset="-120"/>
          </a:endParaRPr>
        </a:p>
      </dsp:txBody>
      <dsp:txXfrm>
        <a:off x="4355455" y="43755"/>
        <a:ext cx="2611933" cy="1741289"/>
      </dsp:txXfrm>
    </dsp:sp>
    <dsp:sp modelId="{7745DCFD-DACC-4586-9334-3752A204960D}">
      <dsp:nvSpPr>
        <dsp:cNvPr id="0" name=""/>
        <dsp:cNvSpPr/>
      </dsp:nvSpPr>
      <dsp:spPr>
        <a:xfrm>
          <a:off x="6967388"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教學實施</a:t>
          </a:r>
          <a:endParaRPr lang="zh-TW" altLang="en-US" sz="4200" kern="1200" dirty="0">
            <a:latin typeface="標楷體" panose="03000509000000000000" pitchFamily="65" charset="-120"/>
            <a:ea typeface="標楷體" panose="03000509000000000000" pitchFamily="65" charset="-120"/>
          </a:endParaRPr>
        </a:p>
      </dsp:txBody>
      <dsp:txXfrm>
        <a:off x="7838033" y="43755"/>
        <a:ext cx="2611933" cy="1741289"/>
      </dsp:txXfrm>
    </dsp:sp>
    <dsp:sp modelId="{025E2F77-EE0D-4C8B-B82E-D1D8C78722FA}">
      <dsp:nvSpPr>
        <dsp:cNvPr id="0" name=""/>
        <dsp:cNvSpPr/>
      </dsp:nvSpPr>
      <dsp:spPr>
        <a:xfrm>
          <a:off x="10449966"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學習評量</a:t>
          </a:r>
          <a:endParaRPr lang="zh-TW" altLang="en-US" sz="4200" kern="1200" dirty="0">
            <a:latin typeface="標楷體" panose="03000509000000000000" pitchFamily="65" charset="-120"/>
            <a:ea typeface="標楷體" panose="03000509000000000000" pitchFamily="65" charset="-120"/>
          </a:endParaRPr>
        </a:p>
      </dsp:txBody>
      <dsp:txXfrm>
        <a:off x="11320611" y="43755"/>
        <a:ext cx="2611933" cy="1741289"/>
      </dsp:txXfrm>
    </dsp:sp>
    <dsp:sp modelId="{487B5C1E-06F6-4E62-9F12-9350DEBBEDC0}">
      <dsp:nvSpPr>
        <dsp:cNvPr id="0" name=""/>
        <dsp:cNvSpPr/>
      </dsp:nvSpPr>
      <dsp:spPr>
        <a:xfrm>
          <a:off x="13932544"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評鑑檢討</a:t>
          </a:r>
          <a:endParaRPr lang="zh-TW" altLang="en-US" sz="4200" kern="1200" dirty="0">
            <a:latin typeface="標楷體" panose="03000509000000000000" pitchFamily="65" charset="-120"/>
            <a:ea typeface="標楷體" panose="03000509000000000000" pitchFamily="65" charset="-120"/>
          </a:endParaRPr>
        </a:p>
      </dsp:txBody>
      <dsp:txXfrm>
        <a:off x="14803189" y="43755"/>
        <a:ext cx="2611933" cy="174128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BA010-21AE-4C89-98C5-C98AE8C2C404}">
      <dsp:nvSpPr>
        <dsp:cNvPr id="0" name=""/>
        <dsp:cNvSpPr/>
      </dsp:nvSpPr>
      <dsp:spPr>
        <a:xfrm>
          <a:off x="2232" y="43755"/>
          <a:ext cx="4353222" cy="1741289"/>
        </a:xfrm>
        <a:prstGeom prst="homePlate">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確定教學</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目標</a:t>
          </a:r>
          <a:endParaRPr lang="zh-TW" altLang="en-US" sz="4200" kern="1200" dirty="0">
            <a:latin typeface="標楷體" panose="03000509000000000000" pitchFamily="65" charset="-120"/>
            <a:ea typeface="標楷體" panose="03000509000000000000" pitchFamily="65" charset="-120"/>
          </a:endParaRPr>
        </a:p>
      </dsp:txBody>
      <dsp:txXfrm>
        <a:off x="2232" y="43755"/>
        <a:ext cx="3917900" cy="1741289"/>
      </dsp:txXfrm>
    </dsp:sp>
    <dsp:sp modelId="{AFF594AC-9966-4C82-90F8-3E4A5E542EBE}">
      <dsp:nvSpPr>
        <dsp:cNvPr id="0" name=""/>
        <dsp:cNvSpPr/>
      </dsp:nvSpPr>
      <dsp:spPr>
        <a:xfrm>
          <a:off x="3484810" y="43755"/>
          <a:ext cx="4353222" cy="1741289"/>
        </a:xfrm>
        <a:prstGeom prst="chevron">
          <a:avLst/>
        </a:prstGeom>
        <a:solidFill>
          <a:srgbClr val="E6D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計畫準備</a:t>
          </a:r>
          <a:endParaRPr lang="zh-TW" altLang="en-US" sz="4200" kern="1200" dirty="0">
            <a:latin typeface="標楷體" panose="03000509000000000000" pitchFamily="65" charset="-120"/>
            <a:ea typeface="標楷體" panose="03000509000000000000" pitchFamily="65" charset="-120"/>
          </a:endParaRPr>
        </a:p>
      </dsp:txBody>
      <dsp:txXfrm>
        <a:off x="4355455" y="43755"/>
        <a:ext cx="2611933" cy="1741289"/>
      </dsp:txXfrm>
    </dsp:sp>
    <dsp:sp modelId="{7745DCFD-DACC-4586-9334-3752A204960D}">
      <dsp:nvSpPr>
        <dsp:cNvPr id="0" name=""/>
        <dsp:cNvSpPr/>
      </dsp:nvSpPr>
      <dsp:spPr>
        <a:xfrm>
          <a:off x="6967388"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教學實施</a:t>
          </a:r>
          <a:endParaRPr lang="zh-TW" altLang="en-US" sz="4200" kern="1200" dirty="0">
            <a:latin typeface="標楷體" panose="03000509000000000000" pitchFamily="65" charset="-120"/>
            <a:ea typeface="標楷體" panose="03000509000000000000" pitchFamily="65" charset="-120"/>
          </a:endParaRPr>
        </a:p>
      </dsp:txBody>
      <dsp:txXfrm>
        <a:off x="7838033" y="43755"/>
        <a:ext cx="2611933" cy="1741289"/>
      </dsp:txXfrm>
    </dsp:sp>
    <dsp:sp modelId="{025E2F77-EE0D-4C8B-B82E-D1D8C78722FA}">
      <dsp:nvSpPr>
        <dsp:cNvPr id="0" name=""/>
        <dsp:cNvSpPr/>
      </dsp:nvSpPr>
      <dsp:spPr>
        <a:xfrm>
          <a:off x="10449966"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學習評量</a:t>
          </a:r>
          <a:endParaRPr lang="zh-TW" altLang="en-US" sz="4200" kern="1200" dirty="0">
            <a:latin typeface="標楷體" panose="03000509000000000000" pitchFamily="65" charset="-120"/>
            <a:ea typeface="標楷體" panose="03000509000000000000" pitchFamily="65" charset="-120"/>
          </a:endParaRPr>
        </a:p>
      </dsp:txBody>
      <dsp:txXfrm>
        <a:off x="11320611" y="43755"/>
        <a:ext cx="2611933" cy="1741289"/>
      </dsp:txXfrm>
    </dsp:sp>
    <dsp:sp modelId="{487B5C1E-06F6-4E62-9F12-9350DEBBEDC0}">
      <dsp:nvSpPr>
        <dsp:cNvPr id="0" name=""/>
        <dsp:cNvSpPr/>
      </dsp:nvSpPr>
      <dsp:spPr>
        <a:xfrm>
          <a:off x="13932544"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評鑑檢討</a:t>
          </a:r>
          <a:endParaRPr lang="zh-TW" altLang="en-US" sz="4200" kern="1200" dirty="0">
            <a:latin typeface="標楷體" panose="03000509000000000000" pitchFamily="65" charset="-120"/>
            <a:ea typeface="標楷體" panose="03000509000000000000" pitchFamily="65" charset="-120"/>
          </a:endParaRPr>
        </a:p>
      </dsp:txBody>
      <dsp:txXfrm>
        <a:off x="14803189" y="43755"/>
        <a:ext cx="2611933" cy="17412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BA010-21AE-4C89-98C5-C98AE8C2C404}">
      <dsp:nvSpPr>
        <dsp:cNvPr id="0" name=""/>
        <dsp:cNvSpPr/>
      </dsp:nvSpPr>
      <dsp:spPr>
        <a:xfrm>
          <a:off x="2232" y="43755"/>
          <a:ext cx="4353222" cy="1741289"/>
        </a:xfrm>
        <a:prstGeom prst="homePlate">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確定教學</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目標</a:t>
          </a:r>
          <a:endParaRPr lang="zh-TW" altLang="en-US" sz="4200" kern="1200" dirty="0">
            <a:latin typeface="標楷體" panose="03000509000000000000" pitchFamily="65" charset="-120"/>
            <a:ea typeface="標楷體" panose="03000509000000000000" pitchFamily="65" charset="-120"/>
          </a:endParaRPr>
        </a:p>
      </dsp:txBody>
      <dsp:txXfrm>
        <a:off x="2232" y="43755"/>
        <a:ext cx="3917900" cy="1741289"/>
      </dsp:txXfrm>
    </dsp:sp>
    <dsp:sp modelId="{AFF594AC-9966-4C82-90F8-3E4A5E542EBE}">
      <dsp:nvSpPr>
        <dsp:cNvPr id="0" name=""/>
        <dsp:cNvSpPr/>
      </dsp:nvSpPr>
      <dsp:spPr>
        <a:xfrm>
          <a:off x="3484810" y="43755"/>
          <a:ext cx="4353222" cy="1741289"/>
        </a:xfrm>
        <a:prstGeom prst="chevron">
          <a:avLst/>
        </a:prstGeom>
        <a:solidFill>
          <a:srgbClr val="E6D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計畫準備</a:t>
          </a:r>
          <a:endParaRPr lang="zh-TW" altLang="en-US" sz="4200" kern="1200" dirty="0">
            <a:latin typeface="標楷體" panose="03000509000000000000" pitchFamily="65" charset="-120"/>
            <a:ea typeface="標楷體" panose="03000509000000000000" pitchFamily="65" charset="-120"/>
          </a:endParaRPr>
        </a:p>
      </dsp:txBody>
      <dsp:txXfrm>
        <a:off x="4355455" y="43755"/>
        <a:ext cx="2611933" cy="1741289"/>
      </dsp:txXfrm>
    </dsp:sp>
    <dsp:sp modelId="{7745DCFD-DACC-4586-9334-3752A204960D}">
      <dsp:nvSpPr>
        <dsp:cNvPr id="0" name=""/>
        <dsp:cNvSpPr/>
      </dsp:nvSpPr>
      <dsp:spPr>
        <a:xfrm>
          <a:off x="6967388"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教學實施</a:t>
          </a:r>
          <a:endParaRPr lang="zh-TW" altLang="en-US" sz="4200" kern="1200" dirty="0">
            <a:latin typeface="標楷體" panose="03000509000000000000" pitchFamily="65" charset="-120"/>
            <a:ea typeface="標楷體" panose="03000509000000000000" pitchFamily="65" charset="-120"/>
          </a:endParaRPr>
        </a:p>
      </dsp:txBody>
      <dsp:txXfrm>
        <a:off x="7838033" y="43755"/>
        <a:ext cx="2611933" cy="1741289"/>
      </dsp:txXfrm>
    </dsp:sp>
    <dsp:sp modelId="{025E2F77-EE0D-4C8B-B82E-D1D8C78722FA}">
      <dsp:nvSpPr>
        <dsp:cNvPr id="0" name=""/>
        <dsp:cNvSpPr/>
      </dsp:nvSpPr>
      <dsp:spPr>
        <a:xfrm>
          <a:off x="10449966"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學習評量</a:t>
          </a:r>
          <a:endParaRPr lang="zh-TW" altLang="en-US" sz="4200" kern="1200" dirty="0">
            <a:latin typeface="標楷體" panose="03000509000000000000" pitchFamily="65" charset="-120"/>
            <a:ea typeface="標楷體" panose="03000509000000000000" pitchFamily="65" charset="-120"/>
          </a:endParaRPr>
        </a:p>
      </dsp:txBody>
      <dsp:txXfrm>
        <a:off x="11320611" y="43755"/>
        <a:ext cx="2611933" cy="1741289"/>
      </dsp:txXfrm>
    </dsp:sp>
    <dsp:sp modelId="{487B5C1E-06F6-4E62-9F12-9350DEBBEDC0}">
      <dsp:nvSpPr>
        <dsp:cNvPr id="0" name=""/>
        <dsp:cNvSpPr/>
      </dsp:nvSpPr>
      <dsp:spPr>
        <a:xfrm>
          <a:off x="13932544"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評鑑檢討</a:t>
          </a:r>
          <a:endParaRPr lang="zh-TW" altLang="en-US" sz="4200" kern="1200" dirty="0">
            <a:latin typeface="標楷體" panose="03000509000000000000" pitchFamily="65" charset="-120"/>
            <a:ea typeface="標楷體" panose="03000509000000000000" pitchFamily="65" charset="-120"/>
          </a:endParaRPr>
        </a:p>
      </dsp:txBody>
      <dsp:txXfrm>
        <a:off x="14803189" y="43755"/>
        <a:ext cx="2611933" cy="174128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2C83A-6DB1-4AC8-BA50-EE680DDC5D3E}">
      <dsp:nvSpPr>
        <dsp:cNvPr id="0" name=""/>
        <dsp:cNvSpPr/>
      </dsp:nvSpPr>
      <dsp:spPr>
        <a:xfrm>
          <a:off x="-7363474" y="-1125997"/>
          <a:ext cx="8767094" cy="8767094"/>
        </a:xfrm>
        <a:prstGeom prst="blockArc">
          <a:avLst>
            <a:gd name="adj1" fmla="val 18900000"/>
            <a:gd name="adj2" fmla="val 2700000"/>
            <a:gd name="adj3" fmla="val 246"/>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AAAA57-28F3-45D4-98EE-7183B1A94FA5}">
      <dsp:nvSpPr>
        <dsp:cNvPr id="0" name=""/>
        <dsp:cNvSpPr/>
      </dsp:nvSpPr>
      <dsp:spPr>
        <a:xfrm>
          <a:off x="904295" y="651510"/>
          <a:ext cx="14842695" cy="130302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4272" tIns="76200" rIns="76200" bIns="76200" numCol="1" spcCol="1270" anchor="ctr" anchorCtr="0">
          <a:noAutofit/>
        </a:bodyPr>
        <a:lstStyle/>
        <a:p>
          <a:pPr lvl="0" algn="l" defTabSz="1333500">
            <a:lnSpc>
              <a:spcPct val="90000"/>
            </a:lnSpc>
            <a:spcBef>
              <a:spcPct val="0"/>
            </a:spcBef>
            <a:spcAft>
              <a:spcPct val="35000"/>
            </a:spcAft>
          </a:pP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結合</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教師</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的</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興趣</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及</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專長</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共同指導同一班級</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的學生，並以</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班級內分組</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來進行教學，此種方式較適合結合科任、行政人員、及有專長之社區義工或家長來共同參與。</a:t>
          </a:r>
          <a:endParaRPr lang="zh-TW" altLang="en-US" sz="3000" kern="1200" dirty="0">
            <a:latin typeface="標楷體" panose="03000509000000000000" pitchFamily="65" charset="-120"/>
            <a:ea typeface="標楷體" panose="03000509000000000000" pitchFamily="65" charset="-120"/>
          </a:endParaRPr>
        </a:p>
      </dsp:txBody>
      <dsp:txXfrm>
        <a:off x="904295" y="651510"/>
        <a:ext cx="14842695" cy="1303020"/>
      </dsp:txXfrm>
    </dsp:sp>
    <dsp:sp modelId="{CC160076-CFB0-4498-96FF-38A94671AF45}">
      <dsp:nvSpPr>
        <dsp:cNvPr id="0" name=""/>
        <dsp:cNvSpPr/>
      </dsp:nvSpPr>
      <dsp:spPr>
        <a:xfrm>
          <a:off x="89908" y="488632"/>
          <a:ext cx="1628775" cy="1628775"/>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20171E-86B2-453C-B157-91C8509DA708}">
      <dsp:nvSpPr>
        <dsp:cNvPr id="0" name=""/>
        <dsp:cNvSpPr/>
      </dsp:nvSpPr>
      <dsp:spPr>
        <a:xfrm>
          <a:off x="1377943" y="2606040"/>
          <a:ext cx="14369047" cy="1303020"/>
        </a:xfrm>
        <a:prstGeom prst="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4272" tIns="76200" rIns="76200" bIns="76200" numCol="1" spcCol="1270" anchor="ctr" anchorCtr="0">
          <a:noAutofit/>
        </a:bodyPr>
        <a:lstStyle/>
        <a:p>
          <a:pPr lvl="0" algn="l" defTabSz="1333500">
            <a:lnSpc>
              <a:spcPct val="90000"/>
            </a:lnSpc>
            <a:spcBef>
              <a:spcPct val="0"/>
            </a:spcBef>
            <a:spcAft>
              <a:spcPct val="35000"/>
            </a:spcAft>
          </a:pP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在</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大型</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的</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學校</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中，</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同一學年每三</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或</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四班</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組成一個</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班群</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，此種班群可因教師的不同專長，或學習領域之教學需求而組成。</a:t>
          </a:r>
          <a:endParaRPr lang="zh-TW" altLang="en-US" sz="3000" kern="1200" dirty="0">
            <a:latin typeface="標楷體" panose="03000509000000000000" pitchFamily="65" charset="-120"/>
            <a:ea typeface="標楷體" panose="03000509000000000000" pitchFamily="65" charset="-120"/>
          </a:endParaRPr>
        </a:p>
      </dsp:txBody>
      <dsp:txXfrm>
        <a:off x="1377943" y="2606040"/>
        <a:ext cx="14369047" cy="1303020"/>
      </dsp:txXfrm>
    </dsp:sp>
    <dsp:sp modelId="{768EC5ED-82F3-4C99-ADD8-214BEDD5E7EA}">
      <dsp:nvSpPr>
        <dsp:cNvPr id="0" name=""/>
        <dsp:cNvSpPr/>
      </dsp:nvSpPr>
      <dsp:spPr>
        <a:xfrm>
          <a:off x="549711" y="2463522"/>
          <a:ext cx="1628775" cy="1628775"/>
        </a:xfrm>
        <a:prstGeom prst="ellipse">
          <a:avLst/>
        </a:prstGeom>
        <a:solidFill>
          <a:schemeClr val="lt1">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259D5A97-B79E-4CC4-A802-DA04B480983B}">
      <dsp:nvSpPr>
        <dsp:cNvPr id="0" name=""/>
        <dsp:cNvSpPr/>
      </dsp:nvSpPr>
      <dsp:spPr>
        <a:xfrm>
          <a:off x="910529" y="4459533"/>
          <a:ext cx="14842695" cy="1303020"/>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4272" tIns="76200" rIns="76200" bIns="76200" numCol="1" spcCol="1270" anchor="ctr" anchorCtr="0">
          <a:noAutofit/>
        </a:bodyPr>
        <a:lstStyle/>
        <a:p>
          <a:pPr lvl="0" algn="l" defTabSz="1333500">
            <a:lnSpc>
              <a:spcPct val="90000"/>
            </a:lnSpc>
            <a:spcBef>
              <a:spcPct val="0"/>
            </a:spcBef>
            <a:spcAft>
              <a:spcPct val="35000"/>
            </a:spcAft>
          </a:pP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此種類型之組成較適合在</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小班小校</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，由於</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班級數不多</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不能在同一學年組成班群</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，因此</a:t>
          </a:r>
          <a:r>
            <a:rPr lang="zh-TW" altLang="en-US" sz="3000" kern="12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六班以下</a:t>
          </a:r>
          <a:r>
            <a:rPr lang="zh-TW" altLang="en-US" sz="3000" kern="1200" dirty="0">
              <a:latin typeface="標楷體" panose="03000509000000000000" pitchFamily="65" charset="-120"/>
              <a:ea typeface="標楷體" panose="03000509000000000000" pitchFamily="65" charset="-120"/>
              <a:cs typeface="Times New Roman" panose="02020603050405020304" pitchFamily="18" charset="0"/>
            </a:rPr>
            <a:t>的學校教學群適合採用此種</a:t>
          </a:r>
          <a:endParaRPr lang="zh-TW" altLang="en-US" sz="3000" kern="1200" dirty="0">
            <a:latin typeface="標楷體" panose="03000509000000000000" pitchFamily="65" charset="-120"/>
            <a:ea typeface="標楷體" panose="03000509000000000000" pitchFamily="65" charset="-120"/>
          </a:endParaRPr>
        </a:p>
      </dsp:txBody>
      <dsp:txXfrm>
        <a:off x="910529" y="4459533"/>
        <a:ext cx="14842695" cy="1303020"/>
      </dsp:txXfrm>
    </dsp:sp>
    <dsp:sp modelId="{A1853C58-94C8-4C73-99FF-3EE25F33D70B}">
      <dsp:nvSpPr>
        <dsp:cNvPr id="0" name=""/>
        <dsp:cNvSpPr/>
      </dsp:nvSpPr>
      <dsp:spPr>
        <a:xfrm>
          <a:off x="89908" y="4397692"/>
          <a:ext cx="1628775" cy="1628775"/>
        </a:xfrm>
        <a:prstGeom prst="ellipse">
          <a:avLst/>
        </a:prstGeom>
        <a:solidFill>
          <a:schemeClr val="lt1">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BA010-21AE-4C89-98C5-C98AE8C2C404}">
      <dsp:nvSpPr>
        <dsp:cNvPr id="0" name=""/>
        <dsp:cNvSpPr/>
      </dsp:nvSpPr>
      <dsp:spPr>
        <a:xfrm>
          <a:off x="2232" y="43755"/>
          <a:ext cx="4353222" cy="1741289"/>
        </a:xfrm>
        <a:prstGeom prst="homePlate">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確定教學</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目標</a:t>
          </a:r>
          <a:endParaRPr lang="zh-TW" altLang="en-US" sz="4200" kern="1200" dirty="0">
            <a:latin typeface="標楷體" panose="03000509000000000000" pitchFamily="65" charset="-120"/>
            <a:ea typeface="標楷體" panose="03000509000000000000" pitchFamily="65" charset="-120"/>
          </a:endParaRPr>
        </a:p>
      </dsp:txBody>
      <dsp:txXfrm>
        <a:off x="2232" y="43755"/>
        <a:ext cx="3917900" cy="1741289"/>
      </dsp:txXfrm>
    </dsp:sp>
    <dsp:sp modelId="{AFF594AC-9966-4C82-90F8-3E4A5E542EBE}">
      <dsp:nvSpPr>
        <dsp:cNvPr id="0" name=""/>
        <dsp:cNvSpPr/>
      </dsp:nvSpPr>
      <dsp:spPr>
        <a:xfrm>
          <a:off x="3484810" y="43755"/>
          <a:ext cx="4353222" cy="1741289"/>
        </a:xfrm>
        <a:prstGeom prst="chevron">
          <a:avLst/>
        </a:prstGeom>
        <a:solidFill>
          <a:srgbClr val="E6D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計畫準備</a:t>
          </a:r>
          <a:endParaRPr lang="zh-TW" altLang="en-US" sz="4200" kern="1200" dirty="0">
            <a:latin typeface="標楷體" panose="03000509000000000000" pitchFamily="65" charset="-120"/>
            <a:ea typeface="標楷體" panose="03000509000000000000" pitchFamily="65" charset="-120"/>
          </a:endParaRPr>
        </a:p>
      </dsp:txBody>
      <dsp:txXfrm>
        <a:off x="4355455" y="43755"/>
        <a:ext cx="2611933" cy="1741289"/>
      </dsp:txXfrm>
    </dsp:sp>
    <dsp:sp modelId="{7745DCFD-DACC-4586-9334-3752A204960D}">
      <dsp:nvSpPr>
        <dsp:cNvPr id="0" name=""/>
        <dsp:cNvSpPr/>
      </dsp:nvSpPr>
      <dsp:spPr>
        <a:xfrm>
          <a:off x="6967388"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教學實施</a:t>
          </a:r>
          <a:endParaRPr lang="zh-TW" altLang="en-US" sz="4200" kern="1200" dirty="0">
            <a:latin typeface="標楷體" panose="03000509000000000000" pitchFamily="65" charset="-120"/>
            <a:ea typeface="標楷體" panose="03000509000000000000" pitchFamily="65" charset="-120"/>
          </a:endParaRPr>
        </a:p>
      </dsp:txBody>
      <dsp:txXfrm>
        <a:off x="7838033" y="43755"/>
        <a:ext cx="2611933" cy="1741289"/>
      </dsp:txXfrm>
    </dsp:sp>
    <dsp:sp modelId="{025E2F77-EE0D-4C8B-B82E-D1D8C78722FA}">
      <dsp:nvSpPr>
        <dsp:cNvPr id="0" name=""/>
        <dsp:cNvSpPr/>
      </dsp:nvSpPr>
      <dsp:spPr>
        <a:xfrm>
          <a:off x="10449966"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學習評量</a:t>
          </a:r>
          <a:endParaRPr lang="zh-TW" altLang="en-US" sz="4200" kern="1200" dirty="0">
            <a:latin typeface="標楷體" panose="03000509000000000000" pitchFamily="65" charset="-120"/>
            <a:ea typeface="標楷體" panose="03000509000000000000" pitchFamily="65" charset="-120"/>
          </a:endParaRPr>
        </a:p>
      </dsp:txBody>
      <dsp:txXfrm>
        <a:off x="11320611" y="43755"/>
        <a:ext cx="2611933" cy="1741289"/>
      </dsp:txXfrm>
    </dsp:sp>
    <dsp:sp modelId="{487B5C1E-06F6-4E62-9F12-9350DEBBEDC0}">
      <dsp:nvSpPr>
        <dsp:cNvPr id="0" name=""/>
        <dsp:cNvSpPr/>
      </dsp:nvSpPr>
      <dsp:spPr>
        <a:xfrm>
          <a:off x="13932544"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評鑑檢討</a:t>
          </a:r>
          <a:endParaRPr lang="zh-TW" altLang="en-US" sz="4200" kern="1200" dirty="0">
            <a:latin typeface="標楷體" panose="03000509000000000000" pitchFamily="65" charset="-120"/>
            <a:ea typeface="標楷體" panose="03000509000000000000" pitchFamily="65" charset="-120"/>
          </a:endParaRPr>
        </a:p>
      </dsp:txBody>
      <dsp:txXfrm>
        <a:off x="14803189" y="43755"/>
        <a:ext cx="2611933" cy="174128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67C72-091B-4E5E-B4F5-3BE27DA0AF1C}">
      <dsp:nvSpPr>
        <dsp:cNvPr id="0" name=""/>
        <dsp:cNvSpPr/>
      </dsp:nvSpPr>
      <dsp:spPr>
        <a:xfrm rot="5400000">
          <a:off x="8113442" y="-3192385"/>
          <a:ext cx="1597818" cy="8388096"/>
        </a:xfrm>
        <a:prstGeom prst="round2SameRect">
          <a:avLst/>
        </a:prstGeom>
        <a:solidFill>
          <a:schemeClr val="bg1">
            <a:lumMod val="85000"/>
            <a:alpha val="9000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zh-TW" altLang="en-US" sz="3200" kern="1200" dirty="0">
              <a:solidFill>
                <a:srgbClr val="FF0000"/>
              </a:solidFill>
              <a:latin typeface="標楷體" panose="03000509000000000000" pitchFamily="65" charset="-120"/>
              <a:ea typeface="標楷體" panose="03000509000000000000" pitchFamily="65" charset="-120"/>
            </a:rPr>
            <a:t>教師</a:t>
          </a:r>
          <a:r>
            <a:rPr lang="zh-TW" altLang="en-US" sz="3200" kern="1200" dirty="0">
              <a:latin typeface="標楷體" panose="03000509000000000000" pitchFamily="65" charset="-120"/>
              <a:ea typeface="標楷體" panose="03000509000000000000" pitchFamily="65" charset="-120"/>
            </a:rPr>
            <a:t>可依自己本身對學習領域的</a:t>
          </a:r>
          <a:r>
            <a:rPr lang="zh-TW" altLang="en-US" sz="3200" kern="1200" dirty="0">
              <a:solidFill>
                <a:srgbClr val="FF0000"/>
              </a:solidFill>
              <a:latin typeface="標楷體" panose="03000509000000000000" pitchFamily="65" charset="-120"/>
              <a:ea typeface="標楷體" panose="03000509000000000000" pitchFamily="65" charset="-120"/>
            </a:rPr>
            <a:t>專長</a:t>
          </a:r>
          <a:r>
            <a:rPr lang="zh-TW" altLang="en-US" sz="3200" kern="1200" dirty="0">
              <a:latin typeface="標楷體" panose="03000509000000000000" pitchFamily="65" charset="-120"/>
              <a:ea typeface="標楷體" panose="03000509000000000000" pitchFamily="65" charset="-120"/>
            </a:rPr>
            <a:t>或</a:t>
          </a:r>
          <a:r>
            <a:rPr lang="zh-TW" altLang="en-US" sz="3200" kern="1200" dirty="0">
              <a:solidFill>
                <a:srgbClr val="FF0000"/>
              </a:solidFill>
              <a:latin typeface="標楷體" panose="03000509000000000000" pitchFamily="65" charset="-120"/>
              <a:ea typeface="標楷體" panose="03000509000000000000" pitchFamily="65" charset="-120"/>
            </a:rPr>
            <a:t>興趣</a:t>
          </a:r>
          <a:r>
            <a:rPr lang="zh-TW" altLang="en-US" sz="3200" kern="1200" dirty="0">
              <a:latin typeface="標楷體" panose="03000509000000000000" pitchFamily="65" charset="-120"/>
              <a:ea typeface="標楷體" panose="03000509000000000000" pitchFamily="65" charset="-120"/>
            </a:rPr>
            <a:t>而組成一個或數個</a:t>
          </a:r>
          <a:r>
            <a:rPr lang="zh-TW" altLang="en-US" sz="3200" kern="1200" dirty="0">
              <a:solidFill>
                <a:srgbClr val="FF0000"/>
              </a:solidFill>
              <a:latin typeface="標楷體" panose="03000509000000000000" pitchFamily="65" charset="-120"/>
              <a:ea typeface="標楷體" panose="03000509000000000000" pitchFamily="65" charset="-120"/>
            </a:rPr>
            <a:t>教學群</a:t>
          </a:r>
          <a:r>
            <a:rPr lang="zh-TW" altLang="en-US" sz="3200" kern="1200" dirty="0">
              <a:latin typeface="標楷體" panose="03000509000000000000" pitchFamily="65" charset="-120"/>
              <a:ea typeface="標楷體" panose="03000509000000000000" pitchFamily="65" charset="-120"/>
            </a:rPr>
            <a:t>，透過教師之</a:t>
          </a:r>
          <a:r>
            <a:rPr lang="zh-TW" altLang="en-US" sz="3200" kern="1200" dirty="0">
              <a:solidFill>
                <a:srgbClr val="FF0000"/>
              </a:solidFill>
              <a:latin typeface="標楷體" panose="03000509000000000000" pitchFamily="65" charset="-120"/>
              <a:ea typeface="標楷體" panose="03000509000000000000" pitchFamily="65" charset="-120"/>
            </a:rPr>
            <a:t>專長共同合作</a:t>
          </a:r>
          <a:r>
            <a:rPr lang="zh-TW" altLang="en-US" sz="3200" kern="1200" dirty="0">
              <a:latin typeface="標楷體" panose="03000509000000000000" pitchFamily="65" charset="-120"/>
              <a:ea typeface="標楷體" panose="03000509000000000000" pitchFamily="65" charset="-120"/>
            </a:rPr>
            <a:t>而</a:t>
          </a:r>
          <a:r>
            <a:rPr lang="zh-TW" altLang="en-US" sz="3200" kern="1200" dirty="0">
              <a:solidFill>
                <a:srgbClr val="FF0000"/>
              </a:solidFill>
              <a:latin typeface="標楷體" panose="03000509000000000000" pitchFamily="65" charset="-120"/>
              <a:ea typeface="標楷體" panose="03000509000000000000" pitchFamily="65" charset="-120"/>
            </a:rPr>
            <a:t>設計</a:t>
          </a:r>
          <a:r>
            <a:rPr lang="zh-TW" altLang="en-US" sz="3200" kern="1200" dirty="0">
              <a:latin typeface="標楷體" panose="03000509000000000000" pitchFamily="65" charset="-120"/>
              <a:ea typeface="標楷體" panose="03000509000000000000" pitchFamily="65" charset="-120"/>
            </a:rPr>
            <a:t>出</a:t>
          </a:r>
          <a:r>
            <a:rPr lang="zh-TW" altLang="en-US" sz="3200" kern="1200" dirty="0">
              <a:solidFill>
                <a:srgbClr val="FF0000"/>
              </a:solidFill>
              <a:latin typeface="標楷體" panose="03000509000000000000" pitchFamily="65" charset="-120"/>
              <a:ea typeface="標楷體" panose="03000509000000000000" pitchFamily="65" charset="-120"/>
            </a:rPr>
            <a:t>優質</a:t>
          </a:r>
          <a:r>
            <a:rPr lang="zh-TW" altLang="en-US" sz="3200" kern="1200" dirty="0">
              <a:latin typeface="標楷體" panose="03000509000000000000" pitchFamily="65" charset="-120"/>
              <a:ea typeface="標楷體" panose="03000509000000000000" pitchFamily="65" charset="-120"/>
            </a:rPr>
            <a:t>之</a:t>
          </a:r>
          <a:r>
            <a:rPr lang="zh-TW" altLang="en-US" sz="3200" kern="1200" dirty="0">
              <a:solidFill>
                <a:srgbClr val="FF0000"/>
              </a:solidFill>
              <a:latin typeface="標楷體" panose="03000509000000000000" pitchFamily="65" charset="-120"/>
              <a:ea typeface="標楷體" panose="03000509000000000000" pitchFamily="65" charset="-120"/>
            </a:rPr>
            <a:t>課程</a:t>
          </a:r>
          <a:r>
            <a:rPr lang="zh-TW" altLang="en-US" sz="3200" kern="1200" dirty="0">
              <a:latin typeface="標楷體" panose="03000509000000000000" pitchFamily="65" charset="-120"/>
              <a:ea typeface="標楷體" panose="03000509000000000000" pitchFamily="65" charset="-120"/>
            </a:rPr>
            <a:t>。</a:t>
          </a:r>
        </a:p>
      </dsp:txBody>
      <dsp:txXfrm rot="-5400000">
        <a:off x="4718304" y="280752"/>
        <a:ext cx="8310097" cy="1441820"/>
      </dsp:txXfrm>
    </dsp:sp>
    <dsp:sp modelId="{E3897A4D-CA52-47E8-A86A-DD1263D97DD5}">
      <dsp:nvSpPr>
        <dsp:cNvPr id="0" name=""/>
        <dsp:cNvSpPr/>
      </dsp:nvSpPr>
      <dsp:spPr>
        <a:xfrm>
          <a:off x="0" y="0"/>
          <a:ext cx="4718304" cy="1997273"/>
        </a:xfrm>
        <a:prstGeom prst="roundRect">
          <a:avLst/>
        </a:prstGeom>
        <a:solidFill>
          <a:schemeClr val="accent3">
            <a:lumMod val="5000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zh-TW" sz="4100" b="1" kern="1200" dirty="0">
              <a:latin typeface="標楷體" panose="03000509000000000000" pitchFamily="65" charset="-120"/>
              <a:ea typeface="標楷體" panose="03000509000000000000" pitchFamily="65" charset="-120"/>
            </a:rPr>
            <a:t>同學習領域型</a:t>
          </a:r>
          <a:endParaRPr lang="zh-TW" altLang="en-US" sz="4100" kern="1200" dirty="0">
            <a:latin typeface="標楷體" panose="03000509000000000000" pitchFamily="65" charset="-120"/>
            <a:ea typeface="標楷體" panose="03000509000000000000" pitchFamily="65" charset="-120"/>
          </a:endParaRPr>
        </a:p>
      </dsp:txBody>
      <dsp:txXfrm>
        <a:off x="97499" y="97499"/>
        <a:ext cx="4523306" cy="1802275"/>
      </dsp:txXfrm>
    </dsp:sp>
    <dsp:sp modelId="{2CF5B556-D8B2-4E94-BFAB-58B928E4A05A}">
      <dsp:nvSpPr>
        <dsp:cNvPr id="0" name=""/>
        <dsp:cNvSpPr/>
      </dsp:nvSpPr>
      <dsp:spPr>
        <a:xfrm rot="5400000">
          <a:off x="8113442" y="-1095248"/>
          <a:ext cx="1597818" cy="8388096"/>
        </a:xfrm>
        <a:prstGeom prst="round2SameRect">
          <a:avLst/>
        </a:prstGeom>
        <a:solidFill>
          <a:schemeClr val="bg1">
            <a:lumMod val="85000"/>
            <a:alpha val="9000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zh-TW" altLang="en-US" sz="3200" kern="1200" dirty="0">
              <a:latin typeface="標楷體" panose="03000509000000000000" pitchFamily="65" charset="-120"/>
              <a:ea typeface="標楷體" panose="03000509000000000000" pitchFamily="65" charset="-120"/>
            </a:rPr>
            <a:t>以</a:t>
          </a:r>
          <a:r>
            <a:rPr lang="zh-TW" altLang="en-US" sz="3200" kern="1200" dirty="0">
              <a:solidFill>
                <a:srgbClr val="FF0000"/>
              </a:solidFill>
              <a:latin typeface="標楷體" panose="03000509000000000000" pitchFamily="65" charset="-120"/>
              <a:ea typeface="標楷體" panose="03000509000000000000" pitchFamily="65" charset="-120"/>
            </a:rPr>
            <a:t>全校主題式</a:t>
          </a:r>
          <a:r>
            <a:rPr lang="zh-TW" altLang="en-US" sz="3200" kern="1200" dirty="0">
              <a:latin typeface="標楷體" panose="03000509000000000000" pitchFamily="65" charset="-120"/>
              <a:ea typeface="標楷體" panose="03000509000000000000" pitchFamily="65" charset="-120"/>
            </a:rPr>
            <a:t>的方式，並結合</a:t>
          </a:r>
          <a:r>
            <a:rPr lang="zh-TW" altLang="en-US" sz="3200" kern="1200" dirty="0">
              <a:solidFill>
                <a:srgbClr val="FF0000"/>
              </a:solidFill>
              <a:latin typeface="標楷體" panose="03000509000000000000" pitchFamily="65" charset="-120"/>
              <a:ea typeface="標楷體" panose="03000509000000000000" pitchFamily="65" charset="-120"/>
            </a:rPr>
            <a:t>不同學習領域</a:t>
          </a:r>
          <a:r>
            <a:rPr lang="zh-TW" altLang="en-US" sz="3200" kern="1200" dirty="0">
              <a:latin typeface="標楷體" panose="03000509000000000000" pitchFamily="65" charset="-120"/>
              <a:ea typeface="標楷體" panose="03000509000000000000" pitchFamily="65" charset="-120"/>
            </a:rPr>
            <a:t>之教師，來</a:t>
          </a:r>
          <a:r>
            <a:rPr lang="zh-TW" altLang="en-US" sz="3200" kern="1200" dirty="0">
              <a:solidFill>
                <a:srgbClr val="FF0000"/>
              </a:solidFill>
              <a:latin typeface="標楷體" panose="03000509000000000000" pitchFamily="65" charset="-120"/>
              <a:ea typeface="標楷體" panose="03000509000000000000" pitchFamily="65" charset="-120"/>
            </a:rPr>
            <a:t>共同設計</a:t>
          </a:r>
          <a:r>
            <a:rPr lang="zh-TW" altLang="en-US" sz="3200" kern="1200" dirty="0">
              <a:latin typeface="標楷體" panose="03000509000000000000" pitchFamily="65" charset="-120"/>
              <a:ea typeface="標楷體" panose="03000509000000000000" pitchFamily="65" charset="-120"/>
            </a:rPr>
            <a:t>出具</a:t>
          </a:r>
          <a:r>
            <a:rPr lang="zh-TW" altLang="en-US" sz="3200" kern="1200" dirty="0">
              <a:solidFill>
                <a:srgbClr val="FF0000"/>
              </a:solidFill>
              <a:latin typeface="標楷體" panose="03000509000000000000" pitchFamily="65" charset="-120"/>
              <a:ea typeface="標楷體" panose="03000509000000000000" pitchFamily="65" charset="-120"/>
            </a:rPr>
            <a:t>學校本位</a:t>
          </a:r>
          <a:r>
            <a:rPr lang="zh-TW" altLang="en-US" sz="3200" kern="1200" dirty="0">
              <a:latin typeface="標楷體" panose="03000509000000000000" pitchFamily="65" charset="-120"/>
              <a:ea typeface="標楷體" panose="03000509000000000000" pitchFamily="65" charset="-120"/>
            </a:rPr>
            <a:t>之</a:t>
          </a:r>
          <a:r>
            <a:rPr lang="zh-TW" altLang="en-US" sz="3200" kern="1200" dirty="0">
              <a:solidFill>
                <a:srgbClr val="FF0000"/>
              </a:solidFill>
              <a:latin typeface="標楷體" panose="03000509000000000000" pitchFamily="65" charset="-120"/>
              <a:ea typeface="標楷體" panose="03000509000000000000" pitchFamily="65" charset="-120"/>
            </a:rPr>
            <a:t>跨學習領域</a:t>
          </a:r>
          <a:r>
            <a:rPr lang="zh-TW" altLang="en-US" sz="3200" kern="1200" dirty="0">
              <a:latin typeface="標楷體" panose="03000509000000000000" pitchFamily="65" charset="-120"/>
              <a:ea typeface="標楷體" panose="03000509000000000000" pitchFamily="65" charset="-120"/>
            </a:rPr>
            <a:t>之協同教學課程。</a:t>
          </a:r>
        </a:p>
      </dsp:txBody>
      <dsp:txXfrm rot="-5400000">
        <a:off x="4718304" y="2377889"/>
        <a:ext cx="8310097" cy="1441820"/>
      </dsp:txXfrm>
    </dsp:sp>
    <dsp:sp modelId="{87D7A200-CC4D-4089-B01E-3C5CB73FCC5A}">
      <dsp:nvSpPr>
        <dsp:cNvPr id="0" name=""/>
        <dsp:cNvSpPr/>
      </dsp:nvSpPr>
      <dsp:spPr>
        <a:xfrm>
          <a:off x="0" y="2100163"/>
          <a:ext cx="4718304" cy="1997273"/>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zh-TW" sz="4100" b="1" kern="1200" dirty="0">
              <a:latin typeface="標楷體" panose="03000509000000000000" pitchFamily="65" charset="-120"/>
              <a:ea typeface="標楷體" panose="03000509000000000000" pitchFamily="65" charset="-120"/>
            </a:rPr>
            <a:t>跨學習領域型</a:t>
          </a:r>
          <a:endParaRPr lang="zh-TW" altLang="en-US" sz="4100" kern="1200" dirty="0">
            <a:latin typeface="標楷體" panose="03000509000000000000" pitchFamily="65" charset="-120"/>
            <a:ea typeface="標楷體" panose="03000509000000000000" pitchFamily="65" charset="-120"/>
          </a:endParaRPr>
        </a:p>
      </dsp:txBody>
      <dsp:txXfrm>
        <a:off x="97499" y="2197662"/>
        <a:ext cx="4523306" cy="1802275"/>
      </dsp:txXfrm>
    </dsp:sp>
    <dsp:sp modelId="{90D4ED87-CD27-4722-A15C-E2DDF4BBA68C}">
      <dsp:nvSpPr>
        <dsp:cNvPr id="0" name=""/>
        <dsp:cNvSpPr/>
      </dsp:nvSpPr>
      <dsp:spPr>
        <a:xfrm rot="5400000">
          <a:off x="7936092" y="1001889"/>
          <a:ext cx="1952518" cy="8388096"/>
        </a:xfrm>
        <a:prstGeom prst="round2SameRect">
          <a:avLst/>
        </a:prstGeom>
        <a:solidFill>
          <a:schemeClr val="bg1">
            <a:lumMod val="85000"/>
            <a:alpha val="9000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333500">
            <a:lnSpc>
              <a:spcPct val="90000"/>
            </a:lnSpc>
            <a:spcBef>
              <a:spcPct val="0"/>
            </a:spcBef>
            <a:spcAft>
              <a:spcPct val="15000"/>
            </a:spcAft>
            <a:buChar char="••"/>
          </a:pPr>
          <a:r>
            <a:rPr lang="zh-TW" altLang="en-US" sz="3000" kern="1200" dirty="0">
              <a:latin typeface="標楷體" panose="03000509000000000000" pitchFamily="65" charset="-120"/>
              <a:ea typeface="標楷體" panose="03000509000000000000" pitchFamily="65" charset="-120"/>
            </a:rPr>
            <a:t>一個教學團隊，若加人教師或行政人員</a:t>
          </a:r>
          <a:r>
            <a:rPr lang="zh-TW" altLang="en-US" sz="3000" kern="1200" dirty="0">
              <a:solidFill>
                <a:srgbClr val="FF0000"/>
              </a:solidFill>
              <a:latin typeface="標楷體" panose="03000509000000000000" pitchFamily="65" charset="-120"/>
              <a:ea typeface="標楷體" panose="03000509000000000000" pitchFamily="65" charset="-120"/>
            </a:rPr>
            <a:t>師資</a:t>
          </a:r>
          <a:r>
            <a:rPr lang="zh-TW" altLang="en-US" sz="3000" kern="1200" dirty="0">
              <a:latin typeface="標楷體" panose="03000509000000000000" pitchFamily="65" charset="-120"/>
              <a:ea typeface="標楷體" panose="03000509000000000000" pitchFamily="65" charset="-120"/>
            </a:rPr>
            <a:t>仍</a:t>
          </a:r>
          <a:r>
            <a:rPr lang="zh-TW" altLang="en-US" sz="3000" kern="1200" dirty="0">
              <a:solidFill>
                <a:srgbClr val="FF0000"/>
              </a:solidFill>
              <a:latin typeface="標楷體" panose="03000509000000000000" pitchFamily="65" charset="-120"/>
              <a:ea typeface="標楷體" panose="03000509000000000000" pitchFamily="65" charset="-120"/>
            </a:rPr>
            <a:t>不足</a:t>
          </a:r>
          <a:r>
            <a:rPr lang="zh-TW" altLang="en-US" sz="3000" kern="1200" dirty="0">
              <a:latin typeface="標楷體" panose="03000509000000000000" pitchFamily="65" charset="-120"/>
              <a:ea typeface="標楷體" panose="03000509000000000000" pitchFamily="65" charset="-120"/>
            </a:rPr>
            <a:t>時，就應引入</a:t>
          </a:r>
          <a:r>
            <a:rPr lang="zh-TW" altLang="en-US" sz="3000" kern="1200" dirty="0">
              <a:solidFill>
                <a:srgbClr val="FF0000"/>
              </a:solidFill>
              <a:latin typeface="標楷體" panose="03000509000000000000" pitchFamily="65" charset="-120"/>
              <a:ea typeface="標楷體" panose="03000509000000000000" pitchFamily="65" charset="-120"/>
            </a:rPr>
            <a:t>社區人才</a:t>
          </a:r>
          <a:r>
            <a:rPr lang="zh-TW" altLang="en-US" sz="3000" kern="1200" dirty="0">
              <a:latin typeface="標楷體" panose="03000509000000000000" pitchFamily="65" charset="-120"/>
              <a:ea typeface="標楷體" panose="03000509000000000000" pitchFamily="65" charset="-120"/>
            </a:rPr>
            <a:t>。因此，學校若能建立家長或社區人才庫，如此必能協助教學群之運作。</a:t>
          </a:r>
        </a:p>
      </dsp:txBody>
      <dsp:txXfrm rot="-5400000">
        <a:off x="4718303" y="4314992"/>
        <a:ext cx="8292782" cy="1761890"/>
      </dsp:txXfrm>
    </dsp:sp>
    <dsp:sp modelId="{59354428-294F-4F95-B191-FA424479CBBD}">
      <dsp:nvSpPr>
        <dsp:cNvPr id="0" name=""/>
        <dsp:cNvSpPr/>
      </dsp:nvSpPr>
      <dsp:spPr>
        <a:xfrm>
          <a:off x="0" y="4197300"/>
          <a:ext cx="4718304" cy="1997273"/>
        </a:xfrm>
        <a:prstGeom prst="roundRect">
          <a:avLst/>
        </a:prstGeom>
        <a:solidFill>
          <a:schemeClr val="accent3">
            <a:lumMod val="75000"/>
            <a:alpha val="7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zh-TW" sz="4100" b="1" kern="1200" dirty="0">
              <a:latin typeface="標楷體" panose="03000509000000000000" pitchFamily="65" charset="-120"/>
              <a:ea typeface="標楷體" panose="03000509000000000000" pitchFamily="65" charset="-120"/>
            </a:rPr>
            <a:t>加入教師、行政人員或社區人才型</a:t>
          </a:r>
          <a:endParaRPr lang="zh-TW" altLang="en-US" sz="4100" kern="1200" dirty="0">
            <a:latin typeface="標楷體" panose="03000509000000000000" pitchFamily="65" charset="-120"/>
            <a:ea typeface="標楷體" panose="03000509000000000000" pitchFamily="65" charset="-120"/>
          </a:endParaRPr>
        </a:p>
      </dsp:txBody>
      <dsp:txXfrm>
        <a:off x="97499" y="4294799"/>
        <a:ext cx="4523306" cy="180227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BA010-21AE-4C89-98C5-C98AE8C2C404}">
      <dsp:nvSpPr>
        <dsp:cNvPr id="0" name=""/>
        <dsp:cNvSpPr/>
      </dsp:nvSpPr>
      <dsp:spPr>
        <a:xfrm>
          <a:off x="2232" y="43755"/>
          <a:ext cx="4353222" cy="1741289"/>
        </a:xfrm>
        <a:prstGeom prst="homePlate">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確定教學</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目標</a:t>
          </a:r>
          <a:endParaRPr lang="zh-TW" altLang="en-US" sz="4200" kern="1200" dirty="0">
            <a:latin typeface="標楷體" panose="03000509000000000000" pitchFamily="65" charset="-120"/>
            <a:ea typeface="標楷體" panose="03000509000000000000" pitchFamily="65" charset="-120"/>
          </a:endParaRPr>
        </a:p>
      </dsp:txBody>
      <dsp:txXfrm>
        <a:off x="2232" y="43755"/>
        <a:ext cx="3917900" cy="1741289"/>
      </dsp:txXfrm>
    </dsp:sp>
    <dsp:sp modelId="{AFF594AC-9966-4C82-90F8-3E4A5E542EBE}">
      <dsp:nvSpPr>
        <dsp:cNvPr id="0" name=""/>
        <dsp:cNvSpPr/>
      </dsp:nvSpPr>
      <dsp:spPr>
        <a:xfrm>
          <a:off x="3484810" y="43755"/>
          <a:ext cx="4353222" cy="1741289"/>
        </a:xfrm>
        <a:prstGeom prst="chevron">
          <a:avLst/>
        </a:prstGeom>
        <a:solidFill>
          <a:srgbClr val="E6D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計畫準備</a:t>
          </a:r>
          <a:endParaRPr lang="zh-TW" altLang="en-US" sz="4200" kern="1200" dirty="0">
            <a:latin typeface="標楷體" panose="03000509000000000000" pitchFamily="65" charset="-120"/>
            <a:ea typeface="標楷體" panose="03000509000000000000" pitchFamily="65" charset="-120"/>
          </a:endParaRPr>
        </a:p>
      </dsp:txBody>
      <dsp:txXfrm>
        <a:off x="4355455" y="43755"/>
        <a:ext cx="2611933" cy="1741289"/>
      </dsp:txXfrm>
    </dsp:sp>
    <dsp:sp modelId="{7745DCFD-DACC-4586-9334-3752A204960D}">
      <dsp:nvSpPr>
        <dsp:cNvPr id="0" name=""/>
        <dsp:cNvSpPr/>
      </dsp:nvSpPr>
      <dsp:spPr>
        <a:xfrm>
          <a:off x="6967388"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教學實施</a:t>
          </a:r>
          <a:endParaRPr lang="zh-TW" altLang="en-US" sz="4200" kern="1200" dirty="0">
            <a:latin typeface="標楷體" panose="03000509000000000000" pitchFamily="65" charset="-120"/>
            <a:ea typeface="標楷體" panose="03000509000000000000" pitchFamily="65" charset="-120"/>
          </a:endParaRPr>
        </a:p>
      </dsp:txBody>
      <dsp:txXfrm>
        <a:off x="7838033" y="43755"/>
        <a:ext cx="2611933" cy="1741289"/>
      </dsp:txXfrm>
    </dsp:sp>
    <dsp:sp modelId="{025E2F77-EE0D-4C8B-B82E-D1D8C78722FA}">
      <dsp:nvSpPr>
        <dsp:cNvPr id="0" name=""/>
        <dsp:cNvSpPr/>
      </dsp:nvSpPr>
      <dsp:spPr>
        <a:xfrm>
          <a:off x="10449966"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學習評量</a:t>
          </a:r>
          <a:endParaRPr lang="zh-TW" altLang="en-US" sz="4200" kern="1200" dirty="0">
            <a:latin typeface="標楷體" panose="03000509000000000000" pitchFamily="65" charset="-120"/>
            <a:ea typeface="標楷體" panose="03000509000000000000" pitchFamily="65" charset="-120"/>
          </a:endParaRPr>
        </a:p>
      </dsp:txBody>
      <dsp:txXfrm>
        <a:off x="11320611" y="43755"/>
        <a:ext cx="2611933" cy="1741289"/>
      </dsp:txXfrm>
    </dsp:sp>
    <dsp:sp modelId="{487B5C1E-06F6-4E62-9F12-9350DEBBEDC0}">
      <dsp:nvSpPr>
        <dsp:cNvPr id="0" name=""/>
        <dsp:cNvSpPr/>
      </dsp:nvSpPr>
      <dsp:spPr>
        <a:xfrm>
          <a:off x="13932544"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評鑑檢討</a:t>
          </a:r>
          <a:endParaRPr lang="zh-TW" altLang="en-US" sz="4200" kern="1200" dirty="0">
            <a:latin typeface="標楷體" panose="03000509000000000000" pitchFamily="65" charset="-120"/>
            <a:ea typeface="標楷體" panose="03000509000000000000" pitchFamily="65" charset="-120"/>
          </a:endParaRPr>
        </a:p>
      </dsp:txBody>
      <dsp:txXfrm>
        <a:off x="14803189" y="43755"/>
        <a:ext cx="2611933" cy="1741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8FC29-44EB-469B-A789-6CA1B2503FB8}">
      <dsp:nvSpPr>
        <dsp:cNvPr id="0" name=""/>
        <dsp:cNvSpPr/>
      </dsp:nvSpPr>
      <dsp:spPr>
        <a:xfrm>
          <a:off x="1380470" y="3340418"/>
          <a:ext cx="2194551" cy="1770724"/>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5720" rIns="0" bIns="45720" numCol="1" spcCol="1270" anchor="ctr" anchorCtr="0">
          <a:noAutofit/>
        </a:bodyPr>
        <a:lstStyle/>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學習</a:t>
          </a:r>
          <a:endParaRPr lang="en-US" altLang="zh-TW" sz="3600" b="1" kern="1200" dirty="0">
            <a:latin typeface="標楷體" panose="03000509000000000000" pitchFamily="65" charset="-120"/>
            <a:ea typeface="標楷體" panose="03000509000000000000" pitchFamily="65" charset="-120"/>
          </a:endParaRPr>
        </a:p>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團體</a:t>
          </a:r>
          <a:endParaRPr lang="zh-TW" altLang="en-US" sz="3600" kern="1200" dirty="0">
            <a:latin typeface="標楷體" panose="03000509000000000000" pitchFamily="65" charset="-120"/>
            <a:ea typeface="標楷體" panose="03000509000000000000" pitchFamily="65" charset="-120"/>
          </a:endParaRPr>
        </a:p>
      </dsp:txBody>
      <dsp:txXfrm>
        <a:off x="1710910" y="3607041"/>
        <a:ext cx="1533671" cy="1237478"/>
      </dsp:txXfrm>
    </dsp:sp>
    <dsp:sp modelId="{6D0C1450-52F6-447F-B8E3-087E0F7FBAD1}">
      <dsp:nvSpPr>
        <dsp:cNvPr id="0" name=""/>
        <dsp:cNvSpPr/>
      </dsp:nvSpPr>
      <dsp:spPr>
        <a:xfrm>
          <a:off x="403558" y="6554518"/>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ED46AD-3DFD-4CDD-99DF-BF190E5C9CB6}">
      <dsp:nvSpPr>
        <dsp:cNvPr id="0" name=""/>
        <dsp:cNvSpPr/>
      </dsp:nvSpPr>
      <dsp:spPr>
        <a:xfrm>
          <a:off x="22566" y="5873862"/>
          <a:ext cx="1979980" cy="1699580"/>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1B115E-AF72-47B5-BB27-2F69CA54281E}">
      <dsp:nvSpPr>
        <dsp:cNvPr id="0" name=""/>
        <dsp:cNvSpPr/>
      </dsp:nvSpPr>
      <dsp:spPr>
        <a:xfrm>
          <a:off x="784557" y="6841400"/>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BF2EBF-0627-446D-9E65-C81AAAA07271}">
      <dsp:nvSpPr>
        <dsp:cNvPr id="0" name=""/>
        <dsp:cNvSpPr/>
      </dsp:nvSpPr>
      <dsp:spPr>
        <a:xfrm>
          <a:off x="3285552" y="2426017"/>
          <a:ext cx="2194551" cy="177072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5720" rIns="0" bIns="45720" numCol="1" spcCol="1270" anchor="ctr" anchorCtr="0">
          <a:noAutofit/>
        </a:bodyPr>
        <a:lstStyle/>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教學</a:t>
          </a:r>
          <a:endParaRPr lang="en-US" altLang="zh-TW" sz="3600" b="1" kern="1200" dirty="0">
            <a:latin typeface="標楷體" panose="03000509000000000000" pitchFamily="65" charset="-120"/>
            <a:ea typeface="標楷體" panose="03000509000000000000" pitchFamily="65" charset="-120"/>
          </a:endParaRPr>
        </a:p>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團體</a:t>
          </a:r>
          <a:endParaRPr lang="zh-TW" altLang="en-US" sz="3600" kern="1200" dirty="0">
            <a:latin typeface="標楷體" panose="03000509000000000000" pitchFamily="65" charset="-120"/>
            <a:ea typeface="標楷體" panose="03000509000000000000" pitchFamily="65" charset="-120"/>
          </a:endParaRPr>
        </a:p>
      </dsp:txBody>
      <dsp:txXfrm>
        <a:off x="3615992" y="2692640"/>
        <a:ext cx="1533671" cy="1237478"/>
      </dsp:txXfrm>
    </dsp:sp>
    <dsp:sp modelId="{D9F4BCF2-F58D-43EA-B198-5432B3D6E767}">
      <dsp:nvSpPr>
        <dsp:cNvPr id="0" name=""/>
        <dsp:cNvSpPr/>
      </dsp:nvSpPr>
      <dsp:spPr>
        <a:xfrm>
          <a:off x="555957" y="6409590"/>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80576A-347B-420C-B047-C1AEC77DE8E8}">
      <dsp:nvSpPr>
        <dsp:cNvPr id="0" name=""/>
        <dsp:cNvSpPr/>
      </dsp:nvSpPr>
      <dsp:spPr>
        <a:xfrm>
          <a:off x="0" y="5838103"/>
          <a:ext cx="1979980" cy="1699580"/>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7967FE-CC6A-4A1C-A12A-A4F4FAB3E0FD}">
      <dsp:nvSpPr>
        <dsp:cNvPr id="0" name=""/>
        <dsp:cNvSpPr/>
      </dsp:nvSpPr>
      <dsp:spPr>
        <a:xfrm>
          <a:off x="1089356" y="6554517"/>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2BE2A9-E0C6-45C1-B742-951CE93E7837}">
      <dsp:nvSpPr>
        <dsp:cNvPr id="0" name=""/>
        <dsp:cNvSpPr/>
      </dsp:nvSpPr>
      <dsp:spPr>
        <a:xfrm>
          <a:off x="7019356" y="4254805"/>
          <a:ext cx="2194551" cy="1770724"/>
        </a:xfrm>
        <a:prstGeom prst="hexagon">
          <a:avLst>
            <a:gd name="adj" fmla="val 25000"/>
            <a:gd name="vf" fmla="val 11547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5720" rIns="0" bIns="45720" numCol="1" spcCol="1270" anchor="ctr" anchorCtr="0">
          <a:noAutofit/>
        </a:bodyPr>
        <a:lstStyle/>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教學</a:t>
          </a:r>
          <a:endParaRPr lang="en-US" altLang="zh-TW" sz="3600" b="1" kern="1200" dirty="0">
            <a:latin typeface="標楷體" panose="03000509000000000000" pitchFamily="65" charset="-120"/>
            <a:ea typeface="標楷體" panose="03000509000000000000" pitchFamily="65" charset="-120"/>
          </a:endParaRPr>
        </a:p>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場所</a:t>
          </a:r>
          <a:endParaRPr lang="zh-TW" altLang="en-US" sz="3600" kern="1200" dirty="0">
            <a:latin typeface="標楷體" panose="03000509000000000000" pitchFamily="65" charset="-120"/>
            <a:ea typeface="標楷體" panose="03000509000000000000" pitchFamily="65" charset="-120"/>
          </a:endParaRPr>
        </a:p>
      </dsp:txBody>
      <dsp:txXfrm>
        <a:off x="7349796" y="4521428"/>
        <a:ext cx="1533671" cy="1237478"/>
      </dsp:txXfrm>
    </dsp:sp>
    <dsp:sp modelId="{6B7A8F25-EE82-4DD6-A90C-B4320F190945}">
      <dsp:nvSpPr>
        <dsp:cNvPr id="0" name=""/>
        <dsp:cNvSpPr/>
      </dsp:nvSpPr>
      <dsp:spPr>
        <a:xfrm>
          <a:off x="936958" y="6866790"/>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7319B1-DD45-4987-A7C1-C914B3B45503}">
      <dsp:nvSpPr>
        <dsp:cNvPr id="0" name=""/>
        <dsp:cNvSpPr/>
      </dsp:nvSpPr>
      <dsp:spPr>
        <a:xfrm>
          <a:off x="0" y="5849821"/>
          <a:ext cx="1979980" cy="1699580"/>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8749E3-8AEB-4B01-9617-637798B7D7B6}">
      <dsp:nvSpPr>
        <dsp:cNvPr id="0" name=""/>
        <dsp:cNvSpPr/>
      </dsp:nvSpPr>
      <dsp:spPr>
        <a:xfrm>
          <a:off x="1470357" y="6942991"/>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E53121-5A85-47DC-AC62-30EBDFF48597}">
      <dsp:nvSpPr>
        <dsp:cNvPr id="0" name=""/>
        <dsp:cNvSpPr/>
      </dsp:nvSpPr>
      <dsp:spPr>
        <a:xfrm>
          <a:off x="5114356" y="1511617"/>
          <a:ext cx="2194551" cy="1770724"/>
        </a:xfrm>
        <a:prstGeom prst="hexagon">
          <a:avLst>
            <a:gd name="adj" fmla="val 25000"/>
            <a:gd name="vf" fmla="val 11547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5720" rIns="0" bIns="45720" numCol="1" spcCol="1270" anchor="ctr" anchorCtr="0">
          <a:noAutofit/>
        </a:bodyPr>
        <a:lstStyle/>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課程</a:t>
          </a:r>
          <a:endParaRPr lang="en-US" altLang="zh-TW" sz="3600" b="1" kern="1200" dirty="0">
            <a:latin typeface="標楷體" panose="03000509000000000000" pitchFamily="65" charset="-120"/>
            <a:ea typeface="標楷體" panose="03000509000000000000" pitchFamily="65" charset="-120"/>
          </a:endParaRPr>
        </a:p>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教材</a:t>
          </a:r>
          <a:endParaRPr lang="zh-TW" altLang="en-US" sz="3600" kern="1200" dirty="0">
            <a:latin typeface="標楷體" panose="03000509000000000000" pitchFamily="65" charset="-120"/>
            <a:ea typeface="標楷體" panose="03000509000000000000" pitchFamily="65" charset="-120"/>
          </a:endParaRPr>
        </a:p>
      </dsp:txBody>
      <dsp:txXfrm>
        <a:off x="5444796" y="1778240"/>
        <a:ext cx="1533671" cy="1237478"/>
      </dsp:txXfrm>
    </dsp:sp>
    <dsp:sp modelId="{C1442461-B7FB-4841-8E21-53CDD3797BF5}">
      <dsp:nvSpPr>
        <dsp:cNvPr id="0" name=""/>
        <dsp:cNvSpPr/>
      </dsp:nvSpPr>
      <dsp:spPr>
        <a:xfrm>
          <a:off x="555958" y="6554518"/>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BD1F4B-68F2-4B74-8CFA-58D6E5271FDA}">
      <dsp:nvSpPr>
        <dsp:cNvPr id="0" name=""/>
        <dsp:cNvSpPr/>
      </dsp:nvSpPr>
      <dsp:spPr>
        <a:xfrm>
          <a:off x="0" y="5841626"/>
          <a:ext cx="1979980" cy="1699580"/>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D64EF5-9B0B-45D3-9E42-8D071C3A9E9E}">
      <dsp:nvSpPr>
        <dsp:cNvPr id="0" name=""/>
        <dsp:cNvSpPr/>
      </dsp:nvSpPr>
      <dsp:spPr>
        <a:xfrm>
          <a:off x="1165557" y="6716784"/>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01ECF1-1851-4979-92F6-51A9A7533527}">
      <dsp:nvSpPr>
        <dsp:cNvPr id="0" name=""/>
        <dsp:cNvSpPr/>
      </dsp:nvSpPr>
      <dsp:spPr>
        <a:xfrm>
          <a:off x="8832011" y="3352808"/>
          <a:ext cx="2194551" cy="1770724"/>
        </a:xfrm>
        <a:prstGeom prst="hexagon">
          <a:avLst>
            <a:gd name="adj" fmla="val 25000"/>
            <a:gd name="vf" fmla="val 11547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5720" rIns="0" bIns="45720" numCol="1" spcCol="1270" anchor="ctr" anchorCtr="0">
          <a:noAutofit/>
        </a:bodyPr>
        <a:lstStyle/>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教學</a:t>
          </a:r>
          <a:endParaRPr lang="en-US" altLang="zh-TW" sz="3600" b="1" kern="1200" dirty="0">
            <a:latin typeface="標楷體" panose="03000509000000000000" pitchFamily="65" charset="-120"/>
            <a:ea typeface="標楷體" panose="03000509000000000000" pitchFamily="65" charset="-120"/>
          </a:endParaRPr>
        </a:p>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型態</a:t>
          </a:r>
          <a:endParaRPr lang="zh-TW" altLang="en-US" sz="3600" kern="1200" dirty="0">
            <a:latin typeface="標楷體" panose="03000509000000000000" pitchFamily="65" charset="-120"/>
            <a:ea typeface="標楷體" panose="03000509000000000000" pitchFamily="65" charset="-120"/>
          </a:endParaRPr>
        </a:p>
      </dsp:txBody>
      <dsp:txXfrm>
        <a:off x="9162451" y="3619431"/>
        <a:ext cx="1533671" cy="1237478"/>
      </dsp:txXfrm>
    </dsp:sp>
    <dsp:sp modelId="{8237FDA1-3BC6-47C9-8623-173DAB5AECE4}">
      <dsp:nvSpPr>
        <dsp:cNvPr id="0" name=""/>
        <dsp:cNvSpPr/>
      </dsp:nvSpPr>
      <dsp:spPr>
        <a:xfrm>
          <a:off x="708357" y="6524623"/>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569066-612E-4976-B532-BB68E5C5F850}">
      <dsp:nvSpPr>
        <dsp:cNvPr id="0" name=""/>
        <dsp:cNvSpPr/>
      </dsp:nvSpPr>
      <dsp:spPr>
        <a:xfrm>
          <a:off x="0" y="5872103"/>
          <a:ext cx="1979980" cy="1699580"/>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2DAA37-F1E8-4A25-9161-02BDBC00EB9E}">
      <dsp:nvSpPr>
        <dsp:cNvPr id="0" name=""/>
        <dsp:cNvSpPr/>
      </dsp:nvSpPr>
      <dsp:spPr>
        <a:xfrm>
          <a:off x="708357" y="6333389"/>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D206C6-F1F8-4C87-99F2-9176586E9F9A}">
      <dsp:nvSpPr>
        <dsp:cNvPr id="0" name=""/>
        <dsp:cNvSpPr/>
      </dsp:nvSpPr>
      <dsp:spPr>
        <a:xfrm>
          <a:off x="7019342" y="2349807"/>
          <a:ext cx="2194551" cy="1770724"/>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5720" rIns="0" bIns="45720" numCol="1" spcCol="1270" anchor="ctr" anchorCtr="0">
          <a:noAutofit/>
        </a:bodyPr>
        <a:lstStyle/>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學習者分析</a:t>
          </a:r>
          <a:endParaRPr lang="zh-TW" altLang="en-US" sz="3600" kern="1200" dirty="0">
            <a:latin typeface="標楷體" panose="03000509000000000000" pitchFamily="65" charset="-120"/>
            <a:ea typeface="標楷體" panose="03000509000000000000" pitchFamily="65" charset="-120"/>
          </a:endParaRPr>
        </a:p>
      </dsp:txBody>
      <dsp:txXfrm>
        <a:off x="7349782" y="2616430"/>
        <a:ext cx="1533671" cy="1237478"/>
      </dsp:txXfrm>
    </dsp:sp>
    <dsp:sp modelId="{A37248B2-E66D-47A9-B4CB-A5719BEE97A4}">
      <dsp:nvSpPr>
        <dsp:cNvPr id="0" name=""/>
        <dsp:cNvSpPr/>
      </dsp:nvSpPr>
      <dsp:spPr>
        <a:xfrm>
          <a:off x="708356" y="6942990"/>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8546C7-5094-4D86-A185-0CD4C0BF6353}">
      <dsp:nvSpPr>
        <dsp:cNvPr id="0" name=""/>
        <dsp:cNvSpPr/>
      </dsp:nvSpPr>
      <dsp:spPr>
        <a:xfrm>
          <a:off x="0" y="5873850"/>
          <a:ext cx="1979980" cy="1699580"/>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6D081A-AD41-4820-A0EC-C66B5B81C0EA}">
      <dsp:nvSpPr>
        <dsp:cNvPr id="0" name=""/>
        <dsp:cNvSpPr/>
      </dsp:nvSpPr>
      <dsp:spPr>
        <a:xfrm>
          <a:off x="403556" y="6654113"/>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86CBBD-1D1B-40F0-9B1E-2599629AA3AB}">
      <dsp:nvSpPr>
        <dsp:cNvPr id="0" name=""/>
        <dsp:cNvSpPr/>
      </dsp:nvSpPr>
      <dsp:spPr>
        <a:xfrm>
          <a:off x="3276591" y="4343396"/>
          <a:ext cx="2194551" cy="1770724"/>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5720" rIns="0" bIns="45720" numCol="1" spcCol="1270" anchor="ctr" anchorCtr="0">
          <a:noAutofit/>
        </a:bodyPr>
        <a:lstStyle/>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教學</a:t>
          </a:r>
          <a:endParaRPr lang="en-US" altLang="zh-TW" sz="3600" b="1" kern="1200" dirty="0">
            <a:latin typeface="標楷體" panose="03000509000000000000" pitchFamily="65" charset="-120"/>
            <a:ea typeface="標楷體" panose="03000509000000000000" pitchFamily="65" charset="-120"/>
          </a:endParaRPr>
        </a:p>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時間</a:t>
          </a:r>
          <a:endParaRPr lang="zh-TW" altLang="en-US" sz="3600" kern="1200" dirty="0">
            <a:latin typeface="標楷體" panose="03000509000000000000" pitchFamily="65" charset="-120"/>
            <a:ea typeface="標楷體" panose="03000509000000000000" pitchFamily="65" charset="-120"/>
          </a:endParaRPr>
        </a:p>
      </dsp:txBody>
      <dsp:txXfrm>
        <a:off x="3607031" y="4610019"/>
        <a:ext cx="1533671" cy="1237478"/>
      </dsp:txXfrm>
    </dsp:sp>
    <dsp:sp modelId="{BDBBF1D5-10BA-4681-9461-F9AA778F112C}">
      <dsp:nvSpPr>
        <dsp:cNvPr id="0" name=""/>
        <dsp:cNvSpPr/>
      </dsp:nvSpPr>
      <dsp:spPr>
        <a:xfrm>
          <a:off x="1165557" y="6572688"/>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57303E-BB65-47A9-903D-70879E1A1164}">
      <dsp:nvSpPr>
        <dsp:cNvPr id="0" name=""/>
        <dsp:cNvSpPr/>
      </dsp:nvSpPr>
      <dsp:spPr>
        <a:xfrm>
          <a:off x="0" y="5903926"/>
          <a:ext cx="1979980" cy="1699580"/>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9C6B3D-FAF9-4BAF-AAC2-1A7AB5E3411F}">
      <dsp:nvSpPr>
        <dsp:cNvPr id="0" name=""/>
        <dsp:cNvSpPr/>
      </dsp:nvSpPr>
      <dsp:spPr>
        <a:xfrm>
          <a:off x="1317958" y="6753711"/>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510BFD-7759-47A5-9446-66A366A7E67B}">
      <dsp:nvSpPr>
        <dsp:cNvPr id="0" name=""/>
        <dsp:cNvSpPr/>
      </dsp:nvSpPr>
      <dsp:spPr>
        <a:xfrm>
          <a:off x="5114345" y="3416604"/>
          <a:ext cx="2194551" cy="1770724"/>
        </a:xfrm>
        <a:prstGeom prst="hexagon">
          <a:avLst>
            <a:gd name="adj" fmla="val 25000"/>
            <a:gd name="vf" fmla="val 11547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5720" rIns="0" bIns="45720" numCol="1" spcCol="1270" anchor="ctr" anchorCtr="0">
          <a:noAutofit/>
        </a:bodyPr>
        <a:lstStyle/>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教學</a:t>
          </a:r>
          <a:endParaRPr lang="en-US" altLang="zh-TW" sz="3600" b="1" kern="1200" dirty="0">
            <a:latin typeface="標楷體" panose="03000509000000000000" pitchFamily="65" charset="-120"/>
            <a:ea typeface="標楷體" panose="03000509000000000000" pitchFamily="65" charset="-120"/>
          </a:endParaRPr>
        </a:p>
        <a:p>
          <a:pPr lvl="0" algn="ctr" defTabSz="1600200">
            <a:lnSpc>
              <a:spcPct val="90000"/>
            </a:lnSpc>
            <a:spcBef>
              <a:spcPct val="0"/>
            </a:spcBef>
            <a:spcAft>
              <a:spcPct val="35000"/>
            </a:spcAft>
          </a:pPr>
          <a:r>
            <a:rPr lang="zh-TW" altLang="en-US" sz="3600" b="1" kern="1200" dirty="0">
              <a:latin typeface="標楷體" panose="03000509000000000000" pitchFamily="65" charset="-120"/>
              <a:ea typeface="標楷體" panose="03000509000000000000" pitchFamily="65" charset="-120"/>
            </a:rPr>
            <a:t>歷程</a:t>
          </a:r>
          <a:endParaRPr lang="zh-TW" altLang="en-US" sz="3600" kern="1200" dirty="0">
            <a:latin typeface="標楷體" panose="03000509000000000000" pitchFamily="65" charset="-120"/>
            <a:ea typeface="標楷體" panose="03000509000000000000" pitchFamily="65" charset="-120"/>
          </a:endParaRPr>
        </a:p>
      </dsp:txBody>
      <dsp:txXfrm>
        <a:off x="5444785" y="3683227"/>
        <a:ext cx="1533671" cy="1237478"/>
      </dsp:txXfrm>
    </dsp:sp>
    <dsp:sp modelId="{F731C17E-D332-418A-8776-D4E80B59E1F2}">
      <dsp:nvSpPr>
        <dsp:cNvPr id="0" name=""/>
        <dsp:cNvSpPr/>
      </dsp:nvSpPr>
      <dsp:spPr>
        <a:xfrm>
          <a:off x="1470359" y="7095391"/>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82DFBA-EA47-4B5B-9FE9-CCC9A761B922}">
      <dsp:nvSpPr>
        <dsp:cNvPr id="0" name=""/>
        <dsp:cNvSpPr/>
      </dsp:nvSpPr>
      <dsp:spPr>
        <a:xfrm>
          <a:off x="0" y="5933982"/>
          <a:ext cx="1979980" cy="1699580"/>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00D917-7087-4519-85AE-9D862CA23E45}">
      <dsp:nvSpPr>
        <dsp:cNvPr id="0" name=""/>
        <dsp:cNvSpPr/>
      </dsp:nvSpPr>
      <dsp:spPr>
        <a:xfrm>
          <a:off x="632157" y="7374242"/>
          <a:ext cx="230428" cy="199194"/>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BA010-21AE-4C89-98C5-C98AE8C2C404}">
      <dsp:nvSpPr>
        <dsp:cNvPr id="0" name=""/>
        <dsp:cNvSpPr/>
      </dsp:nvSpPr>
      <dsp:spPr>
        <a:xfrm>
          <a:off x="2232" y="43755"/>
          <a:ext cx="4353222" cy="1741289"/>
        </a:xfrm>
        <a:prstGeom prst="homePlate">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確定教學</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目標</a:t>
          </a:r>
          <a:endParaRPr lang="zh-TW" altLang="en-US" sz="4200" kern="1200" dirty="0">
            <a:latin typeface="標楷體" panose="03000509000000000000" pitchFamily="65" charset="-120"/>
            <a:ea typeface="標楷體" panose="03000509000000000000" pitchFamily="65" charset="-120"/>
          </a:endParaRPr>
        </a:p>
      </dsp:txBody>
      <dsp:txXfrm>
        <a:off x="2232" y="43755"/>
        <a:ext cx="3917900" cy="1741289"/>
      </dsp:txXfrm>
    </dsp:sp>
    <dsp:sp modelId="{AFF594AC-9966-4C82-90F8-3E4A5E542EBE}">
      <dsp:nvSpPr>
        <dsp:cNvPr id="0" name=""/>
        <dsp:cNvSpPr/>
      </dsp:nvSpPr>
      <dsp:spPr>
        <a:xfrm>
          <a:off x="3484810" y="43755"/>
          <a:ext cx="4353222" cy="1741289"/>
        </a:xfrm>
        <a:prstGeom prst="chevron">
          <a:avLst/>
        </a:prstGeom>
        <a:solidFill>
          <a:srgbClr val="E6D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計畫準備</a:t>
          </a:r>
          <a:endParaRPr lang="zh-TW" altLang="en-US" sz="4200" kern="1200" dirty="0">
            <a:latin typeface="標楷體" panose="03000509000000000000" pitchFamily="65" charset="-120"/>
            <a:ea typeface="標楷體" panose="03000509000000000000" pitchFamily="65" charset="-120"/>
          </a:endParaRPr>
        </a:p>
      </dsp:txBody>
      <dsp:txXfrm>
        <a:off x="4355455" y="43755"/>
        <a:ext cx="2611933" cy="1741289"/>
      </dsp:txXfrm>
    </dsp:sp>
    <dsp:sp modelId="{7745DCFD-DACC-4586-9334-3752A204960D}">
      <dsp:nvSpPr>
        <dsp:cNvPr id="0" name=""/>
        <dsp:cNvSpPr/>
      </dsp:nvSpPr>
      <dsp:spPr>
        <a:xfrm>
          <a:off x="6967388"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教學實施</a:t>
          </a:r>
          <a:endParaRPr lang="zh-TW" altLang="en-US" sz="4200" kern="1200" dirty="0">
            <a:latin typeface="標楷體" panose="03000509000000000000" pitchFamily="65" charset="-120"/>
            <a:ea typeface="標楷體" panose="03000509000000000000" pitchFamily="65" charset="-120"/>
          </a:endParaRPr>
        </a:p>
      </dsp:txBody>
      <dsp:txXfrm>
        <a:off x="7838033" y="43755"/>
        <a:ext cx="2611933" cy="1741289"/>
      </dsp:txXfrm>
    </dsp:sp>
    <dsp:sp modelId="{025E2F77-EE0D-4C8B-B82E-D1D8C78722FA}">
      <dsp:nvSpPr>
        <dsp:cNvPr id="0" name=""/>
        <dsp:cNvSpPr/>
      </dsp:nvSpPr>
      <dsp:spPr>
        <a:xfrm>
          <a:off x="10449966"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學習評量</a:t>
          </a:r>
          <a:endParaRPr lang="zh-TW" altLang="en-US" sz="4200" kern="1200" dirty="0">
            <a:latin typeface="標楷體" panose="03000509000000000000" pitchFamily="65" charset="-120"/>
            <a:ea typeface="標楷體" panose="03000509000000000000" pitchFamily="65" charset="-120"/>
          </a:endParaRPr>
        </a:p>
      </dsp:txBody>
      <dsp:txXfrm>
        <a:off x="11320611" y="43755"/>
        <a:ext cx="2611933" cy="1741289"/>
      </dsp:txXfrm>
    </dsp:sp>
    <dsp:sp modelId="{487B5C1E-06F6-4E62-9F12-9350DEBBEDC0}">
      <dsp:nvSpPr>
        <dsp:cNvPr id="0" name=""/>
        <dsp:cNvSpPr/>
      </dsp:nvSpPr>
      <dsp:spPr>
        <a:xfrm>
          <a:off x="13932544"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評鑑檢討</a:t>
          </a:r>
          <a:endParaRPr lang="zh-TW" altLang="en-US" sz="4200" kern="1200" dirty="0">
            <a:latin typeface="標楷體" panose="03000509000000000000" pitchFamily="65" charset="-120"/>
            <a:ea typeface="標楷體" panose="03000509000000000000" pitchFamily="65" charset="-120"/>
          </a:endParaRPr>
        </a:p>
      </dsp:txBody>
      <dsp:txXfrm>
        <a:off x="14803189" y="43755"/>
        <a:ext cx="2611933" cy="17412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BA010-21AE-4C89-98C5-C98AE8C2C404}">
      <dsp:nvSpPr>
        <dsp:cNvPr id="0" name=""/>
        <dsp:cNvSpPr/>
      </dsp:nvSpPr>
      <dsp:spPr>
        <a:xfrm>
          <a:off x="2232" y="43755"/>
          <a:ext cx="4353222" cy="1741289"/>
        </a:xfrm>
        <a:prstGeom prst="homePlate">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確定教學</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目標</a:t>
          </a:r>
          <a:endParaRPr lang="zh-TW" altLang="en-US" sz="4200" kern="1200" dirty="0">
            <a:latin typeface="標楷體" panose="03000509000000000000" pitchFamily="65" charset="-120"/>
            <a:ea typeface="標楷體" panose="03000509000000000000" pitchFamily="65" charset="-120"/>
          </a:endParaRPr>
        </a:p>
      </dsp:txBody>
      <dsp:txXfrm>
        <a:off x="2232" y="43755"/>
        <a:ext cx="3917900" cy="1741289"/>
      </dsp:txXfrm>
    </dsp:sp>
    <dsp:sp modelId="{AFF594AC-9966-4C82-90F8-3E4A5E542EBE}">
      <dsp:nvSpPr>
        <dsp:cNvPr id="0" name=""/>
        <dsp:cNvSpPr/>
      </dsp:nvSpPr>
      <dsp:spPr>
        <a:xfrm>
          <a:off x="3484810" y="43755"/>
          <a:ext cx="4353222" cy="1741289"/>
        </a:xfrm>
        <a:prstGeom prst="chevron">
          <a:avLst/>
        </a:prstGeom>
        <a:solidFill>
          <a:srgbClr val="E6D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計畫準備</a:t>
          </a:r>
          <a:endParaRPr lang="zh-TW" altLang="en-US" sz="4200" kern="1200" dirty="0">
            <a:latin typeface="標楷體" panose="03000509000000000000" pitchFamily="65" charset="-120"/>
            <a:ea typeface="標楷體" panose="03000509000000000000" pitchFamily="65" charset="-120"/>
          </a:endParaRPr>
        </a:p>
      </dsp:txBody>
      <dsp:txXfrm>
        <a:off x="4355455" y="43755"/>
        <a:ext cx="2611933" cy="1741289"/>
      </dsp:txXfrm>
    </dsp:sp>
    <dsp:sp modelId="{7745DCFD-DACC-4586-9334-3752A204960D}">
      <dsp:nvSpPr>
        <dsp:cNvPr id="0" name=""/>
        <dsp:cNvSpPr/>
      </dsp:nvSpPr>
      <dsp:spPr>
        <a:xfrm>
          <a:off x="6967388"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教學實施</a:t>
          </a:r>
          <a:endParaRPr lang="zh-TW" altLang="en-US" sz="4200" kern="1200" dirty="0">
            <a:latin typeface="標楷體" panose="03000509000000000000" pitchFamily="65" charset="-120"/>
            <a:ea typeface="標楷體" panose="03000509000000000000" pitchFamily="65" charset="-120"/>
          </a:endParaRPr>
        </a:p>
      </dsp:txBody>
      <dsp:txXfrm>
        <a:off x="7838033" y="43755"/>
        <a:ext cx="2611933" cy="1741289"/>
      </dsp:txXfrm>
    </dsp:sp>
    <dsp:sp modelId="{025E2F77-EE0D-4C8B-B82E-D1D8C78722FA}">
      <dsp:nvSpPr>
        <dsp:cNvPr id="0" name=""/>
        <dsp:cNvSpPr/>
      </dsp:nvSpPr>
      <dsp:spPr>
        <a:xfrm>
          <a:off x="10449966"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學習評量</a:t>
          </a:r>
          <a:endParaRPr lang="zh-TW" altLang="en-US" sz="4200" kern="1200" dirty="0">
            <a:latin typeface="標楷體" panose="03000509000000000000" pitchFamily="65" charset="-120"/>
            <a:ea typeface="標楷體" panose="03000509000000000000" pitchFamily="65" charset="-120"/>
          </a:endParaRPr>
        </a:p>
      </dsp:txBody>
      <dsp:txXfrm>
        <a:off x="11320611" y="43755"/>
        <a:ext cx="2611933" cy="1741289"/>
      </dsp:txXfrm>
    </dsp:sp>
    <dsp:sp modelId="{487B5C1E-06F6-4E62-9F12-9350DEBBEDC0}">
      <dsp:nvSpPr>
        <dsp:cNvPr id="0" name=""/>
        <dsp:cNvSpPr/>
      </dsp:nvSpPr>
      <dsp:spPr>
        <a:xfrm>
          <a:off x="13932544"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評鑑檢討</a:t>
          </a:r>
          <a:endParaRPr lang="zh-TW" altLang="en-US" sz="4200" kern="1200" dirty="0">
            <a:latin typeface="標楷體" panose="03000509000000000000" pitchFamily="65" charset="-120"/>
            <a:ea typeface="標楷體" panose="03000509000000000000" pitchFamily="65" charset="-120"/>
          </a:endParaRPr>
        </a:p>
      </dsp:txBody>
      <dsp:txXfrm>
        <a:off x="14803189" y="43755"/>
        <a:ext cx="2611933" cy="174128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BA010-21AE-4C89-98C5-C98AE8C2C404}">
      <dsp:nvSpPr>
        <dsp:cNvPr id="0" name=""/>
        <dsp:cNvSpPr/>
      </dsp:nvSpPr>
      <dsp:spPr>
        <a:xfrm>
          <a:off x="2232" y="43755"/>
          <a:ext cx="4353222" cy="1741289"/>
        </a:xfrm>
        <a:prstGeom prst="homePlate">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確定教學</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目標</a:t>
          </a:r>
          <a:endParaRPr lang="zh-TW" altLang="en-US" sz="4200" kern="1200" dirty="0">
            <a:latin typeface="標楷體" panose="03000509000000000000" pitchFamily="65" charset="-120"/>
            <a:ea typeface="標楷體" panose="03000509000000000000" pitchFamily="65" charset="-120"/>
          </a:endParaRPr>
        </a:p>
      </dsp:txBody>
      <dsp:txXfrm>
        <a:off x="2232" y="43755"/>
        <a:ext cx="3917900" cy="1741289"/>
      </dsp:txXfrm>
    </dsp:sp>
    <dsp:sp modelId="{AFF594AC-9966-4C82-90F8-3E4A5E542EBE}">
      <dsp:nvSpPr>
        <dsp:cNvPr id="0" name=""/>
        <dsp:cNvSpPr/>
      </dsp:nvSpPr>
      <dsp:spPr>
        <a:xfrm>
          <a:off x="3484810"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計畫準備</a:t>
          </a:r>
          <a:endParaRPr lang="zh-TW" altLang="en-US" sz="4200" kern="1200" dirty="0">
            <a:latin typeface="標楷體" panose="03000509000000000000" pitchFamily="65" charset="-120"/>
            <a:ea typeface="標楷體" panose="03000509000000000000" pitchFamily="65" charset="-120"/>
          </a:endParaRPr>
        </a:p>
      </dsp:txBody>
      <dsp:txXfrm>
        <a:off x="4355455" y="43755"/>
        <a:ext cx="2611933" cy="1741289"/>
      </dsp:txXfrm>
    </dsp:sp>
    <dsp:sp modelId="{7745DCFD-DACC-4586-9334-3752A204960D}">
      <dsp:nvSpPr>
        <dsp:cNvPr id="0" name=""/>
        <dsp:cNvSpPr/>
      </dsp:nvSpPr>
      <dsp:spPr>
        <a:xfrm>
          <a:off x="6967388" y="43755"/>
          <a:ext cx="4353222" cy="1741289"/>
        </a:xfrm>
        <a:prstGeom prst="chevron">
          <a:avLst/>
        </a:prstGeom>
        <a:solidFill>
          <a:srgbClr val="E6D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教學實施</a:t>
          </a:r>
          <a:endParaRPr lang="zh-TW" altLang="en-US" sz="4200" kern="1200" dirty="0">
            <a:latin typeface="標楷體" panose="03000509000000000000" pitchFamily="65" charset="-120"/>
            <a:ea typeface="標楷體" panose="03000509000000000000" pitchFamily="65" charset="-120"/>
          </a:endParaRPr>
        </a:p>
      </dsp:txBody>
      <dsp:txXfrm>
        <a:off x="7838033" y="43755"/>
        <a:ext cx="2611933" cy="1741289"/>
      </dsp:txXfrm>
    </dsp:sp>
    <dsp:sp modelId="{025E2F77-EE0D-4C8B-B82E-D1D8C78722FA}">
      <dsp:nvSpPr>
        <dsp:cNvPr id="0" name=""/>
        <dsp:cNvSpPr/>
      </dsp:nvSpPr>
      <dsp:spPr>
        <a:xfrm>
          <a:off x="10449966"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學習評量</a:t>
          </a:r>
          <a:endParaRPr lang="zh-TW" altLang="en-US" sz="4200" kern="1200" dirty="0">
            <a:latin typeface="標楷體" panose="03000509000000000000" pitchFamily="65" charset="-120"/>
            <a:ea typeface="標楷體" panose="03000509000000000000" pitchFamily="65" charset="-120"/>
          </a:endParaRPr>
        </a:p>
      </dsp:txBody>
      <dsp:txXfrm>
        <a:off x="11320611" y="43755"/>
        <a:ext cx="2611933" cy="1741289"/>
      </dsp:txXfrm>
    </dsp:sp>
    <dsp:sp modelId="{487B5C1E-06F6-4E62-9F12-9350DEBBEDC0}">
      <dsp:nvSpPr>
        <dsp:cNvPr id="0" name=""/>
        <dsp:cNvSpPr/>
      </dsp:nvSpPr>
      <dsp:spPr>
        <a:xfrm>
          <a:off x="13932544"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評鑑檢討</a:t>
          </a:r>
          <a:endParaRPr lang="zh-TW" altLang="en-US" sz="4200" kern="1200" dirty="0">
            <a:latin typeface="標楷體" panose="03000509000000000000" pitchFamily="65" charset="-120"/>
            <a:ea typeface="標楷體" panose="03000509000000000000" pitchFamily="65" charset="-120"/>
          </a:endParaRPr>
        </a:p>
      </dsp:txBody>
      <dsp:txXfrm>
        <a:off x="14803189" y="43755"/>
        <a:ext cx="2611933" cy="174128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BA010-21AE-4C89-98C5-C98AE8C2C404}">
      <dsp:nvSpPr>
        <dsp:cNvPr id="0" name=""/>
        <dsp:cNvSpPr/>
      </dsp:nvSpPr>
      <dsp:spPr>
        <a:xfrm>
          <a:off x="2232" y="43755"/>
          <a:ext cx="4353222" cy="1741289"/>
        </a:xfrm>
        <a:prstGeom prst="homePlate">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確定教學</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目標</a:t>
          </a:r>
          <a:endParaRPr lang="zh-TW" altLang="en-US" sz="4200" kern="1200" dirty="0">
            <a:latin typeface="標楷體" panose="03000509000000000000" pitchFamily="65" charset="-120"/>
            <a:ea typeface="標楷體" panose="03000509000000000000" pitchFamily="65" charset="-120"/>
          </a:endParaRPr>
        </a:p>
      </dsp:txBody>
      <dsp:txXfrm>
        <a:off x="2232" y="43755"/>
        <a:ext cx="3917900" cy="1741289"/>
      </dsp:txXfrm>
    </dsp:sp>
    <dsp:sp modelId="{AFF594AC-9966-4C82-90F8-3E4A5E542EBE}">
      <dsp:nvSpPr>
        <dsp:cNvPr id="0" name=""/>
        <dsp:cNvSpPr/>
      </dsp:nvSpPr>
      <dsp:spPr>
        <a:xfrm>
          <a:off x="3484810"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計畫準備</a:t>
          </a:r>
          <a:endParaRPr lang="zh-TW" altLang="en-US" sz="4200" kern="1200" dirty="0">
            <a:latin typeface="標楷體" panose="03000509000000000000" pitchFamily="65" charset="-120"/>
            <a:ea typeface="標楷體" panose="03000509000000000000" pitchFamily="65" charset="-120"/>
          </a:endParaRPr>
        </a:p>
      </dsp:txBody>
      <dsp:txXfrm>
        <a:off x="4355455" y="43755"/>
        <a:ext cx="2611933" cy="1741289"/>
      </dsp:txXfrm>
    </dsp:sp>
    <dsp:sp modelId="{7745DCFD-DACC-4586-9334-3752A204960D}">
      <dsp:nvSpPr>
        <dsp:cNvPr id="0" name=""/>
        <dsp:cNvSpPr/>
      </dsp:nvSpPr>
      <dsp:spPr>
        <a:xfrm>
          <a:off x="6967388"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教學實施</a:t>
          </a:r>
          <a:endParaRPr lang="zh-TW" altLang="en-US" sz="4200" kern="1200" dirty="0">
            <a:latin typeface="標楷體" panose="03000509000000000000" pitchFamily="65" charset="-120"/>
            <a:ea typeface="標楷體" panose="03000509000000000000" pitchFamily="65" charset="-120"/>
          </a:endParaRPr>
        </a:p>
      </dsp:txBody>
      <dsp:txXfrm>
        <a:off x="7838033" y="43755"/>
        <a:ext cx="2611933" cy="1741289"/>
      </dsp:txXfrm>
    </dsp:sp>
    <dsp:sp modelId="{025E2F77-EE0D-4C8B-B82E-D1D8C78722FA}">
      <dsp:nvSpPr>
        <dsp:cNvPr id="0" name=""/>
        <dsp:cNvSpPr/>
      </dsp:nvSpPr>
      <dsp:spPr>
        <a:xfrm>
          <a:off x="10449966" y="43755"/>
          <a:ext cx="4353222" cy="1741289"/>
        </a:xfrm>
        <a:prstGeom prst="chevron">
          <a:avLst/>
        </a:prstGeom>
        <a:solidFill>
          <a:srgbClr val="E6D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學習評量</a:t>
          </a:r>
          <a:endParaRPr lang="zh-TW" altLang="en-US" sz="4200" kern="1200" dirty="0">
            <a:latin typeface="標楷體" panose="03000509000000000000" pitchFamily="65" charset="-120"/>
            <a:ea typeface="標楷體" panose="03000509000000000000" pitchFamily="65" charset="-120"/>
          </a:endParaRPr>
        </a:p>
      </dsp:txBody>
      <dsp:txXfrm>
        <a:off x="11320611" y="43755"/>
        <a:ext cx="2611933" cy="1741289"/>
      </dsp:txXfrm>
    </dsp:sp>
    <dsp:sp modelId="{487B5C1E-06F6-4E62-9F12-9350DEBBEDC0}">
      <dsp:nvSpPr>
        <dsp:cNvPr id="0" name=""/>
        <dsp:cNvSpPr/>
      </dsp:nvSpPr>
      <dsp:spPr>
        <a:xfrm>
          <a:off x="13932544"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評鑑檢討</a:t>
          </a:r>
          <a:endParaRPr lang="zh-TW" altLang="en-US" sz="4200" kern="1200" dirty="0">
            <a:latin typeface="標楷體" panose="03000509000000000000" pitchFamily="65" charset="-120"/>
            <a:ea typeface="標楷體" panose="03000509000000000000" pitchFamily="65" charset="-120"/>
          </a:endParaRPr>
        </a:p>
      </dsp:txBody>
      <dsp:txXfrm>
        <a:off x="14803189" y="43755"/>
        <a:ext cx="2611933" cy="174128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BA010-21AE-4C89-98C5-C98AE8C2C404}">
      <dsp:nvSpPr>
        <dsp:cNvPr id="0" name=""/>
        <dsp:cNvSpPr/>
      </dsp:nvSpPr>
      <dsp:spPr>
        <a:xfrm>
          <a:off x="2232" y="43755"/>
          <a:ext cx="4353222" cy="1741289"/>
        </a:xfrm>
        <a:prstGeom prst="homePlate">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確定教學</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目標</a:t>
          </a:r>
          <a:endParaRPr lang="zh-TW" altLang="en-US" sz="4200" kern="1200" dirty="0">
            <a:latin typeface="標楷體" panose="03000509000000000000" pitchFamily="65" charset="-120"/>
            <a:ea typeface="標楷體" panose="03000509000000000000" pitchFamily="65" charset="-120"/>
          </a:endParaRPr>
        </a:p>
      </dsp:txBody>
      <dsp:txXfrm>
        <a:off x="2232" y="43755"/>
        <a:ext cx="3917900" cy="1741289"/>
      </dsp:txXfrm>
    </dsp:sp>
    <dsp:sp modelId="{AFF594AC-9966-4C82-90F8-3E4A5E542EBE}">
      <dsp:nvSpPr>
        <dsp:cNvPr id="0" name=""/>
        <dsp:cNvSpPr/>
      </dsp:nvSpPr>
      <dsp:spPr>
        <a:xfrm>
          <a:off x="3484810"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計畫準備</a:t>
          </a:r>
          <a:endParaRPr lang="zh-TW" altLang="en-US" sz="4200" kern="1200" dirty="0">
            <a:latin typeface="標楷體" panose="03000509000000000000" pitchFamily="65" charset="-120"/>
            <a:ea typeface="標楷體" panose="03000509000000000000" pitchFamily="65" charset="-120"/>
          </a:endParaRPr>
        </a:p>
      </dsp:txBody>
      <dsp:txXfrm>
        <a:off x="4355455" y="43755"/>
        <a:ext cx="2611933" cy="1741289"/>
      </dsp:txXfrm>
    </dsp:sp>
    <dsp:sp modelId="{7745DCFD-DACC-4586-9334-3752A204960D}">
      <dsp:nvSpPr>
        <dsp:cNvPr id="0" name=""/>
        <dsp:cNvSpPr/>
      </dsp:nvSpPr>
      <dsp:spPr>
        <a:xfrm>
          <a:off x="6967388"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教學實施</a:t>
          </a:r>
          <a:endParaRPr lang="zh-TW" altLang="en-US" sz="4200" kern="1200" dirty="0">
            <a:latin typeface="標楷體" panose="03000509000000000000" pitchFamily="65" charset="-120"/>
            <a:ea typeface="標楷體" panose="03000509000000000000" pitchFamily="65" charset="-120"/>
          </a:endParaRPr>
        </a:p>
      </dsp:txBody>
      <dsp:txXfrm>
        <a:off x="7838033" y="43755"/>
        <a:ext cx="2611933" cy="1741289"/>
      </dsp:txXfrm>
    </dsp:sp>
    <dsp:sp modelId="{025E2F77-EE0D-4C8B-B82E-D1D8C78722FA}">
      <dsp:nvSpPr>
        <dsp:cNvPr id="0" name=""/>
        <dsp:cNvSpPr/>
      </dsp:nvSpPr>
      <dsp:spPr>
        <a:xfrm>
          <a:off x="10449966" y="43755"/>
          <a:ext cx="4353222" cy="1741289"/>
        </a:xfrm>
        <a:prstGeom prst="chevron">
          <a:avLst/>
        </a:prstGeom>
        <a:solidFill>
          <a:srgbClr val="EDF9A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學習評量</a:t>
          </a:r>
          <a:endParaRPr lang="zh-TW" altLang="en-US" sz="4200" kern="1200" dirty="0">
            <a:latin typeface="標楷體" panose="03000509000000000000" pitchFamily="65" charset="-120"/>
            <a:ea typeface="標楷體" panose="03000509000000000000" pitchFamily="65" charset="-120"/>
          </a:endParaRPr>
        </a:p>
      </dsp:txBody>
      <dsp:txXfrm>
        <a:off x="11320611" y="43755"/>
        <a:ext cx="2611933" cy="1741289"/>
      </dsp:txXfrm>
    </dsp:sp>
    <dsp:sp modelId="{487B5C1E-06F6-4E62-9F12-9350DEBBEDC0}">
      <dsp:nvSpPr>
        <dsp:cNvPr id="0" name=""/>
        <dsp:cNvSpPr/>
      </dsp:nvSpPr>
      <dsp:spPr>
        <a:xfrm>
          <a:off x="13932544" y="43755"/>
          <a:ext cx="4353222" cy="1741289"/>
        </a:xfrm>
        <a:prstGeom prst="chevron">
          <a:avLst/>
        </a:prstGeom>
        <a:solidFill>
          <a:srgbClr val="E6D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評鑑檢討</a:t>
          </a:r>
          <a:endParaRPr lang="zh-TW" altLang="en-US" sz="4200" kern="1200" dirty="0">
            <a:latin typeface="標楷體" panose="03000509000000000000" pitchFamily="65" charset="-120"/>
            <a:ea typeface="標楷體" panose="03000509000000000000" pitchFamily="65" charset="-120"/>
          </a:endParaRPr>
        </a:p>
      </dsp:txBody>
      <dsp:txXfrm>
        <a:off x="14803189" y="43755"/>
        <a:ext cx="2611933" cy="174128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75D49-A579-4798-B619-5CAA61990496}">
      <dsp:nvSpPr>
        <dsp:cNvPr id="0" name=""/>
        <dsp:cNvSpPr/>
      </dsp:nvSpPr>
      <dsp:spPr>
        <a:xfrm>
          <a:off x="1832967" y="3968"/>
          <a:ext cx="4060031" cy="243601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zh-TW" sz="5500" b="1" kern="1200" dirty="0">
              <a:latin typeface="標楷體" panose="03000509000000000000" pitchFamily="65" charset="-120"/>
              <a:ea typeface="標楷體" panose="03000509000000000000" pitchFamily="65" charset="-120"/>
            </a:rPr>
            <a:t>階層式</a:t>
          </a:r>
          <a:endParaRPr lang="en-US" altLang="zh-TW" sz="5500" b="1" kern="1200" dirty="0">
            <a:latin typeface="標楷體" panose="03000509000000000000" pitchFamily="65" charset="-120"/>
            <a:ea typeface="標楷體" panose="03000509000000000000" pitchFamily="65" charset="-120"/>
          </a:endParaRPr>
        </a:p>
        <a:p>
          <a:pPr lvl="0" algn="ctr" defTabSz="2444750">
            <a:lnSpc>
              <a:spcPct val="90000"/>
            </a:lnSpc>
            <a:spcBef>
              <a:spcPct val="0"/>
            </a:spcBef>
            <a:spcAft>
              <a:spcPct val="35000"/>
            </a:spcAft>
          </a:pPr>
          <a:r>
            <a:rPr lang="zh-TW" sz="5500" b="1" kern="1200" dirty="0">
              <a:latin typeface="標楷體" panose="03000509000000000000" pitchFamily="65" charset="-120"/>
              <a:ea typeface="標楷體" panose="03000509000000000000" pitchFamily="65" charset="-120"/>
            </a:rPr>
            <a:t>協同教學</a:t>
          </a:r>
          <a:endParaRPr lang="zh-TW" altLang="en-US" sz="5500" kern="1200" dirty="0">
            <a:latin typeface="標楷體" panose="03000509000000000000" pitchFamily="65" charset="-120"/>
            <a:ea typeface="標楷體" panose="03000509000000000000" pitchFamily="65" charset="-120"/>
          </a:endParaRPr>
        </a:p>
      </dsp:txBody>
      <dsp:txXfrm>
        <a:off x="1832967" y="3968"/>
        <a:ext cx="4060031" cy="2436018"/>
      </dsp:txXfrm>
    </dsp:sp>
    <dsp:sp modelId="{3B345E15-61AC-49C6-B044-483FA5DD2789}">
      <dsp:nvSpPr>
        <dsp:cNvPr id="0" name=""/>
        <dsp:cNvSpPr/>
      </dsp:nvSpPr>
      <dsp:spPr>
        <a:xfrm>
          <a:off x="6299001" y="3968"/>
          <a:ext cx="4060031" cy="2436018"/>
        </a:xfrm>
        <a:prstGeom prst="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zh-TW" sz="5500" b="1" kern="1200" dirty="0">
              <a:latin typeface="標楷體" panose="03000509000000000000" pitchFamily="65" charset="-120"/>
              <a:ea typeface="標楷體" panose="03000509000000000000" pitchFamily="65" charset="-120"/>
            </a:rPr>
            <a:t>聯絡教學</a:t>
          </a:r>
          <a:endParaRPr lang="zh-TW" altLang="en-US" sz="5500" kern="1200" dirty="0">
            <a:latin typeface="標楷體" panose="03000509000000000000" pitchFamily="65" charset="-120"/>
            <a:ea typeface="標楷體" panose="03000509000000000000" pitchFamily="65" charset="-120"/>
          </a:endParaRPr>
        </a:p>
      </dsp:txBody>
      <dsp:txXfrm>
        <a:off x="6299001" y="3968"/>
        <a:ext cx="4060031" cy="2436018"/>
      </dsp:txXfrm>
    </dsp:sp>
    <dsp:sp modelId="{DADD8EFC-8FE1-4577-AFA0-56B15DDF36C3}">
      <dsp:nvSpPr>
        <dsp:cNvPr id="0" name=""/>
        <dsp:cNvSpPr/>
      </dsp:nvSpPr>
      <dsp:spPr>
        <a:xfrm>
          <a:off x="1832967" y="2845990"/>
          <a:ext cx="4060031" cy="2436018"/>
        </a:xfrm>
        <a:prstGeom prst="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zh-TW" sz="5500" b="1" kern="1200" dirty="0">
              <a:latin typeface="標楷體" panose="03000509000000000000" pitchFamily="65" charset="-120"/>
              <a:ea typeface="標楷體" panose="03000509000000000000" pitchFamily="65" charset="-120"/>
            </a:rPr>
            <a:t>相關科目</a:t>
          </a:r>
          <a:endParaRPr lang="en-US" altLang="zh-TW" sz="5500" b="1" kern="1200" dirty="0">
            <a:latin typeface="標楷體" panose="03000509000000000000" pitchFamily="65" charset="-120"/>
            <a:ea typeface="標楷體" panose="03000509000000000000" pitchFamily="65" charset="-120"/>
          </a:endParaRPr>
        </a:p>
        <a:p>
          <a:pPr lvl="0" algn="ctr" defTabSz="2444750">
            <a:lnSpc>
              <a:spcPct val="90000"/>
            </a:lnSpc>
            <a:spcBef>
              <a:spcPct val="0"/>
            </a:spcBef>
            <a:spcAft>
              <a:spcPct val="35000"/>
            </a:spcAft>
          </a:pPr>
          <a:r>
            <a:rPr lang="zh-TW" sz="5500" b="1" kern="1200" dirty="0">
              <a:latin typeface="標楷體" panose="03000509000000000000" pitchFamily="65" charset="-120"/>
              <a:ea typeface="標楷體" panose="03000509000000000000" pitchFamily="65" charset="-120"/>
            </a:rPr>
            <a:t>協同教學</a:t>
          </a:r>
          <a:endParaRPr lang="zh-TW" altLang="en-US" sz="5500" kern="1200" dirty="0">
            <a:latin typeface="標楷體" panose="03000509000000000000" pitchFamily="65" charset="-120"/>
            <a:ea typeface="標楷體" panose="03000509000000000000" pitchFamily="65" charset="-120"/>
          </a:endParaRPr>
        </a:p>
      </dsp:txBody>
      <dsp:txXfrm>
        <a:off x="1832967" y="2845990"/>
        <a:ext cx="4060031" cy="2436018"/>
      </dsp:txXfrm>
    </dsp:sp>
    <dsp:sp modelId="{8402A1C2-F1D6-4CBF-9C0A-C7D72C435B1D}">
      <dsp:nvSpPr>
        <dsp:cNvPr id="0" name=""/>
        <dsp:cNvSpPr/>
      </dsp:nvSpPr>
      <dsp:spPr>
        <a:xfrm>
          <a:off x="6299001" y="2845990"/>
          <a:ext cx="4060031" cy="2436018"/>
        </a:xfrm>
        <a:prstGeom prst="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zh-TW" sz="5500" b="1" kern="1200" dirty="0">
              <a:latin typeface="標楷體" panose="03000509000000000000" pitchFamily="65" charset="-120"/>
              <a:ea typeface="標楷體" panose="03000509000000000000" pitchFamily="65" charset="-120"/>
            </a:rPr>
            <a:t>交換教學</a:t>
          </a:r>
          <a:endParaRPr lang="zh-TW" altLang="en-US" sz="5500" kern="1200" dirty="0">
            <a:latin typeface="標楷體" panose="03000509000000000000" pitchFamily="65" charset="-120"/>
            <a:ea typeface="標楷體" panose="03000509000000000000" pitchFamily="65" charset="-120"/>
          </a:endParaRPr>
        </a:p>
      </dsp:txBody>
      <dsp:txXfrm>
        <a:off x="6299001" y="2845990"/>
        <a:ext cx="4060031" cy="2436018"/>
      </dsp:txXfrm>
    </dsp:sp>
    <dsp:sp modelId="{9DB5D390-3370-4951-90D9-B71D18029E57}">
      <dsp:nvSpPr>
        <dsp:cNvPr id="0" name=""/>
        <dsp:cNvSpPr/>
      </dsp:nvSpPr>
      <dsp:spPr>
        <a:xfrm>
          <a:off x="4065984" y="5688012"/>
          <a:ext cx="4060031" cy="2436018"/>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zh-TW" sz="5500" b="1" kern="1200" dirty="0">
              <a:latin typeface="標楷體" panose="03000509000000000000" pitchFamily="65" charset="-120"/>
              <a:ea typeface="標楷體" panose="03000509000000000000" pitchFamily="65" charset="-120"/>
            </a:rPr>
            <a:t>循環教學</a:t>
          </a:r>
          <a:endParaRPr lang="zh-TW" altLang="en-US" sz="5500" kern="1200" dirty="0">
            <a:latin typeface="標楷體" panose="03000509000000000000" pitchFamily="65" charset="-120"/>
            <a:ea typeface="標楷體" panose="03000509000000000000" pitchFamily="65" charset="-120"/>
          </a:endParaRPr>
        </a:p>
      </dsp:txBody>
      <dsp:txXfrm>
        <a:off x="4065984" y="5688012"/>
        <a:ext cx="4060031" cy="243601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27B3C-AF48-4CA7-8621-D5FE2353DBD0}">
      <dsp:nvSpPr>
        <dsp:cNvPr id="0" name=""/>
        <dsp:cNvSpPr/>
      </dsp:nvSpPr>
      <dsp:spPr>
        <a:xfrm>
          <a:off x="2231" y="310622"/>
          <a:ext cx="4352385" cy="1740954"/>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階層</a:t>
          </a:r>
          <a:r>
            <a:rPr lang="zh-TW" sz="4200" b="1" kern="1200" dirty="0" smtClean="0">
              <a:latin typeface="標楷體" panose="03000509000000000000" pitchFamily="65" charset="-120"/>
              <a:ea typeface="標楷體" panose="03000509000000000000" pitchFamily="65" charset="-120"/>
            </a:rPr>
            <a:t>式</a:t>
          </a:r>
          <a:endParaRPr lang="en-US" altLang="zh-TW" sz="4200" b="1" kern="1200" dirty="0" smtClean="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smtClean="0">
              <a:latin typeface="標楷體" panose="03000509000000000000" pitchFamily="65" charset="-120"/>
              <a:ea typeface="標楷體" panose="03000509000000000000" pitchFamily="65" charset="-120"/>
            </a:rPr>
            <a:t>協同教學</a:t>
          </a:r>
          <a:endParaRPr lang="zh-TW" altLang="en-US" sz="4200" kern="1200" dirty="0">
            <a:latin typeface="標楷體" panose="03000509000000000000" pitchFamily="65" charset="-120"/>
            <a:ea typeface="標楷體" panose="03000509000000000000" pitchFamily="65" charset="-120"/>
          </a:endParaRPr>
        </a:p>
      </dsp:txBody>
      <dsp:txXfrm>
        <a:off x="2231" y="310622"/>
        <a:ext cx="3917147" cy="1740954"/>
      </dsp:txXfrm>
    </dsp:sp>
    <dsp:sp modelId="{3CD9920D-D531-4902-B66D-D977977D13C9}">
      <dsp:nvSpPr>
        <dsp:cNvPr id="0" name=""/>
        <dsp:cNvSpPr/>
      </dsp:nvSpPr>
      <dsp:spPr>
        <a:xfrm>
          <a:off x="3484140"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聯絡教學</a:t>
          </a:r>
          <a:endParaRPr lang="zh-TW" altLang="en-US" sz="4200" kern="1200" dirty="0">
            <a:latin typeface="標楷體" panose="03000509000000000000" pitchFamily="65" charset="-120"/>
            <a:ea typeface="標楷體" panose="03000509000000000000" pitchFamily="65" charset="-120"/>
          </a:endParaRPr>
        </a:p>
      </dsp:txBody>
      <dsp:txXfrm>
        <a:off x="4354617" y="310622"/>
        <a:ext cx="2611431" cy="1740954"/>
      </dsp:txXfrm>
    </dsp:sp>
    <dsp:sp modelId="{82649518-FDA4-40A5-8DA1-596A49287422}">
      <dsp:nvSpPr>
        <dsp:cNvPr id="0" name=""/>
        <dsp:cNvSpPr/>
      </dsp:nvSpPr>
      <dsp:spPr>
        <a:xfrm>
          <a:off x="6966048"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a:latin typeface="標楷體" panose="03000509000000000000" pitchFamily="65" charset="-120"/>
              <a:ea typeface="標楷體" panose="03000509000000000000" pitchFamily="65" charset="-120"/>
            </a:rPr>
            <a:t>相關科目協同教學</a:t>
          </a:r>
          <a:endParaRPr lang="zh-TW" altLang="en-US" sz="4200" kern="1200" dirty="0">
            <a:latin typeface="標楷體" panose="03000509000000000000" pitchFamily="65" charset="-120"/>
            <a:ea typeface="標楷體" panose="03000509000000000000" pitchFamily="65" charset="-120"/>
          </a:endParaRPr>
        </a:p>
      </dsp:txBody>
      <dsp:txXfrm>
        <a:off x="7836525" y="310622"/>
        <a:ext cx="2611431" cy="1740954"/>
      </dsp:txXfrm>
    </dsp:sp>
    <dsp:sp modelId="{AFAD6D90-E502-406E-8DB1-2288F3799FDD}">
      <dsp:nvSpPr>
        <dsp:cNvPr id="0" name=""/>
        <dsp:cNvSpPr/>
      </dsp:nvSpPr>
      <dsp:spPr>
        <a:xfrm>
          <a:off x="10447957"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a:latin typeface="標楷體" panose="03000509000000000000" pitchFamily="65" charset="-120"/>
              <a:ea typeface="標楷體" panose="03000509000000000000" pitchFamily="65" charset="-120"/>
            </a:rPr>
            <a:t>交換教學</a:t>
          </a:r>
          <a:endParaRPr lang="zh-TW" altLang="en-US" sz="4200" kern="1200">
            <a:latin typeface="標楷體" panose="03000509000000000000" pitchFamily="65" charset="-120"/>
            <a:ea typeface="標楷體" panose="03000509000000000000" pitchFamily="65" charset="-120"/>
          </a:endParaRPr>
        </a:p>
      </dsp:txBody>
      <dsp:txXfrm>
        <a:off x="11318434" y="310622"/>
        <a:ext cx="2611431" cy="1740954"/>
      </dsp:txXfrm>
    </dsp:sp>
    <dsp:sp modelId="{DE303308-AB8A-4FD0-9250-AF19C2CCF82C}">
      <dsp:nvSpPr>
        <dsp:cNvPr id="0" name=""/>
        <dsp:cNvSpPr/>
      </dsp:nvSpPr>
      <dsp:spPr>
        <a:xfrm>
          <a:off x="13929865"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循環教學</a:t>
          </a:r>
          <a:endParaRPr lang="zh-TW" altLang="en-US" sz="4200" kern="1200" dirty="0">
            <a:latin typeface="標楷體" panose="03000509000000000000" pitchFamily="65" charset="-120"/>
            <a:ea typeface="標楷體" panose="03000509000000000000" pitchFamily="65" charset="-120"/>
          </a:endParaRPr>
        </a:p>
      </dsp:txBody>
      <dsp:txXfrm>
        <a:off x="14800342" y="310622"/>
        <a:ext cx="2611431" cy="174095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27B3C-AF48-4CA7-8621-D5FE2353DBD0}">
      <dsp:nvSpPr>
        <dsp:cNvPr id="0" name=""/>
        <dsp:cNvSpPr/>
      </dsp:nvSpPr>
      <dsp:spPr>
        <a:xfrm>
          <a:off x="2231" y="310622"/>
          <a:ext cx="4352385" cy="1740954"/>
        </a:xfrm>
        <a:prstGeom prst="homePlate">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階層式</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協同教學</a:t>
          </a:r>
          <a:endParaRPr lang="zh-TW" altLang="en-US" sz="4200" kern="1200" dirty="0">
            <a:latin typeface="標楷體" panose="03000509000000000000" pitchFamily="65" charset="-120"/>
            <a:ea typeface="標楷體" panose="03000509000000000000" pitchFamily="65" charset="-120"/>
          </a:endParaRPr>
        </a:p>
      </dsp:txBody>
      <dsp:txXfrm>
        <a:off x="2231" y="310622"/>
        <a:ext cx="3917147" cy="1740954"/>
      </dsp:txXfrm>
    </dsp:sp>
    <dsp:sp modelId="{3CD9920D-D531-4902-B66D-D977977D13C9}">
      <dsp:nvSpPr>
        <dsp:cNvPr id="0" name=""/>
        <dsp:cNvSpPr/>
      </dsp:nvSpPr>
      <dsp:spPr>
        <a:xfrm>
          <a:off x="3484140" y="310622"/>
          <a:ext cx="4352385" cy="1740954"/>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聯絡教學</a:t>
          </a:r>
          <a:endParaRPr lang="zh-TW" altLang="en-US" sz="4200" kern="1200" dirty="0">
            <a:latin typeface="標楷體" panose="03000509000000000000" pitchFamily="65" charset="-120"/>
            <a:ea typeface="標楷體" panose="03000509000000000000" pitchFamily="65" charset="-120"/>
          </a:endParaRPr>
        </a:p>
      </dsp:txBody>
      <dsp:txXfrm>
        <a:off x="4354617" y="310622"/>
        <a:ext cx="2611431" cy="1740954"/>
      </dsp:txXfrm>
    </dsp:sp>
    <dsp:sp modelId="{82649518-FDA4-40A5-8DA1-596A49287422}">
      <dsp:nvSpPr>
        <dsp:cNvPr id="0" name=""/>
        <dsp:cNvSpPr/>
      </dsp:nvSpPr>
      <dsp:spPr>
        <a:xfrm>
          <a:off x="6966048"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a:latin typeface="標楷體" panose="03000509000000000000" pitchFamily="65" charset="-120"/>
              <a:ea typeface="標楷體" panose="03000509000000000000" pitchFamily="65" charset="-120"/>
            </a:rPr>
            <a:t>相關科目協同教學</a:t>
          </a:r>
          <a:endParaRPr lang="zh-TW" altLang="en-US" sz="4200" kern="1200" dirty="0">
            <a:latin typeface="標楷體" panose="03000509000000000000" pitchFamily="65" charset="-120"/>
            <a:ea typeface="標楷體" panose="03000509000000000000" pitchFamily="65" charset="-120"/>
          </a:endParaRPr>
        </a:p>
      </dsp:txBody>
      <dsp:txXfrm>
        <a:off x="7836525" y="310622"/>
        <a:ext cx="2611431" cy="1740954"/>
      </dsp:txXfrm>
    </dsp:sp>
    <dsp:sp modelId="{AFAD6D90-E502-406E-8DB1-2288F3799FDD}">
      <dsp:nvSpPr>
        <dsp:cNvPr id="0" name=""/>
        <dsp:cNvSpPr/>
      </dsp:nvSpPr>
      <dsp:spPr>
        <a:xfrm>
          <a:off x="10447957"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a:latin typeface="標楷體" panose="03000509000000000000" pitchFamily="65" charset="-120"/>
              <a:ea typeface="標楷體" panose="03000509000000000000" pitchFamily="65" charset="-120"/>
            </a:rPr>
            <a:t>交換教學</a:t>
          </a:r>
          <a:endParaRPr lang="zh-TW" altLang="en-US" sz="4200" kern="1200">
            <a:latin typeface="標楷體" panose="03000509000000000000" pitchFamily="65" charset="-120"/>
            <a:ea typeface="標楷體" panose="03000509000000000000" pitchFamily="65" charset="-120"/>
          </a:endParaRPr>
        </a:p>
      </dsp:txBody>
      <dsp:txXfrm>
        <a:off x="11318434" y="310622"/>
        <a:ext cx="2611431" cy="1740954"/>
      </dsp:txXfrm>
    </dsp:sp>
    <dsp:sp modelId="{DE303308-AB8A-4FD0-9250-AF19C2CCF82C}">
      <dsp:nvSpPr>
        <dsp:cNvPr id="0" name=""/>
        <dsp:cNvSpPr/>
      </dsp:nvSpPr>
      <dsp:spPr>
        <a:xfrm>
          <a:off x="13929865"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循環教學</a:t>
          </a:r>
          <a:endParaRPr lang="zh-TW" altLang="en-US" sz="4200" kern="1200" dirty="0">
            <a:latin typeface="標楷體" panose="03000509000000000000" pitchFamily="65" charset="-120"/>
            <a:ea typeface="標楷體" panose="03000509000000000000" pitchFamily="65" charset="-120"/>
          </a:endParaRPr>
        </a:p>
      </dsp:txBody>
      <dsp:txXfrm>
        <a:off x="14800342" y="310622"/>
        <a:ext cx="2611431" cy="174095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27B3C-AF48-4CA7-8621-D5FE2353DBD0}">
      <dsp:nvSpPr>
        <dsp:cNvPr id="0" name=""/>
        <dsp:cNvSpPr/>
      </dsp:nvSpPr>
      <dsp:spPr>
        <a:xfrm>
          <a:off x="2231" y="310622"/>
          <a:ext cx="4352385" cy="1740954"/>
        </a:xfrm>
        <a:prstGeom prst="homePlate">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階層式</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協同教學</a:t>
          </a:r>
          <a:endParaRPr lang="zh-TW" altLang="en-US" sz="4200" kern="1200" dirty="0">
            <a:latin typeface="標楷體" panose="03000509000000000000" pitchFamily="65" charset="-120"/>
            <a:ea typeface="標楷體" panose="03000509000000000000" pitchFamily="65" charset="-120"/>
          </a:endParaRPr>
        </a:p>
      </dsp:txBody>
      <dsp:txXfrm>
        <a:off x="2231" y="310622"/>
        <a:ext cx="3917147" cy="1740954"/>
      </dsp:txXfrm>
    </dsp:sp>
    <dsp:sp modelId="{3CD9920D-D531-4902-B66D-D977977D13C9}">
      <dsp:nvSpPr>
        <dsp:cNvPr id="0" name=""/>
        <dsp:cNvSpPr/>
      </dsp:nvSpPr>
      <dsp:spPr>
        <a:xfrm>
          <a:off x="3484140"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聯絡教學</a:t>
          </a:r>
          <a:endParaRPr lang="zh-TW" altLang="en-US" sz="4200" kern="1200" dirty="0">
            <a:latin typeface="標楷體" panose="03000509000000000000" pitchFamily="65" charset="-120"/>
            <a:ea typeface="標楷體" panose="03000509000000000000" pitchFamily="65" charset="-120"/>
          </a:endParaRPr>
        </a:p>
      </dsp:txBody>
      <dsp:txXfrm>
        <a:off x="4354617" y="310622"/>
        <a:ext cx="2611431" cy="1740954"/>
      </dsp:txXfrm>
    </dsp:sp>
    <dsp:sp modelId="{82649518-FDA4-40A5-8DA1-596A49287422}">
      <dsp:nvSpPr>
        <dsp:cNvPr id="0" name=""/>
        <dsp:cNvSpPr/>
      </dsp:nvSpPr>
      <dsp:spPr>
        <a:xfrm>
          <a:off x="6966048" y="310622"/>
          <a:ext cx="4352385" cy="1740954"/>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相關科目協同教學</a:t>
          </a:r>
          <a:endParaRPr lang="zh-TW" altLang="en-US" sz="4200" kern="1200" dirty="0">
            <a:latin typeface="標楷體" panose="03000509000000000000" pitchFamily="65" charset="-120"/>
            <a:ea typeface="標楷體" panose="03000509000000000000" pitchFamily="65" charset="-120"/>
          </a:endParaRPr>
        </a:p>
      </dsp:txBody>
      <dsp:txXfrm>
        <a:off x="7836525" y="310622"/>
        <a:ext cx="2611431" cy="1740954"/>
      </dsp:txXfrm>
    </dsp:sp>
    <dsp:sp modelId="{AFAD6D90-E502-406E-8DB1-2288F3799FDD}">
      <dsp:nvSpPr>
        <dsp:cNvPr id="0" name=""/>
        <dsp:cNvSpPr/>
      </dsp:nvSpPr>
      <dsp:spPr>
        <a:xfrm>
          <a:off x="10447957"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a:latin typeface="標楷體" panose="03000509000000000000" pitchFamily="65" charset="-120"/>
              <a:ea typeface="標楷體" panose="03000509000000000000" pitchFamily="65" charset="-120"/>
            </a:rPr>
            <a:t>交換教學</a:t>
          </a:r>
          <a:endParaRPr lang="zh-TW" altLang="en-US" sz="4200" kern="1200">
            <a:latin typeface="標楷體" panose="03000509000000000000" pitchFamily="65" charset="-120"/>
            <a:ea typeface="標楷體" panose="03000509000000000000" pitchFamily="65" charset="-120"/>
          </a:endParaRPr>
        </a:p>
      </dsp:txBody>
      <dsp:txXfrm>
        <a:off x="11318434" y="310622"/>
        <a:ext cx="2611431" cy="1740954"/>
      </dsp:txXfrm>
    </dsp:sp>
    <dsp:sp modelId="{DE303308-AB8A-4FD0-9250-AF19C2CCF82C}">
      <dsp:nvSpPr>
        <dsp:cNvPr id="0" name=""/>
        <dsp:cNvSpPr/>
      </dsp:nvSpPr>
      <dsp:spPr>
        <a:xfrm>
          <a:off x="13929865"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循環教學</a:t>
          </a:r>
          <a:endParaRPr lang="zh-TW" altLang="en-US" sz="4200" kern="1200" dirty="0">
            <a:latin typeface="標楷體" panose="03000509000000000000" pitchFamily="65" charset="-120"/>
            <a:ea typeface="標楷體" panose="03000509000000000000" pitchFamily="65" charset="-120"/>
          </a:endParaRPr>
        </a:p>
      </dsp:txBody>
      <dsp:txXfrm>
        <a:off x="14800342" y="310622"/>
        <a:ext cx="2611431" cy="174095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27B3C-AF48-4CA7-8621-D5FE2353DBD0}">
      <dsp:nvSpPr>
        <dsp:cNvPr id="0" name=""/>
        <dsp:cNvSpPr/>
      </dsp:nvSpPr>
      <dsp:spPr>
        <a:xfrm>
          <a:off x="2231" y="310622"/>
          <a:ext cx="4352385" cy="1740954"/>
        </a:xfrm>
        <a:prstGeom prst="homePlate">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階層</a:t>
          </a:r>
          <a:r>
            <a:rPr lang="zh-TW" sz="4200" b="1" kern="1200" dirty="0" smtClean="0">
              <a:latin typeface="標楷體" panose="03000509000000000000" pitchFamily="65" charset="-120"/>
              <a:ea typeface="標楷體" panose="03000509000000000000" pitchFamily="65" charset="-120"/>
            </a:rPr>
            <a:t>式</a:t>
          </a:r>
          <a:endParaRPr lang="en-US" altLang="zh-TW" sz="4200" b="1" kern="1200" dirty="0" smtClean="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smtClean="0">
              <a:latin typeface="標楷體" panose="03000509000000000000" pitchFamily="65" charset="-120"/>
              <a:ea typeface="標楷體" panose="03000509000000000000" pitchFamily="65" charset="-120"/>
            </a:rPr>
            <a:t>協同</a:t>
          </a:r>
          <a:r>
            <a:rPr lang="zh-TW" sz="4200" b="1" kern="1200" dirty="0">
              <a:latin typeface="標楷體" panose="03000509000000000000" pitchFamily="65" charset="-120"/>
              <a:ea typeface="標楷體" panose="03000509000000000000" pitchFamily="65" charset="-120"/>
            </a:rPr>
            <a:t>教學</a:t>
          </a:r>
          <a:endParaRPr lang="zh-TW" altLang="en-US" sz="4200" kern="1200" dirty="0">
            <a:latin typeface="標楷體" panose="03000509000000000000" pitchFamily="65" charset="-120"/>
            <a:ea typeface="標楷體" panose="03000509000000000000" pitchFamily="65" charset="-120"/>
          </a:endParaRPr>
        </a:p>
      </dsp:txBody>
      <dsp:txXfrm>
        <a:off x="2231" y="310622"/>
        <a:ext cx="3917147" cy="1740954"/>
      </dsp:txXfrm>
    </dsp:sp>
    <dsp:sp modelId="{3CD9920D-D531-4902-B66D-D977977D13C9}">
      <dsp:nvSpPr>
        <dsp:cNvPr id="0" name=""/>
        <dsp:cNvSpPr/>
      </dsp:nvSpPr>
      <dsp:spPr>
        <a:xfrm>
          <a:off x="3484140"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聯絡教學</a:t>
          </a:r>
          <a:endParaRPr lang="zh-TW" altLang="en-US" sz="4200" kern="1200" dirty="0">
            <a:latin typeface="標楷體" panose="03000509000000000000" pitchFamily="65" charset="-120"/>
            <a:ea typeface="標楷體" panose="03000509000000000000" pitchFamily="65" charset="-120"/>
          </a:endParaRPr>
        </a:p>
      </dsp:txBody>
      <dsp:txXfrm>
        <a:off x="4354617" y="310622"/>
        <a:ext cx="2611431" cy="1740954"/>
      </dsp:txXfrm>
    </dsp:sp>
    <dsp:sp modelId="{82649518-FDA4-40A5-8DA1-596A49287422}">
      <dsp:nvSpPr>
        <dsp:cNvPr id="0" name=""/>
        <dsp:cNvSpPr/>
      </dsp:nvSpPr>
      <dsp:spPr>
        <a:xfrm>
          <a:off x="6966048"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相關科目協同教學</a:t>
          </a:r>
          <a:endParaRPr lang="zh-TW" altLang="en-US" sz="4200" kern="1200" dirty="0">
            <a:latin typeface="標楷體" panose="03000509000000000000" pitchFamily="65" charset="-120"/>
            <a:ea typeface="標楷體" panose="03000509000000000000" pitchFamily="65" charset="-120"/>
          </a:endParaRPr>
        </a:p>
      </dsp:txBody>
      <dsp:txXfrm>
        <a:off x="7836525" y="310622"/>
        <a:ext cx="2611431" cy="1740954"/>
      </dsp:txXfrm>
    </dsp:sp>
    <dsp:sp modelId="{AFAD6D90-E502-406E-8DB1-2288F3799FDD}">
      <dsp:nvSpPr>
        <dsp:cNvPr id="0" name=""/>
        <dsp:cNvSpPr/>
      </dsp:nvSpPr>
      <dsp:spPr>
        <a:xfrm>
          <a:off x="10447957" y="310622"/>
          <a:ext cx="4352385" cy="1740954"/>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交換教學</a:t>
          </a:r>
          <a:endParaRPr lang="zh-TW" altLang="en-US" sz="4200" kern="1200" dirty="0">
            <a:latin typeface="標楷體" panose="03000509000000000000" pitchFamily="65" charset="-120"/>
            <a:ea typeface="標楷體" panose="03000509000000000000" pitchFamily="65" charset="-120"/>
          </a:endParaRPr>
        </a:p>
      </dsp:txBody>
      <dsp:txXfrm>
        <a:off x="11318434" y="310622"/>
        <a:ext cx="2611431" cy="1740954"/>
      </dsp:txXfrm>
    </dsp:sp>
    <dsp:sp modelId="{DE303308-AB8A-4FD0-9250-AF19C2CCF82C}">
      <dsp:nvSpPr>
        <dsp:cNvPr id="0" name=""/>
        <dsp:cNvSpPr/>
      </dsp:nvSpPr>
      <dsp:spPr>
        <a:xfrm>
          <a:off x="13929865"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循環教學</a:t>
          </a:r>
          <a:endParaRPr lang="zh-TW" altLang="en-US" sz="4200" kern="1200" dirty="0">
            <a:latin typeface="標楷體" panose="03000509000000000000" pitchFamily="65" charset="-120"/>
            <a:ea typeface="標楷體" panose="03000509000000000000" pitchFamily="65" charset="-120"/>
          </a:endParaRPr>
        </a:p>
      </dsp:txBody>
      <dsp:txXfrm>
        <a:off x="14800342" y="310622"/>
        <a:ext cx="2611431" cy="1740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5EE02-3961-4F47-9157-5138EC7815A6}">
      <dsp:nvSpPr>
        <dsp:cNvPr id="0" name=""/>
        <dsp:cNvSpPr/>
      </dsp:nvSpPr>
      <dsp:spPr>
        <a:xfrm>
          <a:off x="8936" y="1846233"/>
          <a:ext cx="2770332" cy="1108133"/>
        </a:xfrm>
        <a:prstGeom prst="homePlate">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學習者</a:t>
          </a:r>
          <a:endParaRPr lang="en-US" altLang="zh-TW" sz="2600" b="1" kern="1200" dirty="0">
            <a:latin typeface="標楷體" panose="03000509000000000000" pitchFamily="65" charset="-120"/>
            <a:ea typeface="標楷體" panose="03000509000000000000" pitchFamily="65" charset="-120"/>
          </a:endParaRPr>
        </a:p>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分析</a:t>
          </a:r>
          <a:endParaRPr lang="zh-TW" altLang="en-US" sz="2600" kern="1200" dirty="0">
            <a:latin typeface="標楷體" panose="03000509000000000000" pitchFamily="65" charset="-120"/>
            <a:ea typeface="標楷體" panose="03000509000000000000" pitchFamily="65" charset="-120"/>
          </a:endParaRPr>
        </a:p>
      </dsp:txBody>
      <dsp:txXfrm>
        <a:off x="8936" y="1846233"/>
        <a:ext cx="2493299" cy="1108133"/>
      </dsp:txXfrm>
    </dsp:sp>
    <dsp:sp modelId="{01088175-1F6B-4F4C-BFB8-8F65DD5F40F3}">
      <dsp:nvSpPr>
        <dsp:cNvPr id="0" name=""/>
        <dsp:cNvSpPr/>
      </dsp:nvSpPr>
      <dsp:spPr>
        <a:xfrm>
          <a:off x="222520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學習團體</a:t>
          </a:r>
          <a:endParaRPr lang="zh-TW" altLang="en-US" sz="2600" kern="1200" dirty="0">
            <a:latin typeface="標楷體" panose="03000509000000000000" pitchFamily="65" charset="-120"/>
            <a:ea typeface="標楷體" panose="03000509000000000000" pitchFamily="65" charset="-120"/>
          </a:endParaRPr>
        </a:p>
      </dsp:txBody>
      <dsp:txXfrm>
        <a:off x="2779269" y="1846233"/>
        <a:ext cx="1662199" cy="1108133"/>
      </dsp:txXfrm>
    </dsp:sp>
    <dsp:sp modelId="{2499A35F-42D6-48EA-A38B-10C3CD953B01}">
      <dsp:nvSpPr>
        <dsp:cNvPr id="0" name=""/>
        <dsp:cNvSpPr/>
      </dsp:nvSpPr>
      <dsp:spPr>
        <a:xfrm>
          <a:off x="444146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教學團體</a:t>
          </a:r>
          <a:endParaRPr lang="zh-TW" altLang="en-US" sz="2600" kern="1200" dirty="0">
            <a:latin typeface="標楷體" panose="03000509000000000000" pitchFamily="65" charset="-120"/>
            <a:ea typeface="標楷體" panose="03000509000000000000" pitchFamily="65" charset="-120"/>
          </a:endParaRPr>
        </a:p>
      </dsp:txBody>
      <dsp:txXfrm>
        <a:off x="4995535" y="1846233"/>
        <a:ext cx="1662199" cy="1108133"/>
      </dsp:txXfrm>
    </dsp:sp>
    <dsp:sp modelId="{2A7D0774-64A1-4592-A708-5F067F4493E5}">
      <dsp:nvSpPr>
        <dsp:cNvPr id="0" name=""/>
        <dsp:cNvSpPr/>
      </dsp:nvSpPr>
      <dsp:spPr>
        <a:xfrm>
          <a:off x="6657734"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教學歷程</a:t>
          </a:r>
          <a:endParaRPr lang="zh-TW" altLang="en-US" sz="2600" kern="1200" dirty="0">
            <a:latin typeface="標楷體" panose="03000509000000000000" pitchFamily="65" charset="-120"/>
            <a:ea typeface="標楷體" panose="03000509000000000000" pitchFamily="65" charset="-120"/>
          </a:endParaRPr>
        </a:p>
      </dsp:txBody>
      <dsp:txXfrm>
        <a:off x="7211801" y="1846233"/>
        <a:ext cx="1662199" cy="1108133"/>
      </dsp:txXfrm>
    </dsp:sp>
    <dsp:sp modelId="{C460E3CD-16C6-4F88-9B74-6EEF96BDAE2B}">
      <dsp:nvSpPr>
        <dsp:cNvPr id="0" name=""/>
        <dsp:cNvSpPr/>
      </dsp:nvSpPr>
      <dsp:spPr>
        <a:xfrm>
          <a:off x="8874000"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教學型態</a:t>
          </a:r>
          <a:endParaRPr lang="zh-TW" altLang="en-US" sz="2600" kern="1200" dirty="0">
            <a:latin typeface="標楷體" panose="03000509000000000000" pitchFamily="65" charset="-120"/>
            <a:ea typeface="標楷體" panose="03000509000000000000" pitchFamily="65" charset="-120"/>
          </a:endParaRPr>
        </a:p>
      </dsp:txBody>
      <dsp:txXfrm>
        <a:off x="9428067" y="1846233"/>
        <a:ext cx="1662199" cy="1108133"/>
      </dsp:txXfrm>
    </dsp:sp>
    <dsp:sp modelId="{65F3DA90-B6CA-4D7C-B650-9B9DFFD1F030}">
      <dsp:nvSpPr>
        <dsp:cNvPr id="0" name=""/>
        <dsp:cNvSpPr/>
      </dsp:nvSpPr>
      <dsp:spPr>
        <a:xfrm>
          <a:off x="11090266"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課程教材</a:t>
          </a:r>
          <a:endParaRPr lang="zh-TW" altLang="en-US" sz="2600" kern="1200" dirty="0">
            <a:latin typeface="標楷體" panose="03000509000000000000" pitchFamily="65" charset="-120"/>
            <a:ea typeface="標楷體" panose="03000509000000000000" pitchFamily="65" charset="-120"/>
          </a:endParaRPr>
        </a:p>
      </dsp:txBody>
      <dsp:txXfrm>
        <a:off x="11644333" y="1846233"/>
        <a:ext cx="1662199" cy="1108133"/>
      </dsp:txXfrm>
    </dsp:sp>
    <dsp:sp modelId="{23E84269-4C4F-4A4F-B6E3-9F97F8A7B1BE}">
      <dsp:nvSpPr>
        <dsp:cNvPr id="0" name=""/>
        <dsp:cNvSpPr/>
      </dsp:nvSpPr>
      <dsp:spPr>
        <a:xfrm>
          <a:off x="1330653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教學場所</a:t>
          </a:r>
          <a:endParaRPr lang="zh-TW" altLang="en-US" sz="2600" kern="1200" dirty="0">
            <a:latin typeface="標楷體" panose="03000509000000000000" pitchFamily="65" charset="-120"/>
            <a:ea typeface="標楷體" panose="03000509000000000000" pitchFamily="65" charset="-120"/>
          </a:endParaRPr>
        </a:p>
      </dsp:txBody>
      <dsp:txXfrm>
        <a:off x="13860599" y="1846233"/>
        <a:ext cx="1662199" cy="1108133"/>
      </dsp:txXfrm>
    </dsp:sp>
    <dsp:sp modelId="{81B56D1F-CFD8-4E12-A7F5-0F8D80C3EAF2}">
      <dsp:nvSpPr>
        <dsp:cNvPr id="0" name=""/>
        <dsp:cNvSpPr/>
      </dsp:nvSpPr>
      <dsp:spPr>
        <a:xfrm>
          <a:off x="1552279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教學時間</a:t>
          </a:r>
          <a:endParaRPr lang="zh-TW" altLang="en-US" sz="2600" kern="1200" dirty="0">
            <a:latin typeface="標楷體" panose="03000509000000000000" pitchFamily="65" charset="-120"/>
            <a:ea typeface="標楷體" panose="03000509000000000000" pitchFamily="65" charset="-120"/>
          </a:endParaRPr>
        </a:p>
      </dsp:txBody>
      <dsp:txXfrm>
        <a:off x="16076865" y="1846233"/>
        <a:ext cx="1662199" cy="110813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27B3C-AF48-4CA7-8621-D5FE2353DBD0}">
      <dsp:nvSpPr>
        <dsp:cNvPr id="0" name=""/>
        <dsp:cNvSpPr/>
      </dsp:nvSpPr>
      <dsp:spPr>
        <a:xfrm>
          <a:off x="1248" y="295267"/>
          <a:ext cx="4352385" cy="1740954"/>
        </a:xfrm>
        <a:prstGeom prst="homePlate">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028"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階層式</a:t>
          </a:r>
          <a:endParaRPr lang="en-US" altLang="zh-TW" sz="4200" b="1" kern="1200" dirty="0">
            <a:latin typeface="標楷體" panose="03000509000000000000" pitchFamily="65" charset="-120"/>
            <a:ea typeface="標楷體" panose="03000509000000000000" pitchFamily="65" charset="-120"/>
          </a:endParaRPr>
        </a:p>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協同教學</a:t>
          </a:r>
          <a:endParaRPr lang="zh-TW" altLang="en-US" sz="4200" kern="1200" dirty="0">
            <a:latin typeface="標楷體" panose="03000509000000000000" pitchFamily="65" charset="-120"/>
            <a:ea typeface="標楷體" panose="03000509000000000000" pitchFamily="65" charset="-120"/>
          </a:endParaRPr>
        </a:p>
      </dsp:txBody>
      <dsp:txXfrm>
        <a:off x="1248" y="295267"/>
        <a:ext cx="3917147" cy="1740954"/>
      </dsp:txXfrm>
    </dsp:sp>
    <dsp:sp modelId="{3CD9920D-D531-4902-B66D-D977977D13C9}">
      <dsp:nvSpPr>
        <dsp:cNvPr id="0" name=""/>
        <dsp:cNvSpPr/>
      </dsp:nvSpPr>
      <dsp:spPr>
        <a:xfrm>
          <a:off x="3484140"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聯絡教學</a:t>
          </a:r>
          <a:endParaRPr lang="zh-TW" altLang="en-US" sz="4200" kern="1200" dirty="0">
            <a:latin typeface="標楷體" panose="03000509000000000000" pitchFamily="65" charset="-120"/>
            <a:ea typeface="標楷體" panose="03000509000000000000" pitchFamily="65" charset="-120"/>
          </a:endParaRPr>
        </a:p>
      </dsp:txBody>
      <dsp:txXfrm>
        <a:off x="4354617" y="310622"/>
        <a:ext cx="2611431" cy="1740954"/>
      </dsp:txXfrm>
    </dsp:sp>
    <dsp:sp modelId="{82649518-FDA4-40A5-8DA1-596A49287422}">
      <dsp:nvSpPr>
        <dsp:cNvPr id="0" name=""/>
        <dsp:cNvSpPr/>
      </dsp:nvSpPr>
      <dsp:spPr>
        <a:xfrm>
          <a:off x="6966048"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相關科目協同教學</a:t>
          </a:r>
          <a:endParaRPr lang="zh-TW" altLang="en-US" sz="4200" kern="1200" dirty="0">
            <a:latin typeface="標楷體" panose="03000509000000000000" pitchFamily="65" charset="-120"/>
            <a:ea typeface="標楷體" panose="03000509000000000000" pitchFamily="65" charset="-120"/>
          </a:endParaRPr>
        </a:p>
      </dsp:txBody>
      <dsp:txXfrm>
        <a:off x="7836525" y="310622"/>
        <a:ext cx="2611431" cy="1740954"/>
      </dsp:txXfrm>
    </dsp:sp>
    <dsp:sp modelId="{AFAD6D90-E502-406E-8DB1-2288F3799FDD}">
      <dsp:nvSpPr>
        <dsp:cNvPr id="0" name=""/>
        <dsp:cNvSpPr/>
      </dsp:nvSpPr>
      <dsp:spPr>
        <a:xfrm>
          <a:off x="10447957" y="310622"/>
          <a:ext cx="4352385" cy="1740954"/>
        </a:xfrm>
        <a:prstGeom prst="chevron">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a:latin typeface="標楷體" panose="03000509000000000000" pitchFamily="65" charset="-120"/>
              <a:ea typeface="標楷體" panose="03000509000000000000" pitchFamily="65" charset="-120"/>
            </a:rPr>
            <a:t>交換教學</a:t>
          </a:r>
          <a:endParaRPr lang="zh-TW" altLang="en-US" sz="4200" kern="1200">
            <a:latin typeface="標楷體" panose="03000509000000000000" pitchFamily="65" charset="-120"/>
            <a:ea typeface="標楷體" panose="03000509000000000000" pitchFamily="65" charset="-120"/>
          </a:endParaRPr>
        </a:p>
      </dsp:txBody>
      <dsp:txXfrm>
        <a:off x="11318434" y="310622"/>
        <a:ext cx="2611431" cy="1740954"/>
      </dsp:txXfrm>
    </dsp:sp>
    <dsp:sp modelId="{DE303308-AB8A-4FD0-9250-AF19C2CCF82C}">
      <dsp:nvSpPr>
        <dsp:cNvPr id="0" name=""/>
        <dsp:cNvSpPr/>
      </dsp:nvSpPr>
      <dsp:spPr>
        <a:xfrm>
          <a:off x="13929865" y="310622"/>
          <a:ext cx="4352385" cy="1740954"/>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021" tIns="112014" rIns="56007" bIns="112014" numCol="1" spcCol="1270" anchor="ctr" anchorCtr="0">
          <a:noAutofit/>
        </a:bodyPr>
        <a:lstStyle/>
        <a:p>
          <a:pPr lvl="0" algn="ctr" defTabSz="1866900">
            <a:lnSpc>
              <a:spcPct val="90000"/>
            </a:lnSpc>
            <a:spcBef>
              <a:spcPct val="0"/>
            </a:spcBef>
            <a:spcAft>
              <a:spcPct val="35000"/>
            </a:spcAft>
          </a:pPr>
          <a:r>
            <a:rPr lang="zh-TW" sz="4200" b="1" kern="1200" dirty="0">
              <a:latin typeface="標楷體" panose="03000509000000000000" pitchFamily="65" charset="-120"/>
              <a:ea typeface="標楷體" panose="03000509000000000000" pitchFamily="65" charset="-120"/>
            </a:rPr>
            <a:t>循環教學</a:t>
          </a:r>
          <a:endParaRPr lang="zh-TW" altLang="en-US" sz="4200" kern="1200" dirty="0">
            <a:latin typeface="標楷體" panose="03000509000000000000" pitchFamily="65" charset="-120"/>
            <a:ea typeface="標楷體" panose="03000509000000000000" pitchFamily="65" charset="-120"/>
          </a:endParaRPr>
        </a:p>
      </dsp:txBody>
      <dsp:txXfrm>
        <a:off x="14800342" y="310622"/>
        <a:ext cx="2611431" cy="174095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6F8DB-5726-4410-8FB1-7F7326885044}">
      <dsp:nvSpPr>
        <dsp:cNvPr id="0" name=""/>
        <dsp:cNvSpPr/>
      </dsp:nvSpPr>
      <dsp:spPr>
        <a:xfrm>
          <a:off x="7778064" y="-812566"/>
          <a:ext cx="2730698" cy="2730696"/>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標楷體" panose="03000509000000000000" pitchFamily="65" charset="-120"/>
              <a:ea typeface="標楷體" panose="03000509000000000000" pitchFamily="65" charset="-120"/>
            </a:rPr>
            <a:t>重視教學小組合作計畫、教學和評鑑</a:t>
          </a:r>
          <a:endParaRPr lang="zh-TW" altLang="en-US" sz="3200" kern="1200" dirty="0">
            <a:latin typeface="標楷體" panose="03000509000000000000" pitchFamily="65" charset="-120"/>
            <a:ea typeface="標楷體" panose="03000509000000000000" pitchFamily="65" charset="-120"/>
          </a:endParaRPr>
        </a:p>
      </dsp:txBody>
      <dsp:txXfrm>
        <a:off x="7911366" y="-679264"/>
        <a:ext cx="2464094" cy="2464092"/>
      </dsp:txXfrm>
    </dsp:sp>
    <dsp:sp modelId="{DAB863CB-58CB-417E-ABDA-679CAFA71392}">
      <dsp:nvSpPr>
        <dsp:cNvPr id="0" name=""/>
        <dsp:cNvSpPr/>
      </dsp:nvSpPr>
      <dsp:spPr>
        <a:xfrm>
          <a:off x="8033167" y="-6538611"/>
          <a:ext cx="7581236" cy="7581236"/>
        </a:xfrm>
        <a:custGeom>
          <a:avLst/>
          <a:gdLst/>
          <a:ahLst/>
          <a:cxnLst/>
          <a:rect l="0" t="0" r="0" b="0"/>
          <a:pathLst>
            <a:path>
              <a:moveTo>
                <a:pt x="2475091" y="7345639"/>
              </a:moveTo>
              <a:arcTo wR="3790618" hR="3790618" stAng="6618412" swAng="4781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5D53B32-A78D-4817-8F8B-6FC21E69D001}">
      <dsp:nvSpPr>
        <dsp:cNvPr id="0" name=""/>
        <dsp:cNvSpPr/>
      </dsp:nvSpPr>
      <dsp:spPr>
        <a:xfrm>
          <a:off x="10458436" y="297680"/>
          <a:ext cx="2730698" cy="2730696"/>
        </a:xfrm>
        <a:prstGeom prst="round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標楷體" panose="03000509000000000000" pitchFamily="65" charset="-120"/>
              <a:ea typeface="標楷體" panose="03000509000000000000" pitchFamily="65" charset="-120"/>
            </a:rPr>
            <a:t>鼓勵教師發揮個人專長，互補長短</a:t>
          </a:r>
          <a:endParaRPr lang="zh-TW" altLang="en-US" sz="3200" kern="1200" dirty="0">
            <a:latin typeface="標楷體" panose="03000509000000000000" pitchFamily="65" charset="-120"/>
            <a:ea typeface="標楷體" panose="03000509000000000000" pitchFamily="65" charset="-120"/>
          </a:endParaRPr>
        </a:p>
      </dsp:txBody>
      <dsp:txXfrm>
        <a:off x="10591738" y="430982"/>
        <a:ext cx="2464094" cy="2464092"/>
      </dsp:txXfrm>
    </dsp:sp>
    <dsp:sp modelId="{1A166BEB-4A4D-4977-87C5-96907E65BD8F}">
      <dsp:nvSpPr>
        <dsp:cNvPr id="0" name=""/>
        <dsp:cNvSpPr/>
      </dsp:nvSpPr>
      <dsp:spPr>
        <a:xfrm>
          <a:off x="12444188" y="-2127589"/>
          <a:ext cx="7581236" cy="7581236"/>
        </a:xfrm>
        <a:custGeom>
          <a:avLst/>
          <a:gdLst/>
          <a:ahLst/>
          <a:cxnLst/>
          <a:rect l="0" t="0" r="0" b="0"/>
          <a:pathLst>
            <a:path>
              <a:moveTo>
                <a:pt x="254238" y="5155464"/>
              </a:moveTo>
              <a:arcTo wR="3790618" hR="3790618" stAng="9533771" swAng="4781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C4D3104-B3F7-42C8-AC5C-2BEF823656BC}">
      <dsp:nvSpPr>
        <dsp:cNvPr id="0" name=""/>
        <dsp:cNvSpPr/>
      </dsp:nvSpPr>
      <dsp:spPr>
        <a:xfrm>
          <a:off x="11568682" y="2978051"/>
          <a:ext cx="2730698" cy="2730696"/>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標楷體" panose="03000509000000000000" pitchFamily="65" charset="-120"/>
              <a:ea typeface="標楷體" panose="03000509000000000000" pitchFamily="65" charset="-120"/>
            </a:rPr>
            <a:t>時間安排和學生團體規模具有彈性</a:t>
          </a:r>
          <a:endParaRPr lang="zh-TW" altLang="en-US" sz="3200" kern="1200" dirty="0">
            <a:latin typeface="標楷體" panose="03000509000000000000" pitchFamily="65" charset="-120"/>
            <a:ea typeface="標楷體" panose="03000509000000000000" pitchFamily="65" charset="-120"/>
          </a:endParaRPr>
        </a:p>
      </dsp:txBody>
      <dsp:txXfrm>
        <a:off x="11701984" y="3111353"/>
        <a:ext cx="2464094" cy="2464092"/>
      </dsp:txXfrm>
    </dsp:sp>
    <dsp:sp modelId="{633F9A39-DC79-47B7-BE8E-87FE772DC939}">
      <dsp:nvSpPr>
        <dsp:cNvPr id="0" name=""/>
        <dsp:cNvSpPr/>
      </dsp:nvSpPr>
      <dsp:spPr>
        <a:xfrm>
          <a:off x="12444188" y="3233153"/>
          <a:ext cx="7581236" cy="7581236"/>
        </a:xfrm>
        <a:custGeom>
          <a:avLst/>
          <a:gdLst/>
          <a:ahLst/>
          <a:cxnLst/>
          <a:rect l="0" t="0" r="0" b="0"/>
          <a:pathLst>
            <a:path>
              <a:moveTo>
                <a:pt x="235597" y="2475089"/>
              </a:moveTo>
              <a:arcTo wR="3790618" hR="3790618" stAng="12018413" swAng="4781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9739A3-D582-41FA-9825-368609803AB9}">
      <dsp:nvSpPr>
        <dsp:cNvPr id="0" name=""/>
        <dsp:cNvSpPr/>
      </dsp:nvSpPr>
      <dsp:spPr>
        <a:xfrm>
          <a:off x="10458436" y="5658423"/>
          <a:ext cx="2730698" cy="2730696"/>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標楷體" panose="03000509000000000000" pitchFamily="65" charset="-120"/>
              <a:ea typeface="標楷體" panose="03000509000000000000" pitchFamily="65" charset="-120"/>
            </a:rPr>
            <a:t>強調多功能教學場所設計，因應多元化教學需求</a:t>
          </a:r>
        </a:p>
      </dsp:txBody>
      <dsp:txXfrm>
        <a:off x="10591738" y="5791725"/>
        <a:ext cx="2464094" cy="2464092"/>
      </dsp:txXfrm>
    </dsp:sp>
    <dsp:sp modelId="{AEDEE481-65B5-45A4-8ADC-5FCA74CFA587}">
      <dsp:nvSpPr>
        <dsp:cNvPr id="0" name=""/>
        <dsp:cNvSpPr/>
      </dsp:nvSpPr>
      <dsp:spPr>
        <a:xfrm>
          <a:off x="8033167" y="7644174"/>
          <a:ext cx="7581236" cy="7581236"/>
        </a:xfrm>
        <a:custGeom>
          <a:avLst/>
          <a:gdLst/>
          <a:ahLst/>
          <a:cxnLst/>
          <a:rect l="0" t="0" r="0" b="0"/>
          <a:pathLst>
            <a:path>
              <a:moveTo>
                <a:pt x="2425770" y="254239"/>
              </a:moveTo>
              <a:arcTo wR="3790618" hR="3790618" stAng="14933769" swAng="4781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55C8E0-6916-4EF1-89F2-7A7DF1436416}">
      <dsp:nvSpPr>
        <dsp:cNvPr id="0" name=""/>
        <dsp:cNvSpPr/>
      </dsp:nvSpPr>
      <dsp:spPr>
        <a:xfrm>
          <a:off x="7778064" y="6768669"/>
          <a:ext cx="2730698" cy="2730696"/>
        </a:xfrm>
        <a:prstGeom prst="round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標楷體" panose="03000509000000000000" pitchFamily="65" charset="-120"/>
              <a:ea typeface="標楷體" panose="03000509000000000000" pitchFamily="65" charset="-120"/>
            </a:rPr>
            <a:t>重視學習者個別差異，兼顧個性和群性發展</a:t>
          </a:r>
          <a:endParaRPr lang="zh-TW" altLang="en-US" sz="3200" kern="1200" dirty="0">
            <a:latin typeface="標楷體" panose="03000509000000000000" pitchFamily="65" charset="-120"/>
            <a:ea typeface="標楷體" panose="03000509000000000000" pitchFamily="65" charset="-120"/>
          </a:endParaRPr>
        </a:p>
      </dsp:txBody>
      <dsp:txXfrm>
        <a:off x="7911366" y="6901971"/>
        <a:ext cx="2464094" cy="2464092"/>
      </dsp:txXfrm>
    </dsp:sp>
    <dsp:sp modelId="{BB8711AE-2410-447A-8D19-73B56CA8EF5B}">
      <dsp:nvSpPr>
        <dsp:cNvPr id="0" name=""/>
        <dsp:cNvSpPr/>
      </dsp:nvSpPr>
      <dsp:spPr>
        <a:xfrm>
          <a:off x="2672424" y="7644174"/>
          <a:ext cx="7581236" cy="7581236"/>
        </a:xfrm>
        <a:custGeom>
          <a:avLst/>
          <a:gdLst/>
          <a:ahLst/>
          <a:cxnLst/>
          <a:rect l="0" t="0" r="0" b="0"/>
          <a:pathLst>
            <a:path>
              <a:moveTo>
                <a:pt x="5106144" y="235597"/>
              </a:moveTo>
              <a:arcTo wR="3790618" hR="3790618" stAng="17418412" swAng="4781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018141-4551-4256-982E-6C2B995B5351}">
      <dsp:nvSpPr>
        <dsp:cNvPr id="0" name=""/>
        <dsp:cNvSpPr/>
      </dsp:nvSpPr>
      <dsp:spPr>
        <a:xfrm>
          <a:off x="5097692" y="5658423"/>
          <a:ext cx="2730698" cy="2730696"/>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標楷體" panose="03000509000000000000" pitchFamily="65" charset="-120"/>
              <a:ea typeface="標楷體" panose="03000509000000000000" pitchFamily="65" charset="-120"/>
            </a:rPr>
            <a:t>有效使用教學媒體設備，發揮教具的最高效能</a:t>
          </a:r>
        </a:p>
      </dsp:txBody>
      <dsp:txXfrm>
        <a:off x="5230994" y="5791725"/>
        <a:ext cx="2464094" cy="2464092"/>
      </dsp:txXfrm>
    </dsp:sp>
    <dsp:sp modelId="{61335371-B292-4C4D-88CC-06DFB328BAA7}">
      <dsp:nvSpPr>
        <dsp:cNvPr id="0" name=""/>
        <dsp:cNvSpPr/>
      </dsp:nvSpPr>
      <dsp:spPr>
        <a:xfrm>
          <a:off x="-1738597" y="3233153"/>
          <a:ext cx="7581236" cy="7581236"/>
        </a:xfrm>
        <a:custGeom>
          <a:avLst/>
          <a:gdLst/>
          <a:ahLst/>
          <a:cxnLst/>
          <a:rect l="0" t="0" r="0" b="0"/>
          <a:pathLst>
            <a:path>
              <a:moveTo>
                <a:pt x="7326997" y="2425771"/>
              </a:moveTo>
              <a:arcTo wR="3790618" hR="3790618" stAng="20333771" swAng="4781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0CE2E8-BF7E-4C84-840C-E9F421FCC363}">
      <dsp:nvSpPr>
        <dsp:cNvPr id="0" name=""/>
        <dsp:cNvSpPr/>
      </dsp:nvSpPr>
      <dsp:spPr>
        <a:xfrm>
          <a:off x="3987446" y="2978051"/>
          <a:ext cx="2730698" cy="2730696"/>
        </a:xfrm>
        <a:prstGeom prst="round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b="1" kern="1200" dirty="0">
              <a:latin typeface="標楷體" panose="03000509000000000000" pitchFamily="65" charset="-120"/>
              <a:ea typeface="標楷體" panose="03000509000000000000" pitchFamily="65" charset="-120"/>
            </a:rPr>
            <a:t>資淺教師接受資深教師的視導和指導</a:t>
          </a:r>
          <a:endParaRPr lang="zh-TW" altLang="en-US" sz="3200" kern="1200" dirty="0">
            <a:latin typeface="標楷體" panose="03000509000000000000" pitchFamily="65" charset="-120"/>
            <a:ea typeface="標楷體" panose="03000509000000000000" pitchFamily="65" charset="-120"/>
          </a:endParaRPr>
        </a:p>
      </dsp:txBody>
      <dsp:txXfrm>
        <a:off x="4120748" y="3111353"/>
        <a:ext cx="2464094" cy="2464092"/>
      </dsp:txXfrm>
    </dsp:sp>
    <dsp:sp modelId="{B2C5615D-61D2-451E-B8AC-D52A86DDB1F2}">
      <dsp:nvSpPr>
        <dsp:cNvPr id="0" name=""/>
        <dsp:cNvSpPr/>
      </dsp:nvSpPr>
      <dsp:spPr>
        <a:xfrm>
          <a:off x="-1738597" y="-2127589"/>
          <a:ext cx="7581236" cy="7581236"/>
        </a:xfrm>
        <a:custGeom>
          <a:avLst/>
          <a:gdLst/>
          <a:ahLst/>
          <a:cxnLst/>
          <a:rect l="0" t="0" r="0" b="0"/>
          <a:pathLst>
            <a:path>
              <a:moveTo>
                <a:pt x="7345638" y="5106146"/>
              </a:moveTo>
              <a:arcTo wR="3790618" hR="3790618" stAng="1218413" swAng="4781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1DBEC93-99F6-472A-86F2-ABF0A259EF06}">
      <dsp:nvSpPr>
        <dsp:cNvPr id="0" name=""/>
        <dsp:cNvSpPr/>
      </dsp:nvSpPr>
      <dsp:spPr>
        <a:xfrm>
          <a:off x="5097692" y="297680"/>
          <a:ext cx="2730698" cy="27306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kern="1200" dirty="0">
              <a:latin typeface="標楷體" panose="03000509000000000000" pitchFamily="65" charset="-120"/>
              <a:ea typeface="標楷體" panose="03000509000000000000" pitchFamily="65" charset="-120"/>
            </a:rPr>
            <a:t>運用非專業助理人員，協助處理事務工作</a:t>
          </a:r>
        </a:p>
      </dsp:txBody>
      <dsp:txXfrm>
        <a:off x="5230994" y="430982"/>
        <a:ext cx="2464094" cy="2464092"/>
      </dsp:txXfrm>
    </dsp:sp>
    <dsp:sp modelId="{59CD143E-42AB-4ED3-BD6B-9E3CCCEBEE01}">
      <dsp:nvSpPr>
        <dsp:cNvPr id="0" name=""/>
        <dsp:cNvSpPr/>
      </dsp:nvSpPr>
      <dsp:spPr>
        <a:xfrm>
          <a:off x="2672424" y="-6538611"/>
          <a:ext cx="7581236" cy="7581236"/>
        </a:xfrm>
        <a:custGeom>
          <a:avLst/>
          <a:gdLst/>
          <a:ahLst/>
          <a:cxnLst/>
          <a:rect l="0" t="0" r="0" b="0"/>
          <a:pathLst>
            <a:path>
              <a:moveTo>
                <a:pt x="5155465" y="7326997"/>
              </a:moveTo>
              <a:arcTo wR="3790618" hR="3790618" stAng="4133769" swAng="4781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94017-ED6A-4607-A4AF-C1483C743CF4}">
      <dsp:nvSpPr>
        <dsp:cNvPr id="0" name=""/>
        <dsp:cNvSpPr/>
      </dsp:nvSpPr>
      <dsp:spPr>
        <a:xfrm>
          <a:off x="2230" y="463068"/>
          <a:ext cx="3653659" cy="1461463"/>
        </a:xfrm>
        <a:prstGeom prst="homePlat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學校行政</a:t>
          </a:r>
          <a:endParaRPr lang="en-US" altLang="zh-TW" sz="3500" kern="1200" dirty="0">
            <a:latin typeface="標楷體" panose="03000509000000000000" pitchFamily="65" charset="-120"/>
            <a:ea typeface="標楷體" panose="03000509000000000000" pitchFamily="65" charset="-120"/>
          </a:endParaRPr>
        </a:p>
      </dsp:txBody>
      <dsp:txXfrm>
        <a:off x="2230" y="463068"/>
        <a:ext cx="3288293" cy="1461463"/>
      </dsp:txXfrm>
    </dsp:sp>
    <dsp:sp modelId="{3EF66C5B-F283-460D-938C-0D3AA52BD6D2}">
      <dsp:nvSpPr>
        <dsp:cNvPr id="0" name=""/>
        <dsp:cNvSpPr/>
      </dsp:nvSpPr>
      <dsp:spPr>
        <a:xfrm>
          <a:off x="2925158"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教師</a:t>
          </a:r>
          <a:endParaRPr lang="en-US" altLang="zh-TW" sz="3500" kern="1200" dirty="0">
            <a:latin typeface="標楷體" panose="03000509000000000000" pitchFamily="65" charset="-120"/>
            <a:ea typeface="標楷體" panose="03000509000000000000" pitchFamily="65" charset="-120"/>
          </a:endParaRPr>
        </a:p>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本身</a:t>
          </a:r>
        </a:p>
      </dsp:txBody>
      <dsp:txXfrm>
        <a:off x="3655890" y="463068"/>
        <a:ext cx="2192196" cy="1461463"/>
      </dsp:txXfrm>
    </dsp:sp>
    <dsp:sp modelId="{CE27EBEF-F9FE-4377-853B-2755990995C4}">
      <dsp:nvSpPr>
        <dsp:cNvPr id="0" name=""/>
        <dsp:cNvSpPr/>
      </dsp:nvSpPr>
      <dsp:spPr>
        <a:xfrm>
          <a:off x="5848086"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教學小組</a:t>
          </a:r>
        </a:p>
      </dsp:txBody>
      <dsp:txXfrm>
        <a:off x="6578818" y="463068"/>
        <a:ext cx="2192196" cy="1461463"/>
      </dsp:txXfrm>
    </dsp:sp>
    <dsp:sp modelId="{E07A33EE-F179-4CA9-A72B-73F4C61FF96A}">
      <dsp:nvSpPr>
        <dsp:cNvPr id="0" name=""/>
        <dsp:cNvSpPr/>
      </dsp:nvSpPr>
      <dsp:spPr>
        <a:xfrm>
          <a:off x="8771014"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學生</a:t>
          </a:r>
        </a:p>
      </dsp:txBody>
      <dsp:txXfrm>
        <a:off x="9501746" y="463068"/>
        <a:ext cx="2192196" cy="1461463"/>
      </dsp:txXfrm>
    </dsp:sp>
    <dsp:sp modelId="{1E1D96AF-3714-4F8A-B787-D9D8379810B0}">
      <dsp:nvSpPr>
        <dsp:cNvPr id="0" name=""/>
        <dsp:cNvSpPr/>
      </dsp:nvSpPr>
      <dsp:spPr>
        <a:xfrm>
          <a:off x="11693941"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課程</a:t>
          </a:r>
        </a:p>
      </dsp:txBody>
      <dsp:txXfrm>
        <a:off x="12424673" y="463068"/>
        <a:ext cx="2192196" cy="1461463"/>
      </dsp:txXfrm>
    </dsp:sp>
    <dsp:sp modelId="{442C3129-9D7D-4249-8099-B73FB0942364}">
      <dsp:nvSpPr>
        <dsp:cNvPr id="0" name=""/>
        <dsp:cNvSpPr/>
      </dsp:nvSpPr>
      <dsp:spPr>
        <a:xfrm>
          <a:off x="14616869"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校外</a:t>
          </a:r>
        </a:p>
      </dsp:txBody>
      <dsp:txXfrm>
        <a:off x="15347601" y="463068"/>
        <a:ext cx="2192196" cy="146146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94017-ED6A-4607-A4AF-C1483C743CF4}">
      <dsp:nvSpPr>
        <dsp:cNvPr id="0" name=""/>
        <dsp:cNvSpPr/>
      </dsp:nvSpPr>
      <dsp:spPr>
        <a:xfrm>
          <a:off x="2230" y="463068"/>
          <a:ext cx="3653659" cy="1461463"/>
        </a:xfrm>
        <a:prstGeom prst="homePlat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學校行政</a:t>
          </a:r>
          <a:endParaRPr lang="en-US" altLang="zh-TW" sz="3500" kern="1200" dirty="0">
            <a:latin typeface="標楷體" panose="03000509000000000000" pitchFamily="65" charset="-120"/>
            <a:ea typeface="標楷體" panose="03000509000000000000" pitchFamily="65" charset="-120"/>
          </a:endParaRPr>
        </a:p>
      </dsp:txBody>
      <dsp:txXfrm>
        <a:off x="2230" y="463068"/>
        <a:ext cx="3288293" cy="1461463"/>
      </dsp:txXfrm>
    </dsp:sp>
    <dsp:sp modelId="{3EF66C5B-F283-460D-938C-0D3AA52BD6D2}">
      <dsp:nvSpPr>
        <dsp:cNvPr id="0" name=""/>
        <dsp:cNvSpPr/>
      </dsp:nvSpPr>
      <dsp:spPr>
        <a:xfrm>
          <a:off x="2925158"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教師</a:t>
          </a:r>
          <a:endParaRPr lang="en-US" altLang="zh-TW" sz="3500" kern="1200" dirty="0">
            <a:latin typeface="標楷體" panose="03000509000000000000" pitchFamily="65" charset="-120"/>
            <a:ea typeface="標楷體" panose="03000509000000000000" pitchFamily="65" charset="-120"/>
          </a:endParaRPr>
        </a:p>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本身</a:t>
          </a:r>
        </a:p>
      </dsp:txBody>
      <dsp:txXfrm>
        <a:off x="3655890" y="463068"/>
        <a:ext cx="2192196" cy="1461463"/>
      </dsp:txXfrm>
    </dsp:sp>
    <dsp:sp modelId="{CE27EBEF-F9FE-4377-853B-2755990995C4}">
      <dsp:nvSpPr>
        <dsp:cNvPr id="0" name=""/>
        <dsp:cNvSpPr/>
      </dsp:nvSpPr>
      <dsp:spPr>
        <a:xfrm>
          <a:off x="5848086"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教學小組</a:t>
          </a:r>
        </a:p>
      </dsp:txBody>
      <dsp:txXfrm>
        <a:off x="6578818" y="463068"/>
        <a:ext cx="2192196" cy="1461463"/>
      </dsp:txXfrm>
    </dsp:sp>
    <dsp:sp modelId="{E07A33EE-F179-4CA9-A72B-73F4C61FF96A}">
      <dsp:nvSpPr>
        <dsp:cNvPr id="0" name=""/>
        <dsp:cNvSpPr/>
      </dsp:nvSpPr>
      <dsp:spPr>
        <a:xfrm>
          <a:off x="8771014"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學生</a:t>
          </a:r>
        </a:p>
      </dsp:txBody>
      <dsp:txXfrm>
        <a:off x="9501746" y="463068"/>
        <a:ext cx="2192196" cy="1461463"/>
      </dsp:txXfrm>
    </dsp:sp>
    <dsp:sp modelId="{1E1D96AF-3714-4F8A-B787-D9D8379810B0}">
      <dsp:nvSpPr>
        <dsp:cNvPr id="0" name=""/>
        <dsp:cNvSpPr/>
      </dsp:nvSpPr>
      <dsp:spPr>
        <a:xfrm>
          <a:off x="11693941"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課程</a:t>
          </a:r>
        </a:p>
      </dsp:txBody>
      <dsp:txXfrm>
        <a:off x="12424673" y="463068"/>
        <a:ext cx="2192196" cy="1461463"/>
      </dsp:txXfrm>
    </dsp:sp>
    <dsp:sp modelId="{442C3129-9D7D-4249-8099-B73FB0942364}">
      <dsp:nvSpPr>
        <dsp:cNvPr id="0" name=""/>
        <dsp:cNvSpPr/>
      </dsp:nvSpPr>
      <dsp:spPr>
        <a:xfrm>
          <a:off x="14616869"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校外</a:t>
          </a:r>
        </a:p>
      </dsp:txBody>
      <dsp:txXfrm>
        <a:off x="15347601" y="463068"/>
        <a:ext cx="2192196" cy="146146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94017-ED6A-4607-A4AF-C1483C743CF4}">
      <dsp:nvSpPr>
        <dsp:cNvPr id="0" name=""/>
        <dsp:cNvSpPr/>
      </dsp:nvSpPr>
      <dsp:spPr>
        <a:xfrm>
          <a:off x="2230" y="463068"/>
          <a:ext cx="3653659" cy="1461463"/>
        </a:xfrm>
        <a:prstGeom prst="homePlate">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學校行政</a:t>
          </a:r>
          <a:endParaRPr lang="en-US" altLang="zh-TW" sz="3500" kern="1200" dirty="0">
            <a:latin typeface="標楷體" panose="03000509000000000000" pitchFamily="65" charset="-120"/>
            <a:ea typeface="標楷體" panose="03000509000000000000" pitchFamily="65" charset="-120"/>
          </a:endParaRPr>
        </a:p>
      </dsp:txBody>
      <dsp:txXfrm>
        <a:off x="2230" y="463068"/>
        <a:ext cx="3288293" cy="1461463"/>
      </dsp:txXfrm>
    </dsp:sp>
    <dsp:sp modelId="{3EF66C5B-F283-460D-938C-0D3AA52BD6D2}">
      <dsp:nvSpPr>
        <dsp:cNvPr id="0" name=""/>
        <dsp:cNvSpPr/>
      </dsp:nvSpPr>
      <dsp:spPr>
        <a:xfrm>
          <a:off x="2925158" y="463068"/>
          <a:ext cx="3653659" cy="1461463"/>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教師</a:t>
          </a:r>
          <a:endParaRPr lang="en-US" altLang="zh-TW" sz="3500" kern="1200" dirty="0">
            <a:latin typeface="標楷體" panose="03000509000000000000" pitchFamily="65" charset="-120"/>
            <a:ea typeface="標楷體" panose="03000509000000000000" pitchFamily="65" charset="-120"/>
          </a:endParaRPr>
        </a:p>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本身</a:t>
          </a:r>
        </a:p>
      </dsp:txBody>
      <dsp:txXfrm>
        <a:off x="3655890" y="463068"/>
        <a:ext cx="2192196" cy="1461463"/>
      </dsp:txXfrm>
    </dsp:sp>
    <dsp:sp modelId="{CE27EBEF-F9FE-4377-853B-2755990995C4}">
      <dsp:nvSpPr>
        <dsp:cNvPr id="0" name=""/>
        <dsp:cNvSpPr/>
      </dsp:nvSpPr>
      <dsp:spPr>
        <a:xfrm>
          <a:off x="5848086"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教學小組</a:t>
          </a:r>
        </a:p>
      </dsp:txBody>
      <dsp:txXfrm>
        <a:off x="6578818" y="463068"/>
        <a:ext cx="2192196" cy="1461463"/>
      </dsp:txXfrm>
    </dsp:sp>
    <dsp:sp modelId="{E07A33EE-F179-4CA9-A72B-73F4C61FF96A}">
      <dsp:nvSpPr>
        <dsp:cNvPr id="0" name=""/>
        <dsp:cNvSpPr/>
      </dsp:nvSpPr>
      <dsp:spPr>
        <a:xfrm>
          <a:off x="8771014"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學生</a:t>
          </a:r>
        </a:p>
      </dsp:txBody>
      <dsp:txXfrm>
        <a:off x="9501746" y="463068"/>
        <a:ext cx="2192196" cy="1461463"/>
      </dsp:txXfrm>
    </dsp:sp>
    <dsp:sp modelId="{1E1D96AF-3714-4F8A-B787-D9D8379810B0}">
      <dsp:nvSpPr>
        <dsp:cNvPr id="0" name=""/>
        <dsp:cNvSpPr/>
      </dsp:nvSpPr>
      <dsp:spPr>
        <a:xfrm>
          <a:off x="11693941"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課程</a:t>
          </a:r>
        </a:p>
      </dsp:txBody>
      <dsp:txXfrm>
        <a:off x="12424673" y="463068"/>
        <a:ext cx="2192196" cy="1461463"/>
      </dsp:txXfrm>
    </dsp:sp>
    <dsp:sp modelId="{442C3129-9D7D-4249-8099-B73FB0942364}">
      <dsp:nvSpPr>
        <dsp:cNvPr id="0" name=""/>
        <dsp:cNvSpPr/>
      </dsp:nvSpPr>
      <dsp:spPr>
        <a:xfrm>
          <a:off x="14616869"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校外</a:t>
          </a:r>
        </a:p>
      </dsp:txBody>
      <dsp:txXfrm>
        <a:off x="15347601" y="463068"/>
        <a:ext cx="2192196" cy="146146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94017-ED6A-4607-A4AF-C1483C743CF4}">
      <dsp:nvSpPr>
        <dsp:cNvPr id="0" name=""/>
        <dsp:cNvSpPr/>
      </dsp:nvSpPr>
      <dsp:spPr>
        <a:xfrm>
          <a:off x="2230" y="463068"/>
          <a:ext cx="3653659" cy="1461463"/>
        </a:xfrm>
        <a:prstGeom prst="homePlate">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學校行政</a:t>
          </a:r>
          <a:endParaRPr lang="en-US" altLang="zh-TW" sz="3500" kern="1200" dirty="0">
            <a:latin typeface="標楷體" panose="03000509000000000000" pitchFamily="65" charset="-120"/>
            <a:ea typeface="標楷體" panose="03000509000000000000" pitchFamily="65" charset="-120"/>
          </a:endParaRPr>
        </a:p>
      </dsp:txBody>
      <dsp:txXfrm>
        <a:off x="2230" y="463068"/>
        <a:ext cx="3288293" cy="1461463"/>
      </dsp:txXfrm>
    </dsp:sp>
    <dsp:sp modelId="{3EF66C5B-F283-460D-938C-0D3AA52BD6D2}">
      <dsp:nvSpPr>
        <dsp:cNvPr id="0" name=""/>
        <dsp:cNvSpPr/>
      </dsp:nvSpPr>
      <dsp:spPr>
        <a:xfrm>
          <a:off x="2925158"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教師</a:t>
          </a:r>
          <a:endParaRPr lang="en-US" altLang="zh-TW" sz="3500" kern="1200" dirty="0">
            <a:latin typeface="標楷體" panose="03000509000000000000" pitchFamily="65" charset="-120"/>
            <a:ea typeface="標楷體" panose="03000509000000000000" pitchFamily="65" charset="-120"/>
          </a:endParaRPr>
        </a:p>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本身</a:t>
          </a:r>
        </a:p>
      </dsp:txBody>
      <dsp:txXfrm>
        <a:off x="3655890" y="463068"/>
        <a:ext cx="2192196" cy="1461463"/>
      </dsp:txXfrm>
    </dsp:sp>
    <dsp:sp modelId="{CE27EBEF-F9FE-4377-853B-2755990995C4}">
      <dsp:nvSpPr>
        <dsp:cNvPr id="0" name=""/>
        <dsp:cNvSpPr/>
      </dsp:nvSpPr>
      <dsp:spPr>
        <a:xfrm>
          <a:off x="5848086" y="463068"/>
          <a:ext cx="3653659" cy="1461463"/>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教學小組</a:t>
          </a:r>
        </a:p>
      </dsp:txBody>
      <dsp:txXfrm>
        <a:off x="6578818" y="463068"/>
        <a:ext cx="2192196" cy="1461463"/>
      </dsp:txXfrm>
    </dsp:sp>
    <dsp:sp modelId="{E07A33EE-F179-4CA9-A72B-73F4C61FF96A}">
      <dsp:nvSpPr>
        <dsp:cNvPr id="0" name=""/>
        <dsp:cNvSpPr/>
      </dsp:nvSpPr>
      <dsp:spPr>
        <a:xfrm>
          <a:off x="8771014"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學生</a:t>
          </a:r>
        </a:p>
      </dsp:txBody>
      <dsp:txXfrm>
        <a:off x="9501746" y="463068"/>
        <a:ext cx="2192196" cy="1461463"/>
      </dsp:txXfrm>
    </dsp:sp>
    <dsp:sp modelId="{1E1D96AF-3714-4F8A-B787-D9D8379810B0}">
      <dsp:nvSpPr>
        <dsp:cNvPr id="0" name=""/>
        <dsp:cNvSpPr/>
      </dsp:nvSpPr>
      <dsp:spPr>
        <a:xfrm>
          <a:off x="11693941"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課程</a:t>
          </a:r>
        </a:p>
      </dsp:txBody>
      <dsp:txXfrm>
        <a:off x="12424673" y="463068"/>
        <a:ext cx="2192196" cy="1461463"/>
      </dsp:txXfrm>
    </dsp:sp>
    <dsp:sp modelId="{442C3129-9D7D-4249-8099-B73FB0942364}">
      <dsp:nvSpPr>
        <dsp:cNvPr id="0" name=""/>
        <dsp:cNvSpPr/>
      </dsp:nvSpPr>
      <dsp:spPr>
        <a:xfrm>
          <a:off x="14616869"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校外</a:t>
          </a:r>
        </a:p>
      </dsp:txBody>
      <dsp:txXfrm>
        <a:off x="15347601" y="463068"/>
        <a:ext cx="2192196" cy="146146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94017-ED6A-4607-A4AF-C1483C743CF4}">
      <dsp:nvSpPr>
        <dsp:cNvPr id="0" name=""/>
        <dsp:cNvSpPr/>
      </dsp:nvSpPr>
      <dsp:spPr>
        <a:xfrm>
          <a:off x="2230" y="463068"/>
          <a:ext cx="3653659" cy="1461463"/>
        </a:xfrm>
        <a:prstGeom prst="homePlate">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學校行政</a:t>
          </a:r>
          <a:endParaRPr lang="en-US" altLang="zh-TW" sz="3500" kern="1200" dirty="0">
            <a:latin typeface="標楷體" panose="03000509000000000000" pitchFamily="65" charset="-120"/>
            <a:ea typeface="標楷體" panose="03000509000000000000" pitchFamily="65" charset="-120"/>
          </a:endParaRPr>
        </a:p>
      </dsp:txBody>
      <dsp:txXfrm>
        <a:off x="2230" y="463068"/>
        <a:ext cx="3288293" cy="1461463"/>
      </dsp:txXfrm>
    </dsp:sp>
    <dsp:sp modelId="{3EF66C5B-F283-460D-938C-0D3AA52BD6D2}">
      <dsp:nvSpPr>
        <dsp:cNvPr id="0" name=""/>
        <dsp:cNvSpPr/>
      </dsp:nvSpPr>
      <dsp:spPr>
        <a:xfrm>
          <a:off x="2925158"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教師</a:t>
          </a:r>
          <a:endParaRPr lang="en-US" altLang="zh-TW" sz="3500" kern="1200" dirty="0">
            <a:latin typeface="標楷體" panose="03000509000000000000" pitchFamily="65" charset="-120"/>
            <a:ea typeface="標楷體" panose="03000509000000000000" pitchFamily="65" charset="-120"/>
          </a:endParaRPr>
        </a:p>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本身</a:t>
          </a:r>
        </a:p>
      </dsp:txBody>
      <dsp:txXfrm>
        <a:off x="3655890" y="463068"/>
        <a:ext cx="2192196" cy="1461463"/>
      </dsp:txXfrm>
    </dsp:sp>
    <dsp:sp modelId="{CE27EBEF-F9FE-4377-853B-2755990995C4}">
      <dsp:nvSpPr>
        <dsp:cNvPr id="0" name=""/>
        <dsp:cNvSpPr/>
      </dsp:nvSpPr>
      <dsp:spPr>
        <a:xfrm>
          <a:off x="5848086" y="463068"/>
          <a:ext cx="3653659" cy="1461463"/>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教學小組</a:t>
          </a:r>
        </a:p>
      </dsp:txBody>
      <dsp:txXfrm>
        <a:off x="6578818" y="463068"/>
        <a:ext cx="2192196" cy="1461463"/>
      </dsp:txXfrm>
    </dsp:sp>
    <dsp:sp modelId="{E07A33EE-F179-4CA9-A72B-73F4C61FF96A}">
      <dsp:nvSpPr>
        <dsp:cNvPr id="0" name=""/>
        <dsp:cNvSpPr/>
      </dsp:nvSpPr>
      <dsp:spPr>
        <a:xfrm>
          <a:off x="8771014"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學生</a:t>
          </a:r>
        </a:p>
      </dsp:txBody>
      <dsp:txXfrm>
        <a:off x="9501746" y="463068"/>
        <a:ext cx="2192196" cy="1461463"/>
      </dsp:txXfrm>
    </dsp:sp>
    <dsp:sp modelId="{1E1D96AF-3714-4F8A-B787-D9D8379810B0}">
      <dsp:nvSpPr>
        <dsp:cNvPr id="0" name=""/>
        <dsp:cNvSpPr/>
      </dsp:nvSpPr>
      <dsp:spPr>
        <a:xfrm>
          <a:off x="11693941"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課程</a:t>
          </a:r>
        </a:p>
      </dsp:txBody>
      <dsp:txXfrm>
        <a:off x="12424673" y="463068"/>
        <a:ext cx="2192196" cy="1461463"/>
      </dsp:txXfrm>
    </dsp:sp>
    <dsp:sp modelId="{442C3129-9D7D-4249-8099-B73FB0942364}">
      <dsp:nvSpPr>
        <dsp:cNvPr id="0" name=""/>
        <dsp:cNvSpPr/>
      </dsp:nvSpPr>
      <dsp:spPr>
        <a:xfrm>
          <a:off x="14616869"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校外</a:t>
          </a:r>
        </a:p>
      </dsp:txBody>
      <dsp:txXfrm>
        <a:off x="15347601" y="463068"/>
        <a:ext cx="2192196" cy="146146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94017-ED6A-4607-A4AF-C1483C743CF4}">
      <dsp:nvSpPr>
        <dsp:cNvPr id="0" name=""/>
        <dsp:cNvSpPr/>
      </dsp:nvSpPr>
      <dsp:spPr>
        <a:xfrm>
          <a:off x="2230" y="463068"/>
          <a:ext cx="3653659" cy="1461463"/>
        </a:xfrm>
        <a:prstGeom prst="homePlate">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學校行政</a:t>
          </a:r>
          <a:endParaRPr lang="en-US" altLang="zh-TW" sz="3500" kern="1200" dirty="0">
            <a:latin typeface="標楷體" panose="03000509000000000000" pitchFamily="65" charset="-120"/>
            <a:ea typeface="標楷體" panose="03000509000000000000" pitchFamily="65" charset="-120"/>
          </a:endParaRPr>
        </a:p>
      </dsp:txBody>
      <dsp:txXfrm>
        <a:off x="2230" y="463068"/>
        <a:ext cx="3288293" cy="1461463"/>
      </dsp:txXfrm>
    </dsp:sp>
    <dsp:sp modelId="{3EF66C5B-F283-460D-938C-0D3AA52BD6D2}">
      <dsp:nvSpPr>
        <dsp:cNvPr id="0" name=""/>
        <dsp:cNvSpPr/>
      </dsp:nvSpPr>
      <dsp:spPr>
        <a:xfrm>
          <a:off x="2925158"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教師</a:t>
          </a:r>
          <a:endParaRPr lang="en-US" altLang="zh-TW" sz="3500" kern="1200" dirty="0">
            <a:latin typeface="標楷體" panose="03000509000000000000" pitchFamily="65" charset="-120"/>
            <a:ea typeface="標楷體" panose="03000509000000000000" pitchFamily="65" charset="-120"/>
          </a:endParaRPr>
        </a:p>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本身</a:t>
          </a:r>
        </a:p>
      </dsp:txBody>
      <dsp:txXfrm>
        <a:off x="3655890" y="463068"/>
        <a:ext cx="2192196" cy="1461463"/>
      </dsp:txXfrm>
    </dsp:sp>
    <dsp:sp modelId="{CE27EBEF-F9FE-4377-853B-2755990995C4}">
      <dsp:nvSpPr>
        <dsp:cNvPr id="0" name=""/>
        <dsp:cNvSpPr/>
      </dsp:nvSpPr>
      <dsp:spPr>
        <a:xfrm>
          <a:off x="5848086"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教學小組</a:t>
          </a:r>
        </a:p>
      </dsp:txBody>
      <dsp:txXfrm>
        <a:off x="6578818" y="463068"/>
        <a:ext cx="2192196" cy="1461463"/>
      </dsp:txXfrm>
    </dsp:sp>
    <dsp:sp modelId="{E07A33EE-F179-4CA9-A72B-73F4C61FF96A}">
      <dsp:nvSpPr>
        <dsp:cNvPr id="0" name=""/>
        <dsp:cNvSpPr/>
      </dsp:nvSpPr>
      <dsp:spPr>
        <a:xfrm>
          <a:off x="8771014" y="463068"/>
          <a:ext cx="3653659" cy="1461463"/>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學生</a:t>
          </a:r>
        </a:p>
      </dsp:txBody>
      <dsp:txXfrm>
        <a:off x="9501746" y="463068"/>
        <a:ext cx="2192196" cy="1461463"/>
      </dsp:txXfrm>
    </dsp:sp>
    <dsp:sp modelId="{1E1D96AF-3714-4F8A-B787-D9D8379810B0}">
      <dsp:nvSpPr>
        <dsp:cNvPr id="0" name=""/>
        <dsp:cNvSpPr/>
      </dsp:nvSpPr>
      <dsp:spPr>
        <a:xfrm>
          <a:off x="11693941"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課程</a:t>
          </a:r>
        </a:p>
      </dsp:txBody>
      <dsp:txXfrm>
        <a:off x="12424673" y="463068"/>
        <a:ext cx="2192196" cy="1461463"/>
      </dsp:txXfrm>
    </dsp:sp>
    <dsp:sp modelId="{442C3129-9D7D-4249-8099-B73FB0942364}">
      <dsp:nvSpPr>
        <dsp:cNvPr id="0" name=""/>
        <dsp:cNvSpPr/>
      </dsp:nvSpPr>
      <dsp:spPr>
        <a:xfrm>
          <a:off x="14616869"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校外</a:t>
          </a:r>
        </a:p>
      </dsp:txBody>
      <dsp:txXfrm>
        <a:off x="15347601" y="463068"/>
        <a:ext cx="2192196" cy="146146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94017-ED6A-4607-A4AF-C1483C743CF4}">
      <dsp:nvSpPr>
        <dsp:cNvPr id="0" name=""/>
        <dsp:cNvSpPr/>
      </dsp:nvSpPr>
      <dsp:spPr>
        <a:xfrm>
          <a:off x="2230" y="463068"/>
          <a:ext cx="3653659" cy="1461463"/>
        </a:xfrm>
        <a:prstGeom prst="homePlate">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學校行政</a:t>
          </a:r>
          <a:endParaRPr lang="en-US" altLang="zh-TW" sz="3500" kern="1200" dirty="0">
            <a:latin typeface="標楷體" panose="03000509000000000000" pitchFamily="65" charset="-120"/>
            <a:ea typeface="標楷體" panose="03000509000000000000" pitchFamily="65" charset="-120"/>
          </a:endParaRPr>
        </a:p>
      </dsp:txBody>
      <dsp:txXfrm>
        <a:off x="2230" y="463068"/>
        <a:ext cx="3288293" cy="1461463"/>
      </dsp:txXfrm>
    </dsp:sp>
    <dsp:sp modelId="{3EF66C5B-F283-460D-938C-0D3AA52BD6D2}">
      <dsp:nvSpPr>
        <dsp:cNvPr id="0" name=""/>
        <dsp:cNvSpPr/>
      </dsp:nvSpPr>
      <dsp:spPr>
        <a:xfrm>
          <a:off x="2925158"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教師</a:t>
          </a:r>
          <a:endParaRPr lang="en-US" altLang="zh-TW" sz="3500" kern="1200" dirty="0">
            <a:latin typeface="標楷體" panose="03000509000000000000" pitchFamily="65" charset="-120"/>
            <a:ea typeface="標楷體" panose="03000509000000000000" pitchFamily="65" charset="-120"/>
          </a:endParaRPr>
        </a:p>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本身</a:t>
          </a:r>
        </a:p>
      </dsp:txBody>
      <dsp:txXfrm>
        <a:off x="3655890" y="463068"/>
        <a:ext cx="2192196" cy="1461463"/>
      </dsp:txXfrm>
    </dsp:sp>
    <dsp:sp modelId="{CE27EBEF-F9FE-4377-853B-2755990995C4}">
      <dsp:nvSpPr>
        <dsp:cNvPr id="0" name=""/>
        <dsp:cNvSpPr/>
      </dsp:nvSpPr>
      <dsp:spPr>
        <a:xfrm>
          <a:off x="5848086"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教學小組</a:t>
          </a:r>
        </a:p>
      </dsp:txBody>
      <dsp:txXfrm>
        <a:off x="6578818" y="463068"/>
        <a:ext cx="2192196" cy="1461463"/>
      </dsp:txXfrm>
    </dsp:sp>
    <dsp:sp modelId="{E07A33EE-F179-4CA9-A72B-73F4C61FF96A}">
      <dsp:nvSpPr>
        <dsp:cNvPr id="0" name=""/>
        <dsp:cNvSpPr/>
      </dsp:nvSpPr>
      <dsp:spPr>
        <a:xfrm>
          <a:off x="8771014"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學生</a:t>
          </a:r>
        </a:p>
      </dsp:txBody>
      <dsp:txXfrm>
        <a:off x="9501746" y="463068"/>
        <a:ext cx="2192196" cy="1461463"/>
      </dsp:txXfrm>
    </dsp:sp>
    <dsp:sp modelId="{1E1D96AF-3714-4F8A-B787-D9D8379810B0}">
      <dsp:nvSpPr>
        <dsp:cNvPr id="0" name=""/>
        <dsp:cNvSpPr/>
      </dsp:nvSpPr>
      <dsp:spPr>
        <a:xfrm>
          <a:off x="11693941" y="463068"/>
          <a:ext cx="3653659" cy="1461463"/>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課程</a:t>
          </a:r>
        </a:p>
      </dsp:txBody>
      <dsp:txXfrm>
        <a:off x="12424673" y="463068"/>
        <a:ext cx="2192196" cy="1461463"/>
      </dsp:txXfrm>
    </dsp:sp>
    <dsp:sp modelId="{442C3129-9D7D-4249-8099-B73FB0942364}">
      <dsp:nvSpPr>
        <dsp:cNvPr id="0" name=""/>
        <dsp:cNvSpPr/>
      </dsp:nvSpPr>
      <dsp:spPr>
        <a:xfrm>
          <a:off x="14616869"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校外</a:t>
          </a:r>
        </a:p>
      </dsp:txBody>
      <dsp:txXfrm>
        <a:off x="15347601" y="463068"/>
        <a:ext cx="2192196" cy="146146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94017-ED6A-4607-A4AF-C1483C743CF4}">
      <dsp:nvSpPr>
        <dsp:cNvPr id="0" name=""/>
        <dsp:cNvSpPr/>
      </dsp:nvSpPr>
      <dsp:spPr>
        <a:xfrm>
          <a:off x="2230" y="463068"/>
          <a:ext cx="3653659" cy="1461463"/>
        </a:xfrm>
        <a:prstGeom prst="homePlate">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學校行政</a:t>
          </a:r>
          <a:endParaRPr lang="en-US" altLang="zh-TW" sz="3500" kern="1200" dirty="0">
            <a:latin typeface="標楷體" panose="03000509000000000000" pitchFamily="65" charset="-120"/>
            <a:ea typeface="標楷體" panose="03000509000000000000" pitchFamily="65" charset="-120"/>
          </a:endParaRPr>
        </a:p>
      </dsp:txBody>
      <dsp:txXfrm>
        <a:off x="2230" y="463068"/>
        <a:ext cx="3288293" cy="1461463"/>
      </dsp:txXfrm>
    </dsp:sp>
    <dsp:sp modelId="{3EF66C5B-F283-460D-938C-0D3AA52BD6D2}">
      <dsp:nvSpPr>
        <dsp:cNvPr id="0" name=""/>
        <dsp:cNvSpPr/>
      </dsp:nvSpPr>
      <dsp:spPr>
        <a:xfrm>
          <a:off x="2925158"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教師</a:t>
          </a:r>
          <a:endParaRPr lang="en-US" altLang="zh-TW" sz="3500" kern="1200" dirty="0">
            <a:latin typeface="標楷體" panose="03000509000000000000" pitchFamily="65" charset="-120"/>
            <a:ea typeface="標楷體" panose="03000509000000000000" pitchFamily="65" charset="-120"/>
          </a:endParaRPr>
        </a:p>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本身</a:t>
          </a:r>
        </a:p>
      </dsp:txBody>
      <dsp:txXfrm>
        <a:off x="3655890" y="463068"/>
        <a:ext cx="2192196" cy="1461463"/>
      </dsp:txXfrm>
    </dsp:sp>
    <dsp:sp modelId="{CE27EBEF-F9FE-4377-853B-2755990995C4}">
      <dsp:nvSpPr>
        <dsp:cNvPr id="0" name=""/>
        <dsp:cNvSpPr/>
      </dsp:nvSpPr>
      <dsp:spPr>
        <a:xfrm>
          <a:off x="5848086"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dirty="0">
              <a:latin typeface="標楷體" panose="03000509000000000000" pitchFamily="65" charset="-120"/>
              <a:ea typeface="標楷體" panose="03000509000000000000" pitchFamily="65" charset="-120"/>
            </a:rPr>
            <a:t>教學小組</a:t>
          </a:r>
        </a:p>
      </dsp:txBody>
      <dsp:txXfrm>
        <a:off x="6578818" y="463068"/>
        <a:ext cx="2192196" cy="1461463"/>
      </dsp:txXfrm>
    </dsp:sp>
    <dsp:sp modelId="{E07A33EE-F179-4CA9-A72B-73F4C61FF96A}">
      <dsp:nvSpPr>
        <dsp:cNvPr id="0" name=""/>
        <dsp:cNvSpPr/>
      </dsp:nvSpPr>
      <dsp:spPr>
        <a:xfrm>
          <a:off x="8771014"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學生</a:t>
          </a:r>
        </a:p>
      </dsp:txBody>
      <dsp:txXfrm>
        <a:off x="9501746" y="463068"/>
        <a:ext cx="2192196" cy="1461463"/>
      </dsp:txXfrm>
    </dsp:sp>
    <dsp:sp modelId="{1E1D96AF-3714-4F8A-B787-D9D8379810B0}">
      <dsp:nvSpPr>
        <dsp:cNvPr id="0" name=""/>
        <dsp:cNvSpPr/>
      </dsp:nvSpPr>
      <dsp:spPr>
        <a:xfrm>
          <a:off x="11693941" y="463068"/>
          <a:ext cx="3653659" cy="1461463"/>
        </a:xfrm>
        <a:prstGeom prst="chevron">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課程</a:t>
          </a:r>
        </a:p>
      </dsp:txBody>
      <dsp:txXfrm>
        <a:off x="12424673" y="463068"/>
        <a:ext cx="2192196" cy="1461463"/>
      </dsp:txXfrm>
    </dsp:sp>
    <dsp:sp modelId="{442C3129-9D7D-4249-8099-B73FB0942364}">
      <dsp:nvSpPr>
        <dsp:cNvPr id="0" name=""/>
        <dsp:cNvSpPr/>
      </dsp:nvSpPr>
      <dsp:spPr>
        <a:xfrm>
          <a:off x="14616869" y="463068"/>
          <a:ext cx="3653659" cy="1461463"/>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zh-TW" altLang="en-US" sz="3500" kern="1200">
              <a:latin typeface="標楷體" panose="03000509000000000000" pitchFamily="65" charset="-120"/>
              <a:ea typeface="標楷體" panose="03000509000000000000" pitchFamily="65" charset="-120"/>
            </a:rPr>
            <a:t>校外</a:t>
          </a:r>
        </a:p>
      </dsp:txBody>
      <dsp:txXfrm>
        <a:off x="15347601" y="463068"/>
        <a:ext cx="2192196" cy="14614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5EE02-3961-4F47-9157-5138EC7815A6}">
      <dsp:nvSpPr>
        <dsp:cNvPr id="0" name=""/>
        <dsp:cNvSpPr/>
      </dsp:nvSpPr>
      <dsp:spPr>
        <a:xfrm>
          <a:off x="1174" y="1866900"/>
          <a:ext cx="2770332" cy="1108133"/>
        </a:xfrm>
        <a:prstGeom prst="homePlat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學習者</a:t>
          </a:r>
          <a:endParaRPr lang="en-US" altLang="zh-TW" sz="2600" b="1" kern="1200" dirty="0">
            <a:latin typeface="標楷體" panose="03000509000000000000" pitchFamily="65" charset="-120"/>
            <a:ea typeface="標楷體" panose="03000509000000000000" pitchFamily="65" charset="-120"/>
          </a:endParaRPr>
        </a:p>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分析</a:t>
          </a:r>
          <a:endParaRPr lang="zh-TW" altLang="en-US" sz="2600" kern="1200" dirty="0">
            <a:latin typeface="標楷體" panose="03000509000000000000" pitchFamily="65" charset="-120"/>
            <a:ea typeface="標楷體" panose="03000509000000000000" pitchFamily="65" charset="-120"/>
          </a:endParaRPr>
        </a:p>
      </dsp:txBody>
      <dsp:txXfrm>
        <a:off x="1174" y="1866900"/>
        <a:ext cx="2493299" cy="1108133"/>
      </dsp:txXfrm>
    </dsp:sp>
    <dsp:sp modelId="{01088175-1F6B-4F4C-BFB8-8F65DD5F40F3}">
      <dsp:nvSpPr>
        <dsp:cNvPr id="0" name=""/>
        <dsp:cNvSpPr/>
      </dsp:nvSpPr>
      <dsp:spPr>
        <a:xfrm>
          <a:off x="2217440" y="1866900"/>
          <a:ext cx="2770332" cy="1108133"/>
        </a:xfrm>
        <a:prstGeom prst="chevron">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學習團體</a:t>
          </a:r>
          <a:endParaRPr lang="zh-TW" altLang="en-US" sz="2600" kern="1200" dirty="0">
            <a:latin typeface="標楷體" panose="03000509000000000000" pitchFamily="65" charset="-120"/>
            <a:ea typeface="標楷體" panose="03000509000000000000" pitchFamily="65" charset="-120"/>
          </a:endParaRPr>
        </a:p>
      </dsp:txBody>
      <dsp:txXfrm>
        <a:off x="2771507" y="1866900"/>
        <a:ext cx="1662199" cy="1108133"/>
      </dsp:txXfrm>
    </dsp:sp>
    <dsp:sp modelId="{2499A35F-42D6-48EA-A38B-10C3CD953B01}">
      <dsp:nvSpPr>
        <dsp:cNvPr id="0" name=""/>
        <dsp:cNvSpPr/>
      </dsp:nvSpPr>
      <dsp:spPr>
        <a:xfrm>
          <a:off x="4433706" y="1866900"/>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教學團體</a:t>
          </a:r>
          <a:endParaRPr lang="zh-TW" altLang="en-US" sz="2600" kern="1200" dirty="0">
            <a:latin typeface="標楷體" panose="03000509000000000000" pitchFamily="65" charset="-120"/>
            <a:ea typeface="標楷體" panose="03000509000000000000" pitchFamily="65" charset="-120"/>
          </a:endParaRPr>
        </a:p>
      </dsp:txBody>
      <dsp:txXfrm>
        <a:off x="4987773" y="1866900"/>
        <a:ext cx="1662199" cy="1108133"/>
      </dsp:txXfrm>
    </dsp:sp>
    <dsp:sp modelId="{2A7D0774-64A1-4592-A708-5F067F4493E5}">
      <dsp:nvSpPr>
        <dsp:cNvPr id="0" name=""/>
        <dsp:cNvSpPr/>
      </dsp:nvSpPr>
      <dsp:spPr>
        <a:xfrm>
          <a:off x="6649972" y="1866900"/>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教學歷程</a:t>
          </a:r>
          <a:endParaRPr lang="zh-TW" altLang="en-US" sz="2600" kern="1200" dirty="0">
            <a:latin typeface="標楷體" panose="03000509000000000000" pitchFamily="65" charset="-120"/>
            <a:ea typeface="標楷體" panose="03000509000000000000" pitchFamily="65" charset="-120"/>
          </a:endParaRPr>
        </a:p>
      </dsp:txBody>
      <dsp:txXfrm>
        <a:off x="7204039" y="1866900"/>
        <a:ext cx="1662199" cy="1108133"/>
      </dsp:txXfrm>
    </dsp:sp>
    <dsp:sp modelId="{C460E3CD-16C6-4F88-9B74-6EEF96BDAE2B}">
      <dsp:nvSpPr>
        <dsp:cNvPr id="0" name=""/>
        <dsp:cNvSpPr/>
      </dsp:nvSpPr>
      <dsp:spPr>
        <a:xfrm>
          <a:off x="8874000"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教學型態</a:t>
          </a:r>
          <a:endParaRPr lang="zh-TW" altLang="en-US" sz="2600" kern="1200" dirty="0">
            <a:latin typeface="標楷體" panose="03000509000000000000" pitchFamily="65" charset="-120"/>
            <a:ea typeface="標楷體" panose="03000509000000000000" pitchFamily="65" charset="-120"/>
          </a:endParaRPr>
        </a:p>
      </dsp:txBody>
      <dsp:txXfrm>
        <a:off x="9428067" y="1846233"/>
        <a:ext cx="1662199" cy="1108133"/>
      </dsp:txXfrm>
    </dsp:sp>
    <dsp:sp modelId="{65F3DA90-B6CA-4D7C-B650-9B9DFFD1F030}">
      <dsp:nvSpPr>
        <dsp:cNvPr id="0" name=""/>
        <dsp:cNvSpPr/>
      </dsp:nvSpPr>
      <dsp:spPr>
        <a:xfrm>
          <a:off x="11090266"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課程教材</a:t>
          </a:r>
          <a:endParaRPr lang="zh-TW" altLang="en-US" sz="2600" kern="1200" dirty="0">
            <a:latin typeface="標楷體" panose="03000509000000000000" pitchFamily="65" charset="-120"/>
            <a:ea typeface="標楷體" panose="03000509000000000000" pitchFamily="65" charset="-120"/>
          </a:endParaRPr>
        </a:p>
      </dsp:txBody>
      <dsp:txXfrm>
        <a:off x="11644333" y="1846233"/>
        <a:ext cx="1662199" cy="1108133"/>
      </dsp:txXfrm>
    </dsp:sp>
    <dsp:sp modelId="{23E84269-4C4F-4A4F-B6E3-9F97F8A7B1BE}">
      <dsp:nvSpPr>
        <dsp:cNvPr id="0" name=""/>
        <dsp:cNvSpPr/>
      </dsp:nvSpPr>
      <dsp:spPr>
        <a:xfrm>
          <a:off x="1330653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教學場所</a:t>
          </a:r>
          <a:endParaRPr lang="zh-TW" altLang="en-US" sz="2600" kern="1200" dirty="0">
            <a:latin typeface="標楷體" panose="03000509000000000000" pitchFamily="65" charset="-120"/>
            <a:ea typeface="標楷體" panose="03000509000000000000" pitchFamily="65" charset="-120"/>
          </a:endParaRPr>
        </a:p>
      </dsp:txBody>
      <dsp:txXfrm>
        <a:off x="13860599" y="1846233"/>
        <a:ext cx="1662199" cy="1108133"/>
      </dsp:txXfrm>
    </dsp:sp>
    <dsp:sp modelId="{81B56D1F-CFD8-4E12-A7F5-0F8D80C3EAF2}">
      <dsp:nvSpPr>
        <dsp:cNvPr id="0" name=""/>
        <dsp:cNvSpPr/>
      </dsp:nvSpPr>
      <dsp:spPr>
        <a:xfrm>
          <a:off x="1552279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教學時間</a:t>
          </a:r>
          <a:endParaRPr lang="zh-TW" altLang="en-US" sz="2600" kern="1200" dirty="0">
            <a:latin typeface="標楷體" panose="03000509000000000000" pitchFamily="65" charset="-120"/>
            <a:ea typeface="標楷體" panose="03000509000000000000" pitchFamily="65" charset="-120"/>
          </a:endParaRPr>
        </a:p>
      </dsp:txBody>
      <dsp:txXfrm>
        <a:off x="16076865" y="1846233"/>
        <a:ext cx="1662199" cy="11081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5EE02-3961-4F47-9157-5138EC7815A6}">
      <dsp:nvSpPr>
        <dsp:cNvPr id="0" name=""/>
        <dsp:cNvSpPr/>
      </dsp:nvSpPr>
      <dsp:spPr>
        <a:xfrm>
          <a:off x="8936" y="1846233"/>
          <a:ext cx="2770332" cy="1108133"/>
        </a:xfrm>
        <a:prstGeom prst="homePlat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學習者</a:t>
          </a:r>
          <a:endParaRPr lang="en-US" altLang="zh-TW" sz="2600" b="1" kern="1200" dirty="0">
            <a:latin typeface="標楷體" panose="03000509000000000000" pitchFamily="65" charset="-120"/>
            <a:ea typeface="標楷體" panose="03000509000000000000" pitchFamily="65" charset="-120"/>
          </a:endParaRPr>
        </a:p>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分析</a:t>
          </a:r>
          <a:endParaRPr lang="zh-TW" altLang="en-US" sz="2600" kern="1200" dirty="0">
            <a:latin typeface="標楷體" panose="03000509000000000000" pitchFamily="65" charset="-120"/>
            <a:ea typeface="標楷體" panose="03000509000000000000" pitchFamily="65" charset="-120"/>
          </a:endParaRPr>
        </a:p>
      </dsp:txBody>
      <dsp:txXfrm>
        <a:off x="8936" y="1846233"/>
        <a:ext cx="2493299" cy="1108133"/>
      </dsp:txXfrm>
    </dsp:sp>
    <dsp:sp modelId="{01088175-1F6B-4F4C-BFB8-8F65DD5F40F3}">
      <dsp:nvSpPr>
        <dsp:cNvPr id="0" name=""/>
        <dsp:cNvSpPr/>
      </dsp:nvSpPr>
      <dsp:spPr>
        <a:xfrm>
          <a:off x="222520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學習團體</a:t>
          </a:r>
          <a:endParaRPr lang="zh-TW" altLang="en-US" sz="2600" kern="1200" dirty="0">
            <a:latin typeface="標楷體" panose="03000509000000000000" pitchFamily="65" charset="-120"/>
            <a:ea typeface="標楷體" panose="03000509000000000000" pitchFamily="65" charset="-120"/>
          </a:endParaRPr>
        </a:p>
      </dsp:txBody>
      <dsp:txXfrm>
        <a:off x="2779269" y="1846233"/>
        <a:ext cx="1662199" cy="1108133"/>
      </dsp:txXfrm>
    </dsp:sp>
    <dsp:sp modelId="{2499A35F-42D6-48EA-A38B-10C3CD953B01}">
      <dsp:nvSpPr>
        <dsp:cNvPr id="0" name=""/>
        <dsp:cNvSpPr/>
      </dsp:nvSpPr>
      <dsp:spPr>
        <a:xfrm>
          <a:off x="4441468" y="1846233"/>
          <a:ext cx="2770332" cy="1108133"/>
        </a:xfrm>
        <a:prstGeom prst="chevron">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教學團體</a:t>
          </a:r>
          <a:endParaRPr lang="zh-TW" altLang="en-US" sz="2600" kern="1200" dirty="0">
            <a:latin typeface="標楷體" panose="03000509000000000000" pitchFamily="65" charset="-120"/>
            <a:ea typeface="標楷體" panose="03000509000000000000" pitchFamily="65" charset="-120"/>
          </a:endParaRPr>
        </a:p>
      </dsp:txBody>
      <dsp:txXfrm>
        <a:off x="4995535" y="1846233"/>
        <a:ext cx="1662199" cy="1108133"/>
      </dsp:txXfrm>
    </dsp:sp>
    <dsp:sp modelId="{2A7D0774-64A1-4592-A708-5F067F4493E5}">
      <dsp:nvSpPr>
        <dsp:cNvPr id="0" name=""/>
        <dsp:cNvSpPr/>
      </dsp:nvSpPr>
      <dsp:spPr>
        <a:xfrm>
          <a:off x="6657734"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教學歷程</a:t>
          </a:r>
          <a:endParaRPr lang="zh-TW" altLang="en-US" sz="2600" kern="1200" dirty="0">
            <a:latin typeface="標楷體" panose="03000509000000000000" pitchFamily="65" charset="-120"/>
            <a:ea typeface="標楷體" panose="03000509000000000000" pitchFamily="65" charset="-120"/>
          </a:endParaRPr>
        </a:p>
      </dsp:txBody>
      <dsp:txXfrm>
        <a:off x="7211801" y="1846233"/>
        <a:ext cx="1662199" cy="1108133"/>
      </dsp:txXfrm>
    </dsp:sp>
    <dsp:sp modelId="{C460E3CD-16C6-4F88-9B74-6EEF96BDAE2B}">
      <dsp:nvSpPr>
        <dsp:cNvPr id="0" name=""/>
        <dsp:cNvSpPr/>
      </dsp:nvSpPr>
      <dsp:spPr>
        <a:xfrm>
          <a:off x="8874000"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教學型態</a:t>
          </a:r>
          <a:endParaRPr lang="zh-TW" altLang="en-US" sz="2600" kern="1200" dirty="0">
            <a:latin typeface="標楷體" panose="03000509000000000000" pitchFamily="65" charset="-120"/>
            <a:ea typeface="標楷體" panose="03000509000000000000" pitchFamily="65" charset="-120"/>
          </a:endParaRPr>
        </a:p>
      </dsp:txBody>
      <dsp:txXfrm>
        <a:off x="9428067" y="1846233"/>
        <a:ext cx="1662199" cy="1108133"/>
      </dsp:txXfrm>
    </dsp:sp>
    <dsp:sp modelId="{65F3DA90-B6CA-4D7C-B650-9B9DFFD1F030}">
      <dsp:nvSpPr>
        <dsp:cNvPr id="0" name=""/>
        <dsp:cNvSpPr/>
      </dsp:nvSpPr>
      <dsp:spPr>
        <a:xfrm>
          <a:off x="11090266"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課程教材</a:t>
          </a:r>
          <a:endParaRPr lang="zh-TW" altLang="en-US" sz="2600" kern="1200" dirty="0">
            <a:latin typeface="標楷體" panose="03000509000000000000" pitchFamily="65" charset="-120"/>
            <a:ea typeface="標楷體" panose="03000509000000000000" pitchFamily="65" charset="-120"/>
          </a:endParaRPr>
        </a:p>
      </dsp:txBody>
      <dsp:txXfrm>
        <a:off x="11644333" y="1846233"/>
        <a:ext cx="1662199" cy="1108133"/>
      </dsp:txXfrm>
    </dsp:sp>
    <dsp:sp modelId="{23E84269-4C4F-4A4F-B6E3-9F97F8A7B1BE}">
      <dsp:nvSpPr>
        <dsp:cNvPr id="0" name=""/>
        <dsp:cNvSpPr/>
      </dsp:nvSpPr>
      <dsp:spPr>
        <a:xfrm>
          <a:off x="1330653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教學場所</a:t>
          </a:r>
          <a:endParaRPr lang="zh-TW" altLang="en-US" sz="2600" kern="1200" dirty="0">
            <a:latin typeface="標楷體" panose="03000509000000000000" pitchFamily="65" charset="-120"/>
            <a:ea typeface="標楷體" panose="03000509000000000000" pitchFamily="65" charset="-120"/>
          </a:endParaRPr>
        </a:p>
      </dsp:txBody>
      <dsp:txXfrm>
        <a:off x="13860599" y="1846233"/>
        <a:ext cx="1662199" cy="1108133"/>
      </dsp:txXfrm>
    </dsp:sp>
    <dsp:sp modelId="{81B56D1F-CFD8-4E12-A7F5-0F8D80C3EAF2}">
      <dsp:nvSpPr>
        <dsp:cNvPr id="0" name=""/>
        <dsp:cNvSpPr/>
      </dsp:nvSpPr>
      <dsp:spPr>
        <a:xfrm>
          <a:off x="1552279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教學時間</a:t>
          </a:r>
          <a:endParaRPr lang="zh-TW" altLang="en-US" sz="2600" kern="1200" dirty="0">
            <a:latin typeface="標楷體" panose="03000509000000000000" pitchFamily="65" charset="-120"/>
            <a:ea typeface="標楷體" panose="03000509000000000000" pitchFamily="65" charset="-120"/>
          </a:endParaRPr>
        </a:p>
      </dsp:txBody>
      <dsp:txXfrm>
        <a:off x="16076865" y="1846233"/>
        <a:ext cx="1662199" cy="11081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5EE02-3961-4F47-9157-5138EC7815A6}">
      <dsp:nvSpPr>
        <dsp:cNvPr id="0" name=""/>
        <dsp:cNvSpPr/>
      </dsp:nvSpPr>
      <dsp:spPr>
        <a:xfrm>
          <a:off x="8936" y="1846233"/>
          <a:ext cx="2770332" cy="1108133"/>
        </a:xfrm>
        <a:prstGeom prst="homePlat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學習者</a:t>
          </a:r>
          <a:endParaRPr lang="en-US" altLang="zh-TW" sz="2600" b="1" kern="1200" dirty="0">
            <a:latin typeface="標楷體" panose="03000509000000000000" pitchFamily="65" charset="-120"/>
            <a:ea typeface="標楷體" panose="03000509000000000000" pitchFamily="65" charset="-120"/>
          </a:endParaRPr>
        </a:p>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分析</a:t>
          </a:r>
          <a:endParaRPr lang="zh-TW" altLang="en-US" sz="2600" kern="1200" dirty="0">
            <a:latin typeface="標楷體" panose="03000509000000000000" pitchFamily="65" charset="-120"/>
            <a:ea typeface="標楷體" panose="03000509000000000000" pitchFamily="65" charset="-120"/>
          </a:endParaRPr>
        </a:p>
      </dsp:txBody>
      <dsp:txXfrm>
        <a:off x="8936" y="1846233"/>
        <a:ext cx="2493299" cy="1108133"/>
      </dsp:txXfrm>
    </dsp:sp>
    <dsp:sp modelId="{01088175-1F6B-4F4C-BFB8-8F65DD5F40F3}">
      <dsp:nvSpPr>
        <dsp:cNvPr id="0" name=""/>
        <dsp:cNvSpPr/>
      </dsp:nvSpPr>
      <dsp:spPr>
        <a:xfrm>
          <a:off x="222520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學習團體</a:t>
          </a:r>
          <a:endParaRPr lang="zh-TW" altLang="en-US" sz="2600" kern="1200" dirty="0">
            <a:latin typeface="標楷體" panose="03000509000000000000" pitchFamily="65" charset="-120"/>
            <a:ea typeface="標楷體" panose="03000509000000000000" pitchFamily="65" charset="-120"/>
          </a:endParaRPr>
        </a:p>
      </dsp:txBody>
      <dsp:txXfrm>
        <a:off x="2779269" y="1846233"/>
        <a:ext cx="1662199" cy="1108133"/>
      </dsp:txXfrm>
    </dsp:sp>
    <dsp:sp modelId="{2499A35F-42D6-48EA-A38B-10C3CD953B01}">
      <dsp:nvSpPr>
        <dsp:cNvPr id="0" name=""/>
        <dsp:cNvSpPr/>
      </dsp:nvSpPr>
      <dsp:spPr>
        <a:xfrm>
          <a:off x="444146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教學團體</a:t>
          </a:r>
          <a:endParaRPr lang="zh-TW" altLang="en-US" sz="2600" kern="1200" dirty="0">
            <a:latin typeface="標楷體" panose="03000509000000000000" pitchFamily="65" charset="-120"/>
            <a:ea typeface="標楷體" panose="03000509000000000000" pitchFamily="65" charset="-120"/>
          </a:endParaRPr>
        </a:p>
      </dsp:txBody>
      <dsp:txXfrm>
        <a:off x="4995535" y="1846233"/>
        <a:ext cx="1662199" cy="1108133"/>
      </dsp:txXfrm>
    </dsp:sp>
    <dsp:sp modelId="{2A7D0774-64A1-4592-A708-5F067F4493E5}">
      <dsp:nvSpPr>
        <dsp:cNvPr id="0" name=""/>
        <dsp:cNvSpPr/>
      </dsp:nvSpPr>
      <dsp:spPr>
        <a:xfrm>
          <a:off x="6657734" y="1846233"/>
          <a:ext cx="2770332" cy="1108133"/>
        </a:xfrm>
        <a:prstGeom prst="chevron">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教學歷程</a:t>
          </a:r>
          <a:endParaRPr lang="zh-TW" altLang="en-US" sz="2600" kern="1200" dirty="0">
            <a:latin typeface="標楷體" panose="03000509000000000000" pitchFamily="65" charset="-120"/>
            <a:ea typeface="標楷體" panose="03000509000000000000" pitchFamily="65" charset="-120"/>
          </a:endParaRPr>
        </a:p>
      </dsp:txBody>
      <dsp:txXfrm>
        <a:off x="7211801" y="1846233"/>
        <a:ext cx="1662199" cy="1108133"/>
      </dsp:txXfrm>
    </dsp:sp>
    <dsp:sp modelId="{C460E3CD-16C6-4F88-9B74-6EEF96BDAE2B}">
      <dsp:nvSpPr>
        <dsp:cNvPr id="0" name=""/>
        <dsp:cNvSpPr/>
      </dsp:nvSpPr>
      <dsp:spPr>
        <a:xfrm>
          <a:off x="8874000"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教學型態</a:t>
          </a:r>
          <a:endParaRPr lang="zh-TW" altLang="en-US" sz="2600" kern="1200" dirty="0">
            <a:latin typeface="標楷體" panose="03000509000000000000" pitchFamily="65" charset="-120"/>
            <a:ea typeface="標楷體" panose="03000509000000000000" pitchFamily="65" charset="-120"/>
          </a:endParaRPr>
        </a:p>
      </dsp:txBody>
      <dsp:txXfrm>
        <a:off x="9428067" y="1846233"/>
        <a:ext cx="1662199" cy="1108133"/>
      </dsp:txXfrm>
    </dsp:sp>
    <dsp:sp modelId="{65F3DA90-B6CA-4D7C-B650-9B9DFFD1F030}">
      <dsp:nvSpPr>
        <dsp:cNvPr id="0" name=""/>
        <dsp:cNvSpPr/>
      </dsp:nvSpPr>
      <dsp:spPr>
        <a:xfrm>
          <a:off x="11090266"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課程教材</a:t>
          </a:r>
          <a:endParaRPr lang="zh-TW" altLang="en-US" sz="2600" kern="1200" dirty="0">
            <a:latin typeface="標楷體" panose="03000509000000000000" pitchFamily="65" charset="-120"/>
            <a:ea typeface="標楷體" panose="03000509000000000000" pitchFamily="65" charset="-120"/>
          </a:endParaRPr>
        </a:p>
      </dsp:txBody>
      <dsp:txXfrm>
        <a:off x="11644333" y="1846233"/>
        <a:ext cx="1662199" cy="1108133"/>
      </dsp:txXfrm>
    </dsp:sp>
    <dsp:sp modelId="{23E84269-4C4F-4A4F-B6E3-9F97F8A7B1BE}">
      <dsp:nvSpPr>
        <dsp:cNvPr id="0" name=""/>
        <dsp:cNvSpPr/>
      </dsp:nvSpPr>
      <dsp:spPr>
        <a:xfrm>
          <a:off x="1330653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教學場所</a:t>
          </a:r>
          <a:endParaRPr lang="zh-TW" altLang="en-US" sz="2600" kern="1200" dirty="0">
            <a:latin typeface="標楷體" panose="03000509000000000000" pitchFamily="65" charset="-120"/>
            <a:ea typeface="標楷體" panose="03000509000000000000" pitchFamily="65" charset="-120"/>
          </a:endParaRPr>
        </a:p>
      </dsp:txBody>
      <dsp:txXfrm>
        <a:off x="13860599" y="1846233"/>
        <a:ext cx="1662199" cy="1108133"/>
      </dsp:txXfrm>
    </dsp:sp>
    <dsp:sp modelId="{81B56D1F-CFD8-4E12-A7F5-0F8D80C3EAF2}">
      <dsp:nvSpPr>
        <dsp:cNvPr id="0" name=""/>
        <dsp:cNvSpPr/>
      </dsp:nvSpPr>
      <dsp:spPr>
        <a:xfrm>
          <a:off x="1552279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教學時間</a:t>
          </a:r>
          <a:endParaRPr lang="zh-TW" altLang="en-US" sz="2600" kern="1200" dirty="0">
            <a:latin typeface="標楷體" panose="03000509000000000000" pitchFamily="65" charset="-120"/>
            <a:ea typeface="標楷體" panose="03000509000000000000" pitchFamily="65" charset="-120"/>
          </a:endParaRPr>
        </a:p>
      </dsp:txBody>
      <dsp:txXfrm>
        <a:off x="16076865" y="1846233"/>
        <a:ext cx="1662199" cy="11081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5EE02-3961-4F47-9157-5138EC7815A6}">
      <dsp:nvSpPr>
        <dsp:cNvPr id="0" name=""/>
        <dsp:cNvSpPr/>
      </dsp:nvSpPr>
      <dsp:spPr>
        <a:xfrm>
          <a:off x="8936" y="1846233"/>
          <a:ext cx="2770332" cy="1108133"/>
        </a:xfrm>
        <a:prstGeom prst="homePlat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學習者</a:t>
          </a:r>
          <a:endParaRPr lang="en-US" altLang="zh-TW" sz="2600" b="1" kern="1200" dirty="0">
            <a:latin typeface="標楷體" panose="03000509000000000000" pitchFamily="65" charset="-120"/>
            <a:ea typeface="標楷體" panose="03000509000000000000" pitchFamily="65" charset="-120"/>
          </a:endParaRPr>
        </a:p>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分析</a:t>
          </a:r>
          <a:endParaRPr lang="zh-TW" altLang="en-US" sz="2600" kern="1200" dirty="0">
            <a:latin typeface="標楷體" panose="03000509000000000000" pitchFamily="65" charset="-120"/>
            <a:ea typeface="標楷體" panose="03000509000000000000" pitchFamily="65" charset="-120"/>
          </a:endParaRPr>
        </a:p>
      </dsp:txBody>
      <dsp:txXfrm>
        <a:off x="8936" y="1846233"/>
        <a:ext cx="2493299" cy="1108133"/>
      </dsp:txXfrm>
    </dsp:sp>
    <dsp:sp modelId="{01088175-1F6B-4F4C-BFB8-8F65DD5F40F3}">
      <dsp:nvSpPr>
        <dsp:cNvPr id="0" name=""/>
        <dsp:cNvSpPr/>
      </dsp:nvSpPr>
      <dsp:spPr>
        <a:xfrm>
          <a:off x="222520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學習團體</a:t>
          </a:r>
          <a:endParaRPr lang="zh-TW" altLang="en-US" sz="2600" kern="1200" dirty="0">
            <a:latin typeface="標楷體" panose="03000509000000000000" pitchFamily="65" charset="-120"/>
            <a:ea typeface="標楷體" panose="03000509000000000000" pitchFamily="65" charset="-120"/>
          </a:endParaRPr>
        </a:p>
      </dsp:txBody>
      <dsp:txXfrm>
        <a:off x="2779269" y="1846233"/>
        <a:ext cx="1662199" cy="1108133"/>
      </dsp:txXfrm>
    </dsp:sp>
    <dsp:sp modelId="{2499A35F-42D6-48EA-A38B-10C3CD953B01}">
      <dsp:nvSpPr>
        <dsp:cNvPr id="0" name=""/>
        <dsp:cNvSpPr/>
      </dsp:nvSpPr>
      <dsp:spPr>
        <a:xfrm>
          <a:off x="444146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教學團體</a:t>
          </a:r>
          <a:endParaRPr lang="zh-TW" altLang="en-US" sz="2600" kern="1200" dirty="0">
            <a:latin typeface="標楷體" panose="03000509000000000000" pitchFamily="65" charset="-120"/>
            <a:ea typeface="標楷體" panose="03000509000000000000" pitchFamily="65" charset="-120"/>
          </a:endParaRPr>
        </a:p>
      </dsp:txBody>
      <dsp:txXfrm>
        <a:off x="4995535" y="1846233"/>
        <a:ext cx="1662199" cy="1108133"/>
      </dsp:txXfrm>
    </dsp:sp>
    <dsp:sp modelId="{2A7D0774-64A1-4592-A708-5F067F4493E5}">
      <dsp:nvSpPr>
        <dsp:cNvPr id="0" name=""/>
        <dsp:cNvSpPr/>
      </dsp:nvSpPr>
      <dsp:spPr>
        <a:xfrm>
          <a:off x="6657734"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教學歷程</a:t>
          </a:r>
          <a:endParaRPr lang="zh-TW" altLang="en-US" sz="2600" kern="1200" dirty="0">
            <a:latin typeface="標楷體" panose="03000509000000000000" pitchFamily="65" charset="-120"/>
            <a:ea typeface="標楷體" panose="03000509000000000000" pitchFamily="65" charset="-120"/>
          </a:endParaRPr>
        </a:p>
      </dsp:txBody>
      <dsp:txXfrm>
        <a:off x="7211801" y="1846233"/>
        <a:ext cx="1662199" cy="1108133"/>
      </dsp:txXfrm>
    </dsp:sp>
    <dsp:sp modelId="{C460E3CD-16C6-4F88-9B74-6EEF96BDAE2B}">
      <dsp:nvSpPr>
        <dsp:cNvPr id="0" name=""/>
        <dsp:cNvSpPr/>
      </dsp:nvSpPr>
      <dsp:spPr>
        <a:xfrm>
          <a:off x="8874000" y="1846233"/>
          <a:ext cx="2770332" cy="1108133"/>
        </a:xfrm>
        <a:prstGeom prst="chevron">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教學型態</a:t>
          </a:r>
          <a:endParaRPr lang="zh-TW" altLang="en-US" sz="2600" kern="1200" dirty="0">
            <a:latin typeface="標楷體" panose="03000509000000000000" pitchFamily="65" charset="-120"/>
            <a:ea typeface="標楷體" panose="03000509000000000000" pitchFamily="65" charset="-120"/>
          </a:endParaRPr>
        </a:p>
      </dsp:txBody>
      <dsp:txXfrm>
        <a:off x="9428067" y="1846233"/>
        <a:ext cx="1662199" cy="1108133"/>
      </dsp:txXfrm>
    </dsp:sp>
    <dsp:sp modelId="{65F3DA90-B6CA-4D7C-B650-9B9DFFD1F030}">
      <dsp:nvSpPr>
        <dsp:cNvPr id="0" name=""/>
        <dsp:cNvSpPr/>
      </dsp:nvSpPr>
      <dsp:spPr>
        <a:xfrm>
          <a:off x="11090266"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課程教材</a:t>
          </a:r>
          <a:endParaRPr lang="zh-TW" altLang="en-US" sz="2600" kern="1200" dirty="0">
            <a:latin typeface="標楷體" panose="03000509000000000000" pitchFamily="65" charset="-120"/>
            <a:ea typeface="標楷體" panose="03000509000000000000" pitchFamily="65" charset="-120"/>
          </a:endParaRPr>
        </a:p>
      </dsp:txBody>
      <dsp:txXfrm>
        <a:off x="11644333" y="1846233"/>
        <a:ext cx="1662199" cy="1108133"/>
      </dsp:txXfrm>
    </dsp:sp>
    <dsp:sp modelId="{23E84269-4C4F-4A4F-B6E3-9F97F8A7B1BE}">
      <dsp:nvSpPr>
        <dsp:cNvPr id="0" name=""/>
        <dsp:cNvSpPr/>
      </dsp:nvSpPr>
      <dsp:spPr>
        <a:xfrm>
          <a:off x="1330653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教學場所</a:t>
          </a:r>
          <a:endParaRPr lang="zh-TW" altLang="en-US" sz="2600" kern="1200" dirty="0">
            <a:latin typeface="標楷體" panose="03000509000000000000" pitchFamily="65" charset="-120"/>
            <a:ea typeface="標楷體" panose="03000509000000000000" pitchFamily="65" charset="-120"/>
          </a:endParaRPr>
        </a:p>
      </dsp:txBody>
      <dsp:txXfrm>
        <a:off x="13860599" y="1846233"/>
        <a:ext cx="1662199" cy="1108133"/>
      </dsp:txXfrm>
    </dsp:sp>
    <dsp:sp modelId="{81B56D1F-CFD8-4E12-A7F5-0F8D80C3EAF2}">
      <dsp:nvSpPr>
        <dsp:cNvPr id="0" name=""/>
        <dsp:cNvSpPr/>
      </dsp:nvSpPr>
      <dsp:spPr>
        <a:xfrm>
          <a:off x="1552279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教學時間</a:t>
          </a:r>
          <a:endParaRPr lang="zh-TW" altLang="en-US" sz="2600" kern="1200" dirty="0">
            <a:latin typeface="標楷體" panose="03000509000000000000" pitchFamily="65" charset="-120"/>
            <a:ea typeface="標楷體" panose="03000509000000000000" pitchFamily="65" charset="-120"/>
          </a:endParaRPr>
        </a:p>
      </dsp:txBody>
      <dsp:txXfrm>
        <a:off x="16076865" y="1846233"/>
        <a:ext cx="1662199" cy="11081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5EE02-3961-4F47-9157-5138EC7815A6}">
      <dsp:nvSpPr>
        <dsp:cNvPr id="0" name=""/>
        <dsp:cNvSpPr/>
      </dsp:nvSpPr>
      <dsp:spPr>
        <a:xfrm>
          <a:off x="8936" y="1846233"/>
          <a:ext cx="2770332" cy="1108133"/>
        </a:xfrm>
        <a:prstGeom prst="homePlat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學習者</a:t>
          </a:r>
          <a:endParaRPr lang="en-US" altLang="zh-TW" sz="2600" b="1" kern="1200" dirty="0">
            <a:latin typeface="標楷體" panose="03000509000000000000" pitchFamily="65" charset="-120"/>
            <a:ea typeface="標楷體" panose="03000509000000000000" pitchFamily="65" charset="-120"/>
          </a:endParaRPr>
        </a:p>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分析</a:t>
          </a:r>
          <a:endParaRPr lang="zh-TW" altLang="en-US" sz="2600" kern="1200" dirty="0">
            <a:latin typeface="標楷體" panose="03000509000000000000" pitchFamily="65" charset="-120"/>
            <a:ea typeface="標楷體" panose="03000509000000000000" pitchFamily="65" charset="-120"/>
          </a:endParaRPr>
        </a:p>
      </dsp:txBody>
      <dsp:txXfrm>
        <a:off x="8936" y="1846233"/>
        <a:ext cx="2493299" cy="1108133"/>
      </dsp:txXfrm>
    </dsp:sp>
    <dsp:sp modelId="{01088175-1F6B-4F4C-BFB8-8F65DD5F40F3}">
      <dsp:nvSpPr>
        <dsp:cNvPr id="0" name=""/>
        <dsp:cNvSpPr/>
      </dsp:nvSpPr>
      <dsp:spPr>
        <a:xfrm>
          <a:off x="222520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學習團體</a:t>
          </a:r>
          <a:endParaRPr lang="zh-TW" altLang="en-US" sz="2600" kern="1200" dirty="0">
            <a:latin typeface="標楷體" panose="03000509000000000000" pitchFamily="65" charset="-120"/>
            <a:ea typeface="標楷體" panose="03000509000000000000" pitchFamily="65" charset="-120"/>
          </a:endParaRPr>
        </a:p>
      </dsp:txBody>
      <dsp:txXfrm>
        <a:off x="2779269" y="1846233"/>
        <a:ext cx="1662199" cy="1108133"/>
      </dsp:txXfrm>
    </dsp:sp>
    <dsp:sp modelId="{2499A35F-42D6-48EA-A38B-10C3CD953B01}">
      <dsp:nvSpPr>
        <dsp:cNvPr id="0" name=""/>
        <dsp:cNvSpPr/>
      </dsp:nvSpPr>
      <dsp:spPr>
        <a:xfrm>
          <a:off x="444146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教學團體</a:t>
          </a:r>
          <a:endParaRPr lang="zh-TW" altLang="en-US" sz="2600" kern="1200" dirty="0">
            <a:latin typeface="標楷體" panose="03000509000000000000" pitchFamily="65" charset="-120"/>
            <a:ea typeface="標楷體" panose="03000509000000000000" pitchFamily="65" charset="-120"/>
          </a:endParaRPr>
        </a:p>
      </dsp:txBody>
      <dsp:txXfrm>
        <a:off x="4995535" y="1846233"/>
        <a:ext cx="1662199" cy="1108133"/>
      </dsp:txXfrm>
    </dsp:sp>
    <dsp:sp modelId="{2A7D0774-64A1-4592-A708-5F067F4493E5}">
      <dsp:nvSpPr>
        <dsp:cNvPr id="0" name=""/>
        <dsp:cNvSpPr/>
      </dsp:nvSpPr>
      <dsp:spPr>
        <a:xfrm>
          <a:off x="6657734"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教學歷程</a:t>
          </a:r>
          <a:endParaRPr lang="zh-TW" altLang="en-US" sz="2600" kern="1200" dirty="0">
            <a:latin typeface="標楷體" panose="03000509000000000000" pitchFamily="65" charset="-120"/>
            <a:ea typeface="標楷體" panose="03000509000000000000" pitchFamily="65" charset="-120"/>
          </a:endParaRPr>
        </a:p>
      </dsp:txBody>
      <dsp:txXfrm>
        <a:off x="7211801" y="1846233"/>
        <a:ext cx="1662199" cy="1108133"/>
      </dsp:txXfrm>
    </dsp:sp>
    <dsp:sp modelId="{C460E3CD-16C6-4F88-9B74-6EEF96BDAE2B}">
      <dsp:nvSpPr>
        <dsp:cNvPr id="0" name=""/>
        <dsp:cNvSpPr/>
      </dsp:nvSpPr>
      <dsp:spPr>
        <a:xfrm>
          <a:off x="8874000"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教學型態</a:t>
          </a:r>
          <a:endParaRPr lang="zh-TW" altLang="en-US" sz="2600" kern="1200" dirty="0">
            <a:latin typeface="標楷體" panose="03000509000000000000" pitchFamily="65" charset="-120"/>
            <a:ea typeface="標楷體" panose="03000509000000000000" pitchFamily="65" charset="-120"/>
          </a:endParaRPr>
        </a:p>
      </dsp:txBody>
      <dsp:txXfrm>
        <a:off x="9428067" y="1846233"/>
        <a:ext cx="1662199" cy="1108133"/>
      </dsp:txXfrm>
    </dsp:sp>
    <dsp:sp modelId="{65F3DA90-B6CA-4D7C-B650-9B9DFFD1F030}">
      <dsp:nvSpPr>
        <dsp:cNvPr id="0" name=""/>
        <dsp:cNvSpPr/>
      </dsp:nvSpPr>
      <dsp:spPr>
        <a:xfrm>
          <a:off x="11090266" y="1846233"/>
          <a:ext cx="2770332" cy="1108133"/>
        </a:xfrm>
        <a:prstGeom prst="chevron">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課程教材</a:t>
          </a:r>
          <a:endParaRPr lang="zh-TW" altLang="en-US" sz="2600" kern="1200" dirty="0">
            <a:latin typeface="標楷體" panose="03000509000000000000" pitchFamily="65" charset="-120"/>
            <a:ea typeface="標楷體" panose="03000509000000000000" pitchFamily="65" charset="-120"/>
          </a:endParaRPr>
        </a:p>
      </dsp:txBody>
      <dsp:txXfrm>
        <a:off x="11644333" y="1846233"/>
        <a:ext cx="1662199" cy="1108133"/>
      </dsp:txXfrm>
    </dsp:sp>
    <dsp:sp modelId="{23E84269-4C4F-4A4F-B6E3-9F97F8A7B1BE}">
      <dsp:nvSpPr>
        <dsp:cNvPr id="0" name=""/>
        <dsp:cNvSpPr/>
      </dsp:nvSpPr>
      <dsp:spPr>
        <a:xfrm>
          <a:off x="1330653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教學場所</a:t>
          </a:r>
          <a:endParaRPr lang="zh-TW" altLang="en-US" sz="2600" kern="1200" dirty="0">
            <a:latin typeface="標楷體" panose="03000509000000000000" pitchFamily="65" charset="-120"/>
            <a:ea typeface="標楷體" panose="03000509000000000000" pitchFamily="65" charset="-120"/>
          </a:endParaRPr>
        </a:p>
      </dsp:txBody>
      <dsp:txXfrm>
        <a:off x="13860599" y="1846233"/>
        <a:ext cx="1662199" cy="1108133"/>
      </dsp:txXfrm>
    </dsp:sp>
    <dsp:sp modelId="{81B56D1F-CFD8-4E12-A7F5-0F8D80C3EAF2}">
      <dsp:nvSpPr>
        <dsp:cNvPr id="0" name=""/>
        <dsp:cNvSpPr/>
      </dsp:nvSpPr>
      <dsp:spPr>
        <a:xfrm>
          <a:off x="1552279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教學時間</a:t>
          </a:r>
          <a:endParaRPr lang="zh-TW" altLang="en-US" sz="2600" kern="1200" dirty="0">
            <a:latin typeface="標楷體" panose="03000509000000000000" pitchFamily="65" charset="-120"/>
            <a:ea typeface="標楷體" panose="03000509000000000000" pitchFamily="65" charset="-120"/>
          </a:endParaRPr>
        </a:p>
      </dsp:txBody>
      <dsp:txXfrm>
        <a:off x="16076865" y="1846233"/>
        <a:ext cx="1662199" cy="11081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5EE02-3961-4F47-9157-5138EC7815A6}">
      <dsp:nvSpPr>
        <dsp:cNvPr id="0" name=""/>
        <dsp:cNvSpPr/>
      </dsp:nvSpPr>
      <dsp:spPr>
        <a:xfrm>
          <a:off x="8936" y="1846233"/>
          <a:ext cx="2770332" cy="1108133"/>
        </a:xfrm>
        <a:prstGeom prst="homePlate">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學習者</a:t>
          </a:r>
          <a:endParaRPr lang="en-US" altLang="zh-TW" sz="2600" b="1" kern="1200" dirty="0">
            <a:latin typeface="標楷體" panose="03000509000000000000" pitchFamily="65" charset="-120"/>
            <a:ea typeface="標楷體" panose="03000509000000000000" pitchFamily="65" charset="-120"/>
          </a:endParaRPr>
        </a:p>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分析</a:t>
          </a:r>
          <a:endParaRPr lang="zh-TW" altLang="en-US" sz="2600" kern="1200" dirty="0">
            <a:latin typeface="標楷體" panose="03000509000000000000" pitchFamily="65" charset="-120"/>
            <a:ea typeface="標楷體" panose="03000509000000000000" pitchFamily="65" charset="-120"/>
          </a:endParaRPr>
        </a:p>
      </dsp:txBody>
      <dsp:txXfrm>
        <a:off x="8936" y="1846233"/>
        <a:ext cx="2493299" cy="1108133"/>
      </dsp:txXfrm>
    </dsp:sp>
    <dsp:sp modelId="{01088175-1F6B-4F4C-BFB8-8F65DD5F40F3}">
      <dsp:nvSpPr>
        <dsp:cNvPr id="0" name=""/>
        <dsp:cNvSpPr/>
      </dsp:nvSpPr>
      <dsp:spPr>
        <a:xfrm>
          <a:off x="2225202"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學習團體</a:t>
          </a:r>
          <a:endParaRPr lang="zh-TW" altLang="en-US" sz="2600" kern="1200" dirty="0">
            <a:latin typeface="標楷體" panose="03000509000000000000" pitchFamily="65" charset="-120"/>
            <a:ea typeface="標楷體" panose="03000509000000000000" pitchFamily="65" charset="-120"/>
          </a:endParaRPr>
        </a:p>
      </dsp:txBody>
      <dsp:txXfrm>
        <a:off x="2779269" y="1846233"/>
        <a:ext cx="1662199" cy="1108133"/>
      </dsp:txXfrm>
    </dsp:sp>
    <dsp:sp modelId="{2499A35F-42D6-48EA-A38B-10C3CD953B01}">
      <dsp:nvSpPr>
        <dsp:cNvPr id="0" name=""/>
        <dsp:cNvSpPr/>
      </dsp:nvSpPr>
      <dsp:spPr>
        <a:xfrm>
          <a:off x="444146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教學團體</a:t>
          </a:r>
          <a:endParaRPr lang="zh-TW" altLang="en-US" sz="2600" kern="1200" dirty="0">
            <a:latin typeface="標楷體" panose="03000509000000000000" pitchFamily="65" charset="-120"/>
            <a:ea typeface="標楷體" panose="03000509000000000000" pitchFamily="65" charset="-120"/>
          </a:endParaRPr>
        </a:p>
      </dsp:txBody>
      <dsp:txXfrm>
        <a:off x="4995535" y="1846233"/>
        <a:ext cx="1662199" cy="1108133"/>
      </dsp:txXfrm>
    </dsp:sp>
    <dsp:sp modelId="{2A7D0774-64A1-4592-A708-5F067F4493E5}">
      <dsp:nvSpPr>
        <dsp:cNvPr id="0" name=""/>
        <dsp:cNvSpPr/>
      </dsp:nvSpPr>
      <dsp:spPr>
        <a:xfrm>
          <a:off x="6657734"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教學歷程</a:t>
          </a:r>
          <a:endParaRPr lang="zh-TW" altLang="en-US" sz="2600" kern="1200" dirty="0">
            <a:latin typeface="標楷體" panose="03000509000000000000" pitchFamily="65" charset="-120"/>
            <a:ea typeface="標楷體" panose="03000509000000000000" pitchFamily="65" charset="-120"/>
          </a:endParaRPr>
        </a:p>
      </dsp:txBody>
      <dsp:txXfrm>
        <a:off x="7211801" y="1846233"/>
        <a:ext cx="1662199" cy="1108133"/>
      </dsp:txXfrm>
    </dsp:sp>
    <dsp:sp modelId="{C460E3CD-16C6-4F88-9B74-6EEF96BDAE2B}">
      <dsp:nvSpPr>
        <dsp:cNvPr id="0" name=""/>
        <dsp:cNvSpPr/>
      </dsp:nvSpPr>
      <dsp:spPr>
        <a:xfrm>
          <a:off x="8874000"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教學型態</a:t>
          </a:r>
          <a:endParaRPr lang="zh-TW" altLang="en-US" sz="2600" kern="1200" dirty="0">
            <a:latin typeface="標楷體" panose="03000509000000000000" pitchFamily="65" charset="-120"/>
            <a:ea typeface="標楷體" panose="03000509000000000000" pitchFamily="65" charset="-120"/>
          </a:endParaRPr>
        </a:p>
      </dsp:txBody>
      <dsp:txXfrm>
        <a:off x="9428067" y="1846233"/>
        <a:ext cx="1662199" cy="1108133"/>
      </dsp:txXfrm>
    </dsp:sp>
    <dsp:sp modelId="{65F3DA90-B6CA-4D7C-B650-9B9DFFD1F030}">
      <dsp:nvSpPr>
        <dsp:cNvPr id="0" name=""/>
        <dsp:cNvSpPr/>
      </dsp:nvSpPr>
      <dsp:spPr>
        <a:xfrm>
          <a:off x="11090266"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課程教材</a:t>
          </a:r>
          <a:endParaRPr lang="zh-TW" altLang="en-US" sz="2600" kern="1200" dirty="0">
            <a:latin typeface="標楷體" panose="03000509000000000000" pitchFamily="65" charset="-120"/>
            <a:ea typeface="標楷體" panose="03000509000000000000" pitchFamily="65" charset="-120"/>
          </a:endParaRPr>
        </a:p>
      </dsp:txBody>
      <dsp:txXfrm>
        <a:off x="11644333" y="1846233"/>
        <a:ext cx="1662199" cy="1108133"/>
      </dsp:txXfrm>
    </dsp:sp>
    <dsp:sp modelId="{23E84269-4C4F-4A4F-B6E3-9F97F8A7B1BE}">
      <dsp:nvSpPr>
        <dsp:cNvPr id="0" name=""/>
        <dsp:cNvSpPr/>
      </dsp:nvSpPr>
      <dsp:spPr>
        <a:xfrm>
          <a:off x="13306532" y="1846233"/>
          <a:ext cx="2770332" cy="1108133"/>
        </a:xfrm>
        <a:prstGeom prst="chevron">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教學場所</a:t>
          </a:r>
          <a:endParaRPr lang="zh-TW" altLang="en-US" sz="2600" kern="1200" dirty="0">
            <a:latin typeface="標楷體" panose="03000509000000000000" pitchFamily="65" charset="-120"/>
            <a:ea typeface="標楷體" panose="03000509000000000000" pitchFamily="65" charset="-120"/>
          </a:endParaRPr>
        </a:p>
      </dsp:txBody>
      <dsp:txXfrm>
        <a:off x="13860599" y="1846233"/>
        <a:ext cx="1662199" cy="1108133"/>
      </dsp:txXfrm>
    </dsp:sp>
    <dsp:sp modelId="{81B56D1F-CFD8-4E12-A7F5-0F8D80C3EAF2}">
      <dsp:nvSpPr>
        <dsp:cNvPr id="0" name=""/>
        <dsp:cNvSpPr/>
      </dsp:nvSpPr>
      <dsp:spPr>
        <a:xfrm>
          <a:off x="15522798" y="1846233"/>
          <a:ext cx="2770332" cy="1108133"/>
        </a:xfrm>
        <a:prstGeom prst="chevron">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lvl="0" algn="ctr" defTabSz="1155700">
            <a:lnSpc>
              <a:spcPct val="90000"/>
            </a:lnSpc>
            <a:spcBef>
              <a:spcPct val="0"/>
            </a:spcBef>
            <a:spcAft>
              <a:spcPct val="35000"/>
            </a:spcAft>
          </a:pPr>
          <a:r>
            <a:rPr lang="zh-TW" sz="2600" b="1" kern="1200" dirty="0">
              <a:latin typeface="標楷體" panose="03000509000000000000" pitchFamily="65" charset="-120"/>
              <a:ea typeface="標楷體" panose="03000509000000000000" pitchFamily="65" charset="-120"/>
            </a:rPr>
            <a:t>教學時間</a:t>
          </a:r>
          <a:endParaRPr lang="zh-TW" altLang="en-US" sz="2600" kern="1200" dirty="0">
            <a:latin typeface="標楷體" panose="03000509000000000000" pitchFamily="65" charset="-120"/>
            <a:ea typeface="標楷體" panose="03000509000000000000" pitchFamily="65" charset="-120"/>
          </a:endParaRPr>
        </a:p>
      </dsp:txBody>
      <dsp:txXfrm>
        <a:off x="16076865" y="1846233"/>
        <a:ext cx="1662199" cy="1108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883B6F83-A340-4DE7-A3D0-1E58A70B3F24}" type="datetimeFigureOut">
              <a:rPr lang="zh-TW" altLang="en-US" smtClean="0"/>
              <a:t>2022/12/5</a:t>
            </a:fld>
            <a:endParaRPr lang="zh-TW" altLang="en-US"/>
          </a:p>
        </p:txBody>
      </p:sp>
      <p:sp>
        <p:nvSpPr>
          <p:cNvPr id="4" name="投影片影像版面配置區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E0DB511-7C2B-4D78-A04B-85B5A9876AF0}" type="slidenum">
              <a:rPr lang="zh-TW" altLang="en-US" smtClean="0"/>
              <a:t>‹#›</a:t>
            </a:fld>
            <a:endParaRPr lang="zh-TW" altLang="en-US"/>
          </a:p>
        </p:txBody>
      </p:sp>
    </p:spTree>
    <p:extLst>
      <p:ext uri="{BB962C8B-B14F-4D97-AF65-F5344CB8AC3E}">
        <p14:creationId xmlns:p14="http://schemas.microsoft.com/office/powerpoint/2010/main" val="349260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E0DB511-7C2B-4D78-A04B-85B5A9876AF0}" type="slidenum">
              <a:rPr lang="zh-TW" altLang="en-US" smtClean="0"/>
              <a:t>1</a:t>
            </a:fld>
            <a:endParaRPr lang="zh-TW" altLang="en-US"/>
          </a:p>
        </p:txBody>
      </p:sp>
    </p:spTree>
    <p:extLst>
      <p:ext uri="{BB962C8B-B14F-4D97-AF65-F5344CB8AC3E}">
        <p14:creationId xmlns:p14="http://schemas.microsoft.com/office/powerpoint/2010/main" val="185504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E0DB511-7C2B-4D78-A04B-85B5A9876AF0}" type="slidenum">
              <a:rPr lang="zh-TW" altLang="en-US" smtClean="0"/>
              <a:t>29</a:t>
            </a:fld>
            <a:endParaRPr lang="zh-TW" altLang="en-US"/>
          </a:p>
        </p:txBody>
      </p:sp>
    </p:spTree>
    <p:extLst>
      <p:ext uri="{BB962C8B-B14F-4D97-AF65-F5344CB8AC3E}">
        <p14:creationId xmlns:p14="http://schemas.microsoft.com/office/powerpoint/2010/main" val="192291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E0DB511-7C2B-4D78-A04B-85B5A9876AF0}" type="slidenum">
              <a:rPr lang="zh-TW" altLang="en-US" smtClean="0"/>
              <a:t>30</a:t>
            </a:fld>
            <a:endParaRPr lang="zh-TW" altLang="en-US"/>
          </a:p>
        </p:txBody>
      </p:sp>
    </p:spTree>
    <p:extLst>
      <p:ext uri="{BB962C8B-B14F-4D97-AF65-F5344CB8AC3E}">
        <p14:creationId xmlns:p14="http://schemas.microsoft.com/office/powerpoint/2010/main" val="21141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E0DB511-7C2B-4D78-A04B-85B5A9876AF0}" type="slidenum">
              <a:rPr lang="zh-TW" altLang="en-US" smtClean="0"/>
              <a:t>31</a:t>
            </a:fld>
            <a:endParaRPr lang="zh-TW" altLang="en-US"/>
          </a:p>
        </p:txBody>
      </p:sp>
    </p:spTree>
    <p:extLst>
      <p:ext uri="{BB962C8B-B14F-4D97-AF65-F5344CB8AC3E}">
        <p14:creationId xmlns:p14="http://schemas.microsoft.com/office/powerpoint/2010/main" val="2884303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E0DB511-7C2B-4D78-A04B-85B5A9876AF0}" type="slidenum">
              <a:rPr lang="zh-TW" altLang="en-US" smtClean="0"/>
              <a:t>37</a:t>
            </a:fld>
            <a:endParaRPr lang="zh-TW" altLang="en-US"/>
          </a:p>
        </p:txBody>
      </p:sp>
    </p:spTree>
    <p:extLst>
      <p:ext uri="{BB962C8B-B14F-4D97-AF65-F5344CB8AC3E}">
        <p14:creationId xmlns:p14="http://schemas.microsoft.com/office/powerpoint/2010/main" val="860079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資淺教師接受資深教師的視導和指導</a:t>
            </a:r>
          </a:p>
          <a:p>
            <a:r>
              <a:rPr lang="zh-TW" altLang="en-US" dirty="0"/>
              <a:t>階層式協同教學可以安排小組的資淺教師，接受資深或領導人員的視導和指導。這種安排也允許較少經驗的人員去觀察優異教師，當教學情況發展時，怎様調整他的計畫。</a:t>
            </a:r>
          </a:p>
          <a:p>
            <a:r>
              <a:rPr lang="zh-TW" altLang="en-US" dirty="0"/>
              <a:t> </a:t>
            </a:r>
          </a:p>
          <a:p>
            <a:r>
              <a:rPr lang="zh-TW" altLang="en-US" dirty="0"/>
              <a:t>二、重視教學小組合作計畫、教學和評鑑</a:t>
            </a:r>
          </a:p>
          <a:p>
            <a:r>
              <a:rPr lang="zh-TW" altLang="en-US" dirty="0"/>
              <a:t>協同教學在計畫、教學和評鑑的循環，強調的是整個教學小組，而不是個别教師。教學小組教師共同計畫，互相觀摩教學方法，共同討論教學上的問題，具有互助合作的效果。</a:t>
            </a:r>
          </a:p>
          <a:p>
            <a:r>
              <a:rPr lang="zh-TW" altLang="en-US" dirty="0"/>
              <a:t> </a:t>
            </a:r>
          </a:p>
          <a:p>
            <a:r>
              <a:rPr lang="zh-TW" altLang="en-US" dirty="0"/>
              <a:t>三、鼓勵教師發揮個人專長，互補長短</a:t>
            </a:r>
          </a:p>
          <a:p>
            <a:r>
              <a:rPr lang="zh-TW" altLang="en-US" dirty="0"/>
              <a:t>協同教學的最大特色就是教師的專長互補，因為教師專長有限，時常需同時擔負教授兩項以上專長時，不同專長之教師和助理人員共同組合。</a:t>
            </a:r>
          </a:p>
          <a:p>
            <a:r>
              <a:rPr lang="zh-TW" altLang="en-US" dirty="0"/>
              <a:t>由教學小組共同擬定合作計畫，在實際教學時，依照每位教師本身擅長的學科及熟悉的教學方法，對各種相同學習階段和程度的學生進行教學。</a:t>
            </a:r>
          </a:p>
          <a:p>
            <a:r>
              <a:rPr lang="zh-TW" altLang="en-US" dirty="0"/>
              <a:t>每位小組成員專長不同課程領域，並且在他的專長領域協助所有小組的成員計畫、教學和評鑑。教師在各自的專長領域是學生的教師，也是教師的教師。	</a:t>
            </a:r>
          </a:p>
          <a:p>
            <a:r>
              <a:rPr lang="zh-TW" altLang="en-US" dirty="0"/>
              <a:t>可依所分擔的職務，發揮個人潛能，增強教師長處而減少短處。同時，每位教師保持專業自主，重視他們教導孩子的獨特能力。</a:t>
            </a:r>
          </a:p>
          <a:p>
            <a:r>
              <a:rPr lang="zh-TW" altLang="en-US" dirty="0"/>
              <a:t> </a:t>
            </a:r>
          </a:p>
          <a:p>
            <a:r>
              <a:rPr lang="zh-TW" altLang="en-US" dirty="0"/>
              <a:t>四、時間安排和學生團體規模具有彈性</a:t>
            </a:r>
          </a:p>
          <a:p>
            <a:r>
              <a:rPr lang="zh-TW" altLang="en-US" dirty="0"/>
              <a:t>協同教學強調依據教學目標、情境、技巧和學生需求，改變班級學生規模和班級上課期間。班級學生規模和班級上課期間，密切關聯學生和教師的彈性安排實務。彈性課表提供小組規劃和研究時間。學生分組提供大組、小組和個别教學的彈性安排。</a:t>
            </a:r>
          </a:p>
          <a:p>
            <a:r>
              <a:rPr lang="zh-TW" altLang="en-US" dirty="0"/>
              <a:t> </a:t>
            </a:r>
          </a:p>
          <a:p>
            <a:r>
              <a:rPr lang="zh-TW" altLang="en-US" dirty="0"/>
              <a:t>五、重視學習者個別差異，兼顧個性和群性發展</a:t>
            </a:r>
          </a:p>
          <a:p>
            <a:r>
              <a:rPr lang="zh-TW" altLang="en-US" dirty="0"/>
              <a:t>教師依據學生個别差異的需要，隨著教學進展，配合教師專長與能力，調整合乎教學需求的學習形式。學生可依各科能力分組，依其能力發展，而不受其他學生影響，並能兼顧學生個性和群性發展。</a:t>
            </a:r>
          </a:p>
          <a:p>
            <a:r>
              <a:rPr lang="zh-TW" altLang="en-US" dirty="0"/>
              <a:t> </a:t>
            </a:r>
          </a:p>
          <a:p>
            <a:r>
              <a:rPr lang="zh-TW" altLang="en-US" dirty="0"/>
              <a:t>六、強調多功能教學場所設計，因應多元化教學需求</a:t>
            </a:r>
          </a:p>
          <a:p>
            <a:r>
              <a:rPr lang="zh-TW" altLang="en-US" dirty="0"/>
              <a:t>協同教學的場所應為教師容易發揮職務上的自主精神，學生容易學習而設計，由於共同學習學生人數不固定，所以學校需有各種大、中、小型的場所，以利提供大團體活動、小組討論或個别學習。</a:t>
            </a:r>
          </a:p>
          <a:p>
            <a:r>
              <a:rPr lang="zh-TW" altLang="en-US" dirty="0"/>
              <a:t> </a:t>
            </a:r>
          </a:p>
          <a:p>
            <a:r>
              <a:rPr lang="zh-TW" altLang="en-US" dirty="0"/>
              <a:t>七、運用非專業助理人員，協助處理事務工作</a:t>
            </a:r>
          </a:p>
          <a:p>
            <a:r>
              <a:rPr lang="zh-TW" altLang="en-US" dirty="0"/>
              <a:t>階層式協同教學借助非專業助理人員，協助處理非教學性的工作，使教師有較多時間投入教學計畫、準備教材、小組會議、指導學生，和評鑑改准教學。</a:t>
            </a:r>
          </a:p>
          <a:p>
            <a:r>
              <a:rPr lang="zh-TW" altLang="en-US" dirty="0"/>
              <a:t> </a:t>
            </a:r>
          </a:p>
          <a:p>
            <a:r>
              <a:rPr lang="zh-TW" altLang="en-US" dirty="0"/>
              <a:t>八、有效使用教學媒體設備，發揮教具的最高效能</a:t>
            </a:r>
          </a:p>
          <a:p>
            <a:r>
              <a:rPr lang="zh-TW" altLang="en-US" dirty="0"/>
              <a:t>協同教學由於變化不同的教學型態，因此，擴大教師使用視聽和其他教學媒體，提供學生更多更好的學習機會。</a:t>
            </a:r>
          </a:p>
          <a:p>
            <a:endParaRPr lang="zh-TW" altLang="en-US" dirty="0"/>
          </a:p>
        </p:txBody>
      </p:sp>
      <p:sp>
        <p:nvSpPr>
          <p:cNvPr id="4" name="投影片編號版面配置區 3"/>
          <p:cNvSpPr>
            <a:spLocks noGrp="1"/>
          </p:cNvSpPr>
          <p:nvPr>
            <p:ph type="sldNum" sz="quarter" idx="10"/>
          </p:nvPr>
        </p:nvSpPr>
        <p:spPr/>
        <p:txBody>
          <a:bodyPr/>
          <a:lstStyle/>
          <a:p>
            <a:fld id="{0E0DB511-7C2B-4D78-A04B-85B5A9876AF0}" type="slidenum">
              <a:rPr lang="zh-TW" altLang="en-US" smtClean="0"/>
              <a:t>43</a:t>
            </a:fld>
            <a:endParaRPr lang="zh-TW" altLang="en-US"/>
          </a:p>
        </p:txBody>
      </p:sp>
    </p:spTree>
    <p:extLst>
      <p:ext uri="{BB962C8B-B14F-4D97-AF65-F5344CB8AC3E}">
        <p14:creationId xmlns:p14="http://schemas.microsoft.com/office/powerpoint/2010/main" val="402184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了解教師需求，尊重教師意願</a:t>
            </a:r>
          </a:p>
          <a:p>
            <a:r>
              <a:rPr lang="zh-TW" altLang="en-US" dirty="0"/>
              <a:t>協同教學不能透過行政命令來執行，學校成員必須納入實施協同教學的決定。實施協同教學的目標和目的必須經過行政人員</a:t>
            </a:r>
          </a:p>
          <a:p>
            <a:r>
              <a:rPr lang="zh-TW" altLang="en-US" dirty="0"/>
              <a:t>和小組成員的了解與同意。</a:t>
            </a:r>
          </a:p>
          <a:p>
            <a:endParaRPr lang="zh-TW" altLang="en-US" dirty="0"/>
          </a:p>
          <a:p>
            <a:r>
              <a:rPr lang="en-US" altLang="zh-TW" dirty="0"/>
              <a:t>2.</a:t>
            </a:r>
            <a:r>
              <a:rPr lang="zh-TW" altLang="en-US" dirty="0"/>
              <a:t>行政領導與支持</a:t>
            </a:r>
          </a:p>
          <a:p>
            <a:r>
              <a:rPr lang="zh-TW" altLang="en-US" dirty="0"/>
              <a:t>協同教學的成功有賴校長的行政支持。行政人員對協同教學的熊度與對計畫的支持是成功協同教學的必要條件。缺乏行政支持要實施協同教學是困難的。</a:t>
            </a:r>
          </a:p>
          <a:p>
            <a:endParaRPr lang="zh-TW" altLang="en-US" dirty="0"/>
          </a:p>
          <a:p>
            <a:r>
              <a:rPr lang="en-US" altLang="zh-TW" dirty="0"/>
              <a:t>3.</a:t>
            </a:r>
            <a:r>
              <a:rPr lang="zh-TW" altLang="en-US" dirty="0"/>
              <a:t>提供教學小組時間並保持彈性</a:t>
            </a:r>
          </a:p>
          <a:p>
            <a:r>
              <a:rPr lang="zh-TW" altLang="en-US" dirty="0"/>
              <a:t>教學小組計畫是協同教學的關鍵。學校應提供定期的個别小組計畫和評鑑的時間。時間要保持彈性，大的時段對於每個小組是主要的安排，小組要有權利決定如何最佳利用時間，也就是提供教學小組可以運作的彈性課表。</a:t>
            </a:r>
          </a:p>
          <a:p>
            <a:endParaRPr lang="zh-TW" altLang="en-US" dirty="0"/>
          </a:p>
          <a:p>
            <a:r>
              <a:rPr lang="en-US" altLang="zh-TW" dirty="0"/>
              <a:t>4.</a:t>
            </a:r>
            <a:r>
              <a:rPr lang="zh-TW" altLang="en-US" dirty="0"/>
              <a:t>提供適當場所和媒體設備</a:t>
            </a:r>
          </a:p>
          <a:p>
            <a:r>
              <a:rPr lang="zh-TW" altLang="en-US" dirty="0"/>
              <a:t>學校行政要提供協同教學的適當場所和媒體設備。例如大組、小組和個别學習所需的場所和視聽媒體。教學小組的教室應該相互緊鄰。提供教學小組辦公場所也是必要的。學校建築可以改變作多功能的設計。</a:t>
            </a:r>
          </a:p>
          <a:p>
            <a:endParaRPr lang="zh-TW" altLang="en-US" dirty="0"/>
          </a:p>
          <a:p>
            <a:r>
              <a:rPr lang="en-US" altLang="zh-TW" dirty="0"/>
              <a:t>5.</a:t>
            </a:r>
            <a:r>
              <a:rPr lang="zh-TW" altLang="en-US" dirty="0"/>
              <a:t>提供教師在職訓練</a:t>
            </a:r>
          </a:p>
          <a:p>
            <a:r>
              <a:rPr lang="zh-TW" altLang="en-US" dirty="0"/>
              <a:t>學校也必須提供參與教學小組教師所需的在職訓練，提供成員閱讁的協同教學文獻，採用半專業教學助理及辦公人員，協助教師處理非教學上的事務。</a:t>
            </a:r>
          </a:p>
          <a:p>
            <a:endParaRPr lang="zh-TW" altLang="en-US" dirty="0"/>
          </a:p>
          <a:p>
            <a:r>
              <a:rPr lang="en-US" altLang="zh-TW" dirty="0"/>
              <a:t>6.</a:t>
            </a:r>
            <a:r>
              <a:rPr lang="zh-TW" altLang="en-US" dirty="0"/>
              <a:t>賦予教師充分的事業自主權</a:t>
            </a:r>
          </a:p>
          <a:p>
            <a:r>
              <a:rPr lang="zh-TW" altLang="en-US" dirty="0"/>
              <a:t>學校實施協同教學需賦予教師充分的專業自主權，對於協同教學的類型、學習領域、教學節數，可由教師做專業決定。調弊教師的任課時數，上課時間有彈性，上課時數每週以「總時數」計算，而不以「節數」計算較合理。</a:t>
            </a:r>
          </a:p>
          <a:p>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0E0DB511-7C2B-4D78-A04B-85B5A9876AF0}" type="slidenum">
              <a:rPr lang="zh-TW" altLang="en-US" smtClean="0"/>
              <a:t>53</a:t>
            </a:fld>
            <a:endParaRPr lang="zh-TW" altLang="en-US"/>
          </a:p>
        </p:txBody>
      </p:sp>
    </p:spTree>
    <p:extLst>
      <p:ext uri="{BB962C8B-B14F-4D97-AF65-F5344CB8AC3E}">
        <p14:creationId xmlns:p14="http://schemas.microsoft.com/office/powerpoint/2010/main" val="557328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了解教師需求，尊重教師意願</a:t>
            </a:r>
          </a:p>
          <a:p>
            <a:r>
              <a:rPr lang="zh-TW" altLang="en-US" dirty="0"/>
              <a:t>協同教學不能透過行政命令來執行，學校成員必須納入實施協同教學的決定。實施協同教學的目標和目的必須經過行政人員</a:t>
            </a:r>
          </a:p>
          <a:p>
            <a:r>
              <a:rPr lang="zh-TW" altLang="en-US" dirty="0"/>
              <a:t>和小組成員的了解與同意。</a:t>
            </a:r>
          </a:p>
          <a:p>
            <a:endParaRPr lang="zh-TW" altLang="en-US" dirty="0"/>
          </a:p>
          <a:p>
            <a:r>
              <a:rPr lang="en-US" altLang="zh-TW" dirty="0"/>
              <a:t>2.</a:t>
            </a:r>
            <a:r>
              <a:rPr lang="zh-TW" altLang="en-US" dirty="0"/>
              <a:t>行政領導與支持</a:t>
            </a:r>
          </a:p>
          <a:p>
            <a:r>
              <a:rPr lang="zh-TW" altLang="en-US" dirty="0"/>
              <a:t>協同教學的成功有賴校長的行政支持。行政人員對協同教學的熊度與對計畫的支持是成功協同教學的必要條件。缺乏行政支持要實施協同教學是困難的。</a:t>
            </a:r>
          </a:p>
          <a:p>
            <a:endParaRPr lang="zh-TW" altLang="en-US" dirty="0"/>
          </a:p>
          <a:p>
            <a:r>
              <a:rPr lang="en-US" altLang="zh-TW" dirty="0"/>
              <a:t>3.</a:t>
            </a:r>
            <a:r>
              <a:rPr lang="zh-TW" altLang="en-US" dirty="0"/>
              <a:t>提供教學小組時間並保持彈性</a:t>
            </a:r>
          </a:p>
          <a:p>
            <a:r>
              <a:rPr lang="zh-TW" altLang="en-US" dirty="0"/>
              <a:t>教學小組計畫是協同教學的關鍵。學校應提供定期的個别小組計畫和評鑑的時間。時間要保持彈性，大的時段對於每個小組是主要的安排，小組要有權利決定如何最佳利用時間，也就是提供教學小組可以運作的彈性課表。</a:t>
            </a:r>
          </a:p>
          <a:p>
            <a:endParaRPr lang="zh-TW" altLang="en-US" dirty="0"/>
          </a:p>
          <a:p>
            <a:r>
              <a:rPr lang="en-US" altLang="zh-TW" dirty="0"/>
              <a:t>4.</a:t>
            </a:r>
            <a:r>
              <a:rPr lang="zh-TW" altLang="en-US" dirty="0"/>
              <a:t>提供適當場所和媒體設備</a:t>
            </a:r>
          </a:p>
          <a:p>
            <a:r>
              <a:rPr lang="zh-TW" altLang="en-US" dirty="0"/>
              <a:t>學校行政要提供協同教學的適當場所和媒體設備。例如大組、小組和個别學習所需的場所和視聽媒體。教學小組的教室應該相互緊鄰。提供教學小組辦公場所也是必要的。學校建築可以改變作多功能的設計。</a:t>
            </a:r>
          </a:p>
          <a:p>
            <a:endParaRPr lang="zh-TW" altLang="en-US" dirty="0"/>
          </a:p>
          <a:p>
            <a:r>
              <a:rPr lang="en-US" altLang="zh-TW" dirty="0"/>
              <a:t>5.</a:t>
            </a:r>
            <a:r>
              <a:rPr lang="zh-TW" altLang="en-US" dirty="0"/>
              <a:t>提供教師在職訓練</a:t>
            </a:r>
          </a:p>
          <a:p>
            <a:r>
              <a:rPr lang="zh-TW" altLang="en-US" dirty="0"/>
              <a:t>學校也必須提供參與教學小組教師所需的在職訓練，提供成員閱讁的協同教學文獻，採用半專業教學助理及辦公人員，協助教師處理非教學上的事務。</a:t>
            </a:r>
          </a:p>
          <a:p>
            <a:endParaRPr lang="zh-TW" altLang="en-US" dirty="0"/>
          </a:p>
          <a:p>
            <a:r>
              <a:rPr lang="en-US" altLang="zh-TW" dirty="0"/>
              <a:t>6.</a:t>
            </a:r>
            <a:r>
              <a:rPr lang="zh-TW" altLang="en-US" dirty="0"/>
              <a:t>賦予教師充分的事業自主權</a:t>
            </a:r>
          </a:p>
          <a:p>
            <a:r>
              <a:rPr lang="zh-TW" altLang="en-US" dirty="0"/>
              <a:t>學校實施協同教學需賦予教師充分的專業自主權，對於協同教學的類型、學習領域、教學節數，可由教師做專業決定。調弊教師的任課時數，上課時間有彈性，上課時數每週以「總時數」計算，而不以「節數」計算較合理。</a:t>
            </a:r>
          </a:p>
          <a:p>
            <a:endParaRPr lang="zh-TW" altLang="en-US"/>
          </a:p>
          <a:p>
            <a:endParaRPr lang="zh-TW" altLang="en-US"/>
          </a:p>
        </p:txBody>
      </p:sp>
      <p:sp>
        <p:nvSpPr>
          <p:cNvPr id="4" name="投影片編號版面配置區 3"/>
          <p:cNvSpPr>
            <a:spLocks noGrp="1"/>
          </p:cNvSpPr>
          <p:nvPr>
            <p:ph type="sldNum" sz="quarter" idx="10"/>
          </p:nvPr>
        </p:nvSpPr>
        <p:spPr/>
        <p:txBody>
          <a:bodyPr/>
          <a:lstStyle/>
          <a:p>
            <a:fld id="{0E0DB511-7C2B-4D78-A04B-85B5A9876AF0}" type="slidenum">
              <a:rPr lang="zh-TW" altLang="en-US" smtClean="0"/>
              <a:t>54</a:t>
            </a:fld>
            <a:endParaRPr lang="zh-TW" altLang="en-US"/>
          </a:p>
        </p:txBody>
      </p:sp>
    </p:spTree>
    <p:extLst>
      <p:ext uri="{BB962C8B-B14F-4D97-AF65-F5344CB8AC3E}">
        <p14:creationId xmlns:p14="http://schemas.microsoft.com/office/powerpoint/2010/main" val="136511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A2F4507-BB0F-4EFD-9011-2D9218F77304}" type="datetime1">
              <a:rPr lang="en-US" altLang="zh-TW" smtClean="0"/>
              <a:t>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0" i="0">
                <a:solidFill>
                  <a:srgbClr val="5D2F23"/>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F22792D-AB53-4221-A91B-45537E02E2C7}" type="datetime1">
              <a:rPr lang="en-US" altLang="zh-TW" smtClean="0"/>
              <a:t>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7DED9"/>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0"/>
            <a:ext cx="9153524" cy="10286999"/>
          </a:xfrm>
          <a:prstGeom prst="rect">
            <a:avLst/>
          </a:prstGeom>
        </p:spPr>
      </p:pic>
      <p:sp>
        <p:nvSpPr>
          <p:cNvPr id="2" name="Holder 2"/>
          <p:cNvSpPr>
            <a:spLocks noGrp="1"/>
          </p:cNvSpPr>
          <p:nvPr>
            <p:ph type="title"/>
          </p:nvPr>
        </p:nvSpPr>
        <p:spPr/>
        <p:txBody>
          <a:bodyPr lIns="0" tIns="0" rIns="0" bIns="0"/>
          <a:lstStyle>
            <a:lvl1pPr>
              <a:defRPr sz="10400" b="0" i="0">
                <a:solidFill>
                  <a:srgbClr val="5D2F23"/>
                </a:solidFill>
                <a:latin typeface="Microsoft Sans Serif"/>
                <a:cs typeface="Microsoft Sans Serif"/>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2E70A20-AE1D-4E24-95B9-75769114B7F9}" type="datetime1">
              <a:rPr lang="en-US" altLang="zh-TW" smtClean="0"/>
              <a:t>12/5/2022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0" i="0">
                <a:solidFill>
                  <a:srgbClr val="5D2F23"/>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C5FE377-313C-4715-9217-52107ADA126C}" type="datetime1">
              <a:rPr lang="en-US" altLang="zh-TW" smtClean="0"/>
              <a:t>12/5/2022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60A6578-7657-4817-8469-3969A9A6BD30}" type="datetime1">
              <a:rPr lang="en-US" altLang="zh-TW" smtClean="0"/>
              <a:t>12/5/2022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3"/>
            <a:ext cx="18287998" cy="10286999"/>
          </a:xfrm>
          <a:prstGeom prst="rect">
            <a:avLst/>
          </a:prstGeom>
        </p:spPr>
      </p:pic>
      <p:sp>
        <p:nvSpPr>
          <p:cNvPr id="2" name="Holder 2"/>
          <p:cNvSpPr>
            <a:spLocks noGrp="1"/>
          </p:cNvSpPr>
          <p:nvPr>
            <p:ph type="title"/>
          </p:nvPr>
        </p:nvSpPr>
        <p:spPr>
          <a:xfrm>
            <a:off x="5201575" y="2911555"/>
            <a:ext cx="7884849" cy="1610360"/>
          </a:xfrm>
          <a:prstGeom prst="rect">
            <a:avLst/>
          </a:prstGeom>
        </p:spPr>
        <p:txBody>
          <a:bodyPr wrap="square" lIns="0" tIns="0" rIns="0" bIns="0">
            <a:spAutoFit/>
          </a:bodyPr>
          <a:lstStyle>
            <a:lvl1pPr>
              <a:defRPr sz="10400" b="0" i="0">
                <a:solidFill>
                  <a:srgbClr val="5D2F23"/>
                </a:solidFill>
                <a:latin typeface="Microsoft Sans Serif"/>
                <a:cs typeface="Microsoft Sans Serif"/>
              </a:defRPr>
            </a:lvl1pPr>
          </a:lstStyle>
          <a:p>
            <a:endParaRPr/>
          </a:p>
        </p:txBody>
      </p:sp>
      <p:sp>
        <p:nvSpPr>
          <p:cNvPr id="3" name="Holder 3"/>
          <p:cNvSpPr>
            <a:spLocks noGrp="1"/>
          </p:cNvSpPr>
          <p:nvPr>
            <p:ph type="body" idx="1"/>
          </p:nvPr>
        </p:nvSpPr>
        <p:spPr>
          <a:xfrm>
            <a:off x="3419849" y="3775821"/>
            <a:ext cx="11448301" cy="34258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716B81FC-45DC-438A-B265-621EA5752CB5}" type="datetime1">
              <a:rPr lang="en-US" altLang="zh-TW" smtClean="0"/>
              <a:t>12/5/2022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5.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image" Target="../media/image22.png"/><Relationship Id="rId7" Type="http://schemas.openxmlformats.org/officeDocument/2006/relationships/diagramColors" Target="../diagrams/colors25.xml"/><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37.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image" Target="../media/image23.png"/><Relationship Id="rId7" Type="http://schemas.openxmlformats.org/officeDocument/2006/relationships/diagramColors" Target="../diagrams/colors26.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 Id="rId9"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5.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5.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5.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24.jpeg"/><Relationship Id="rId2" Type="http://schemas.openxmlformats.org/officeDocument/2006/relationships/diagramData" Target="../diagrams/data30.xml"/><Relationship Id="rId1" Type="http://schemas.openxmlformats.org/officeDocument/2006/relationships/slideLayout" Target="../slideLayouts/slideLayout5.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5.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5.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5.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5.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5.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5.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581490" y="0"/>
            <a:ext cx="13116177" cy="10286999"/>
          </a:xfrm>
          <a:prstGeom prst="rect">
            <a:avLst/>
          </a:prstGeom>
        </p:spPr>
      </p:pic>
      <p:sp>
        <p:nvSpPr>
          <p:cNvPr id="3" name="object 3"/>
          <p:cNvSpPr txBox="1">
            <a:spLocks noGrp="1"/>
          </p:cNvSpPr>
          <p:nvPr>
            <p:ph type="title"/>
          </p:nvPr>
        </p:nvSpPr>
        <p:spPr>
          <a:xfrm>
            <a:off x="4798400" y="1409700"/>
            <a:ext cx="8682355" cy="1405385"/>
          </a:xfrm>
          <a:prstGeom prst="rect">
            <a:avLst/>
          </a:prstGeom>
        </p:spPr>
        <p:txBody>
          <a:bodyPr vert="horz" wrap="square" lIns="0" tIns="106045" rIns="0" bIns="0" rtlCol="0">
            <a:spAutoFit/>
          </a:bodyPr>
          <a:lstStyle/>
          <a:p>
            <a:pPr marL="1452245" marR="56515" indent="-1377315" algn="ctr">
              <a:lnSpc>
                <a:spcPts val="9080"/>
              </a:lnSpc>
              <a:spcBef>
                <a:spcPts val="835"/>
              </a:spcBef>
            </a:pPr>
            <a:r>
              <a:rPr lang="zh-TW" altLang="zh-TW" sz="13800" b="1" dirty="0">
                <a:latin typeface="標楷體" panose="03000509000000000000" pitchFamily="65" charset="-120"/>
                <a:ea typeface="標楷體" panose="03000509000000000000" pitchFamily="65" charset="-120"/>
              </a:rPr>
              <a:t>協同教學</a:t>
            </a:r>
            <a:endParaRPr sz="3200" dirty="0">
              <a:latin typeface="標楷體" panose="03000509000000000000" pitchFamily="65" charset="-120"/>
              <a:ea typeface="標楷體" panose="03000509000000000000" pitchFamily="65" charset="-120"/>
              <a:cs typeface="Lucida Sans Unicode"/>
            </a:endParaRPr>
          </a:p>
        </p:txBody>
      </p:sp>
      <p:grpSp>
        <p:nvGrpSpPr>
          <p:cNvPr id="4" name="object 4"/>
          <p:cNvGrpSpPr/>
          <p:nvPr/>
        </p:nvGrpSpPr>
        <p:grpSpPr>
          <a:xfrm>
            <a:off x="799740" y="2261335"/>
            <a:ext cx="16652240" cy="5255260"/>
            <a:chOff x="799740" y="2261335"/>
            <a:chExt cx="16652240" cy="5255260"/>
          </a:xfrm>
        </p:grpSpPr>
        <p:pic>
          <p:nvPicPr>
            <p:cNvPr id="5" name="object 5"/>
            <p:cNvPicPr/>
            <p:nvPr/>
          </p:nvPicPr>
          <p:blipFill>
            <a:blip r:embed="rId4" cstate="print"/>
            <a:stretch>
              <a:fillRect/>
            </a:stretch>
          </p:blipFill>
          <p:spPr>
            <a:xfrm>
              <a:off x="799740" y="2261335"/>
              <a:ext cx="1387532" cy="1534301"/>
            </a:xfrm>
            <a:prstGeom prst="rect">
              <a:avLst/>
            </a:prstGeom>
          </p:spPr>
        </p:pic>
        <p:pic>
          <p:nvPicPr>
            <p:cNvPr id="6" name="object 6"/>
            <p:cNvPicPr/>
            <p:nvPr/>
          </p:nvPicPr>
          <p:blipFill>
            <a:blip r:embed="rId5" cstate="print"/>
            <a:stretch>
              <a:fillRect/>
            </a:stretch>
          </p:blipFill>
          <p:spPr>
            <a:xfrm>
              <a:off x="16352496" y="5937184"/>
              <a:ext cx="1099426" cy="1578958"/>
            </a:xfrm>
            <a:prstGeom prst="rect">
              <a:avLst/>
            </a:prstGeom>
          </p:spPr>
        </p:pic>
      </p:grpSp>
      <p:sp>
        <p:nvSpPr>
          <p:cNvPr id="7" name="投影片編號版面配置區 6"/>
          <p:cNvSpPr>
            <a:spLocks noGrp="1"/>
          </p:cNvSpPr>
          <p:nvPr>
            <p:ph type="sldNum" sz="quarter" idx="7"/>
          </p:nvPr>
        </p:nvSpPr>
        <p:spPr/>
        <p:txBody>
          <a:bodyPr/>
          <a:lstStyle/>
          <a:p>
            <a:fld id="{B6F15528-21DE-4FAA-801E-634DDDAF4B2B}" type="slidenum">
              <a:rPr lang="en-US" altLang="zh-TW" smtClean="0"/>
              <a:t>1</a:t>
            </a:fld>
            <a:endParaRPr lang="zh-TW" altLang="en-US"/>
          </a:p>
        </p:txBody>
      </p:sp>
      <p:sp>
        <p:nvSpPr>
          <p:cNvPr id="8" name="文字方塊 7"/>
          <p:cNvSpPr txBox="1"/>
          <p:nvPr/>
        </p:nvSpPr>
        <p:spPr>
          <a:xfrm>
            <a:off x="6452067" y="4014014"/>
            <a:ext cx="6425733" cy="769441"/>
          </a:xfrm>
          <a:prstGeom prst="rect">
            <a:avLst/>
          </a:prstGeom>
          <a:solidFill>
            <a:schemeClr val="bg2"/>
          </a:solidFill>
        </p:spPr>
        <p:txBody>
          <a:bodyPr wrap="square" rtlCol="0">
            <a:spAutoFit/>
          </a:bodyPr>
          <a:lstStyle/>
          <a:p>
            <a:r>
              <a:rPr lang="zh-TW" altLang="en-US" sz="4400" dirty="0">
                <a:latin typeface="標楷體" panose="03000509000000000000" pitchFamily="65" charset="-120"/>
                <a:ea typeface="標楷體" panose="03000509000000000000" pitchFamily="65" charset="-120"/>
              </a:rPr>
              <a:t>莊子霆、林承霈、白軒寧</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資料庫圖表 3"/>
          <p:cNvGraphicFramePr/>
          <p:nvPr>
            <p:extLst>
              <p:ext uri="{D42A27DB-BD31-4B8C-83A1-F6EECF244321}">
                <p14:modId xmlns:p14="http://schemas.microsoft.com/office/powerpoint/2010/main" val="3419628927"/>
              </p:ext>
            </p:extLst>
          </p:nvPr>
        </p:nvGraphicFramePr>
        <p:xfrm>
          <a:off x="2843212" y="1524000"/>
          <a:ext cx="4724400" cy="723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字方塊 4"/>
          <p:cNvSpPr txBox="1"/>
          <p:nvPr/>
        </p:nvSpPr>
        <p:spPr>
          <a:xfrm>
            <a:off x="990600" y="2095500"/>
            <a:ext cx="1538883" cy="2438400"/>
          </a:xfrm>
          <a:prstGeom prst="rect">
            <a:avLst/>
          </a:prstGeom>
          <a:solidFill>
            <a:schemeClr val="bg2"/>
          </a:solidFill>
        </p:spPr>
        <p:txBody>
          <a:bodyPr vert="eaVert" wrap="square" rtlCol="0">
            <a:spAutoFit/>
          </a:bodyPr>
          <a:lstStyle/>
          <a:p>
            <a:r>
              <a:rPr lang="zh-TW" altLang="en-US" sz="8800" dirty="0">
                <a:latin typeface="標楷體" panose="03000509000000000000" pitchFamily="65" charset="-120"/>
                <a:ea typeface="標楷體" panose="03000509000000000000" pitchFamily="65" charset="-120"/>
              </a:rPr>
              <a:t>美國</a:t>
            </a:r>
          </a:p>
        </p:txBody>
      </p:sp>
      <p:sp>
        <p:nvSpPr>
          <p:cNvPr id="6" name="矩形 5"/>
          <p:cNvSpPr/>
          <p:nvPr/>
        </p:nvSpPr>
        <p:spPr>
          <a:xfrm>
            <a:off x="7239000" y="1790700"/>
            <a:ext cx="8991600" cy="1200329"/>
          </a:xfrm>
          <a:prstGeom prst="rect">
            <a:avLst/>
          </a:prstGeom>
          <a:solidFill>
            <a:schemeClr val="accent2">
              <a:lumMod val="40000"/>
              <a:lumOff val="60000"/>
            </a:schemeClr>
          </a:solidFill>
        </p:spPr>
        <p:txBody>
          <a:bodyPr wrap="square">
            <a:spAutoFit/>
          </a:bodyPr>
          <a:lstStyle/>
          <a:p>
            <a:r>
              <a:rPr lang="zh-TW" altLang="en-US" sz="3600" dirty="0">
                <a:latin typeface="標楷體" panose="03000509000000000000" pitchFamily="65" charset="-120"/>
                <a:ea typeface="標楷體" panose="03000509000000000000" pitchFamily="65" charset="-120"/>
              </a:rPr>
              <a:t>結合兩位或更多教師，合作計畫、教學和評鑑，以充分運用教師人力資源。</a:t>
            </a:r>
          </a:p>
        </p:txBody>
      </p:sp>
      <p:sp>
        <p:nvSpPr>
          <p:cNvPr id="7" name="矩形 6"/>
          <p:cNvSpPr/>
          <p:nvPr/>
        </p:nvSpPr>
        <p:spPr>
          <a:xfrm>
            <a:off x="7277100" y="4381500"/>
            <a:ext cx="8915400" cy="1200329"/>
          </a:xfrm>
          <a:prstGeom prst="rect">
            <a:avLst/>
          </a:prstGeom>
          <a:solidFill>
            <a:srgbClr val="FFCC99"/>
          </a:solidFill>
        </p:spPr>
        <p:txBody>
          <a:bodyPr wrap="square">
            <a:spAutoFit/>
          </a:bodyPr>
          <a:lstStyle/>
          <a:p>
            <a:r>
              <a:rPr lang="zh-TW" altLang="en-US" sz="3600" dirty="0">
                <a:latin typeface="標楷體" panose="03000509000000000000" pitchFamily="65" charset="-120"/>
                <a:ea typeface="標楷體" panose="03000509000000000000" pitchFamily="65" charset="-120"/>
              </a:rPr>
              <a:t>佛蘭克林小學開始實驗，要了解協同教學的發展</a:t>
            </a:r>
          </a:p>
        </p:txBody>
      </p:sp>
      <p:sp>
        <p:nvSpPr>
          <p:cNvPr id="8" name="矩形 7"/>
          <p:cNvSpPr/>
          <p:nvPr/>
        </p:nvSpPr>
        <p:spPr>
          <a:xfrm>
            <a:off x="7543800" y="7429500"/>
            <a:ext cx="6553200" cy="646331"/>
          </a:xfrm>
          <a:prstGeom prst="rect">
            <a:avLst/>
          </a:prstGeom>
          <a:solidFill>
            <a:schemeClr val="accent3">
              <a:lumMod val="60000"/>
              <a:lumOff val="40000"/>
            </a:schemeClr>
          </a:solidFill>
        </p:spPr>
        <p:txBody>
          <a:bodyPr wrap="square">
            <a:spAutoFit/>
          </a:bodyPr>
          <a:lstStyle/>
          <a:p>
            <a:r>
              <a:rPr lang="zh-TW" altLang="en-US" sz="3600" dirty="0">
                <a:latin typeface="標楷體" panose="03000509000000000000" pitchFamily="65" charset="-120"/>
                <a:ea typeface="標楷體" panose="03000509000000000000" pitchFamily="65" charset="-120"/>
              </a:rPr>
              <a:t>美國協同教學概念根深蒂固</a:t>
            </a:r>
          </a:p>
        </p:txBody>
      </p:sp>
      <p:sp>
        <p:nvSpPr>
          <p:cNvPr id="2" name="投影片編號版面配置區 1"/>
          <p:cNvSpPr>
            <a:spLocks noGrp="1"/>
          </p:cNvSpPr>
          <p:nvPr>
            <p:ph type="sldNum" sz="quarter" idx="7"/>
          </p:nvPr>
        </p:nvSpPr>
        <p:spPr/>
        <p:txBody>
          <a:bodyPr/>
          <a:lstStyle/>
          <a:p>
            <a:fld id="{B6F15528-21DE-4FAA-801E-634DDDAF4B2B}" type="slidenum">
              <a:rPr lang="en-US" altLang="zh-TW" smtClean="0"/>
              <a:t>10</a:t>
            </a:fld>
            <a:endParaRPr lang="zh-TW" altLang="en-US"/>
          </a:p>
        </p:txBody>
      </p:sp>
    </p:spTree>
    <p:extLst>
      <p:ext uri="{BB962C8B-B14F-4D97-AF65-F5344CB8AC3E}">
        <p14:creationId xmlns:p14="http://schemas.microsoft.com/office/powerpoint/2010/main" val="3040766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橢圓 1"/>
          <p:cNvSpPr/>
          <p:nvPr/>
        </p:nvSpPr>
        <p:spPr>
          <a:xfrm>
            <a:off x="3436620" y="2213400"/>
            <a:ext cx="3352800" cy="3200400"/>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橢圓 2"/>
          <p:cNvSpPr/>
          <p:nvPr/>
        </p:nvSpPr>
        <p:spPr>
          <a:xfrm>
            <a:off x="12192000" y="2213400"/>
            <a:ext cx="3352800" cy="320040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3893820" y="3390483"/>
            <a:ext cx="2895600" cy="830997"/>
          </a:xfrm>
          <a:prstGeom prst="rect">
            <a:avLst/>
          </a:prstGeom>
          <a:noFill/>
        </p:spPr>
        <p:txBody>
          <a:bodyPr wrap="square" rtlCol="0">
            <a:spAutoFit/>
          </a:bodyPr>
          <a:lstStyle/>
          <a:p>
            <a:r>
              <a:rPr lang="zh-TW" altLang="en-US" sz="4800" dirty="0">
                <a:latin typeface="標楷體" panose="03000509000000000000" pitchFamily="65" charset="-120"/>
                <a:ea typeface="標楷體" panose="03000509000000000000" pitchFamily="65" charset="-120"/>
              </a:rPr>
              <a:t>傳統教育</a:t>
            </a:r>
          </a:p>
        </p:txBody>
      </p:sp>
      <p:sp>
        <p:nvSpPr>
          <p:cNvPr id="5" name="文字方塊 4"/>
          <p:cNvSpPr txBox="1"/>
          <p:nvPr/>
        </p:nvSpPr>
        <p:spPr>
          <a:xfrm>
            <a:off x="12496800" y="3398103"/>
            <a:ext cx="2895600" cy="830997"/>
          </a:xfrm>
          <a:prstGeom prst="rect">
            <a:avLst/>
          </a:prstGeom>
          <a:noFill/>
        </p:spPr>
        <p:txBody>
          <a:bodyPr wrap="square" rtlCol="0">
            <a:spAutoFit/>
          </a:bodyPr>
          <a:lstStyle/>
          <a:p>
            <a:r>
              <a:rPr lang="zh-TW" altLang="en-US" sz="4800" dirty="0">
                <a:latin typeface="標楷體" panose="03000509000000000000" pitchFamily="65" charset="-120"/>
                <a:ea typeface="標楷體" panose="03000509000000000000" pitchFamily="65" charset="-120"/>
              </a:rPr>
              <a:t>協同教學</a:t>
            </a:r>
          </a:p>
        </p:txBody>
      </p:sp>
      <p:sp>
        <p:nvSpPr>
          <p:cNvPr id="6" name="矩形 5"/>
          <p:cNvSpPr/>
          <p:nvPr/>
        </p:nvSpPr>
        <p:spPr>
          <a:xfrm>
            <a:off x="1798320" y="5829300"/>
            <a:ext cx="6629400" cy="3108543"/>
          </a:xfrm>
          <a:prstGeom prst="rect">
            <a:avLst/>
          </a:prstGeom>
          <a:solidFill>
            <a:schemeClr val="accent4">
              <a:lumMod val="60000"/>
              <a:lumOff val="40000"/>
            </a:schemeClr>
          </a:solidFill>
        </p:spPr>
        <p:txBody>
          <a:bodyPr wrap="square">
            <a:spAutoFit/>
          </a:bodyPr>
          <a:lstStyle/>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教師主導</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忽視學生的個別差異</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無法學得學習的方法</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學生容易變成被動學習</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學習容易只偏重知識教育</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採取統一教材進度、齊一教法評量</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很難培養學習的興趣、關心與意願</a:t>
            </a:r>
            <a:endParaRPr lang="en-US" altLang="zh-TW" sz="2800" dirty="0">
              <a:latin typeface="標楷體" panose="03000509000000000000" pitchFamily="65" charset="-120"/>
              <a:ea typeface="標楷體" panose="03000509000000000000" pitchFamily="65" charset="-120"/>
            </a:endParaRPr>
          </a:p>
        </p:txBody>
      </p:sp>
      <p:sp>
        <p:nvSpPr>
          <p:cNvPr id="7" name="矩形 6"/>
          <p:cNvSpPr/>
          <p:nvPr/>
        </p:nvSpPr>
        <p:spPr>
          <a:xfrm>
            <a:off x="10210800" y="5829299"/>
            <a:ext cx="7467600" cy="3108543"/>
          </a:xfrm>
          <a:prstGeom prst="rect">
            <a:avLst/>
          </a:prstGeom>
          <a:solidFill>
            <a:schemeClr val="accent4">
              <a:lumMod val="60000"/>
              <a:lumOff val="40000"/>
            </a:schemeClr>
          </a:solidFill>
        </p:spPr>
        <p:txBody>
          <a:bodyPr wrap="square">
            <a:spAutoFit/>
          </a:bodyPr>
          <a:lstStyle/>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學生中心</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適應個別差異的教學，活化學生的個别能力</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發揮教師個别能力，改善學生學習</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相互合作共同進行教學</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彌補級任制和科任制的缺失</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改進以教師中心的齊一僵化教學</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型塑學校的特色</a:t>
            </a:r>
          </a:p>
        </p:txBody>
      </p:sp>
      <p:sp>
        <p:nvSpPr>
          <p:cNvPr id="8" name="投影片編號版面配置區 7"/>
          <p:cNvSpPr>
            <a:spLocks noGrp="1"/>
          </p:cNvSpPr>
          <p:nvPr>
            <p:ph type="sldNum" sz="quarter" idx="7"/>
          </p:nvPr>
        </p:nvSpPr>
        <p:spPr/>
        <p:txBody>
          <a:bodyPr/>
          <a:lstStyle/>
          <a:p>
            <a:fld id="{B6F15528-21DE-4FAA-801E-634DDDAF4B2B}" type="slidenum">
              <a:rPr lang="en-US" altLang="zh-TW" smtClean="0"/>
              <a:t>11</a:t>
            </a:fld>
            <a:endParaRPr lang="zh-TW" altLang="en-US"/>
          </a:p>
        </p:txBody>
      </p:sp>
      <p:sp>
        <p:nvSpPr>
          <p:cNvPr id="9" name="文字方塊 8"/>
          <p:cNvSpPr txBox="1"/>
          <p:nvPr/>
        </p:nvSpPr>
        <p:spPr>
          <a:xfrm>
            <a:off x="4572000" y="342900"/>
            <a:ext cx="9593580" cy="132343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zh-TW" altLang="en-US" sz="8000" dirty="0">
                <a:latin typeface="標楷體" panose="03000509000000000000" pitchFamily="65" charset="-120"/>
                <a:ea typeface="標楷體" panose="03000509000000000000" pitchFamily="65" charset="-120"/>
              </a:rPr>
              <a:t>協同教育之發展潛能</a:t>
            </a:r>
          </a:p>
        </p:txBody>
      </p:sp>
    </p:spTree>
    <p:extLst>
      <p:ext uri="{BB962C8B-B14F-4D97-AF65-F5344CB8AC3E}">
        <p14:creationId xmlns:p14="http://schemas.microsoft.com/office/powerpoint/2010/main" val="767955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sp>
          <p:nvSpPr>
            <p:cNvPr id="3" name="object 3"/>
            <p:cNvSpPr/>
            <p:nvPr/>
          </p:nvSpPr>
          <p:spPr>
            <a:xfrm>
              <a:off x="1558833" y="1517928"/>
              <a:ext cx="15753080" cy="7787005"/>
            </a:xfrm>
            <a:custGeom>
              <a:avLst/>
              <a:gdLst/>
              <a:ahLst/>
              <a:cxnLst/>
              <a:rect l="l" t="t" r="r" b="b"/>
              <a:pathLst>
                <a:path w="15753080" h="7787005">
                  <a:moveTo>
                    <a:pt x="15083047" y="7786904"/>
                  </a:moveTo>
                  <a:lnTo>
                    <a:pt x="532064" y="7786904"/>
                  </a:lnTo>
                  <a:lnTo>
                    <a:pt x="473335" y="7785340"/>
                  </a:lnTo>
                  <a:lnTo>
                    <a:pt x="417515" y="7780702"/>
                  </a:lnTo>
                  <a:lnTo>
                    <a:pt x="364517" y="7773071"/>
                  </a:lnTo>
                  <a:lnTo>
                    <a:pt x="314253" y="7762529"/>
                  </a:lnTo>
                  <a:lnTo>
                    <a:pt x="266636" y="7749155"/>
                  </a:lnTo>
                  <a:lnTo>
                    <a:pt x="221576" y="7733030"/>
                  </a:lnTo>
                  <a:lnTo>
                    <a:pt x="178986" y="7714237"/>
                  </a:lnTo>
                  <a:lnTo>
                    <a:pt x="138777" y="7692854"/>
                  </a:lnTo>
                  <a:lnTo>
                    <a:pt x="100862" y="7668965"/>
                  </a:lnTo>
                  <a:lnTo>
                    <a:pt x="65153" y="7642648"/>
                  </a:lnTo>
                  <a:lnTo>
                    <a:pt x="31562" y="7613986"/>
                  </a:lnTo>
                  <a:lnTo>
                    <a:pt x="0" y="7583058"/>
                  </a:lnTo>
                  <a:lnTo>
                    <a:pt x="47509" y="7601960"/>
                  </a:lnTo>
                  <a:lnTo>
                    <a:pt x="96637" y="7617787"/>
                  </a:lnTo>
                  <a:lnTo>
                    <a:pt x="147059" y="7630379"/>
                  </a:lnTo>
                  <a:lnTo>
                    <a:pt x="198452" y="7639574"/>
                  </a:lnTo>
                  <a:lnTo>
                    <a:pt x="250492" y="7645209"/>
                  </a:lnTo>
                  <a:lnTo>
                    <a:pt x="302855" y="7647124"/>
                  </a:lnTo>
                  <a:lnTo>
                    <a:pt x="14908323" y="7647124"/>
                  </a:lnTo>
                  <a:lnTo>
                    <a:pt x="14952920" y="7645574"/>
                  </a:lnTo>
                  <a:lnTo>
                    <a:pt x="14997167" y="7640990"/>
                  </a:lnTo>
                  <a:lnTo>
                    <a:pt x="15040941" y="7633467"/>
                  </a:lnTo>
                  <a:lnTo>
                    <a:pt x="15084115" y="7623101"/>
                  </a:lnTo>
                  <a:lnTo>
                    <a:pt x="15126565" y="7609989"/>
                  </a:lnTo>
                  <a:lnTo>
                    <a:pt x="15168165" y="7594227"/>
                  </a:lnTo>
                  <a:lnTo>
                    <a:pt x="15208790" y="7575910"/>
                  </a:lnTo>
                  <a:lnTo>
                    <a:pt x="15248314" y="7555136"/>
                  </a:lnTo>
                  <a:lnTo>
                    <a:pt x="15286613" y="7532000"/>
                  </a:lnTo>
                  <a:lnTo>
                    <a:pt x="15323561" y="7506599"/>
                  </a:lnTo>
                  <a:lnTo>
                    <a:pt x="15359033" y="7479028"/>
                  </a:lnTo>
                  <a:lnTo>
                    <a:pt x="15392904" y="7449384"/>
                  </a:lnTo>
                  <a:lnTo>
                    <a:pt x="15425048" y="7417763"/>
                  </a:lnTo>
                  <a:lnTo>
                    <a:pt x="15455340" y="7384261"/>
                  </a:lnTo>
                  <a:lnTo>
                    <a:pt x="15483655" y="7348974"/>
                  </a:lnTo>
                  <a:lnTo>
                    <a:pt x="15509868" y="7311999"/>
                  </a:lnTo>
                  <a:lnTo>
                    <a:pt x="15533854" y="7273431"/>
                  </a:lnTo>
                  <a:lnTo>
                    <a:pt x="15555486" y="7233367"/>
                  </a:lnTo>
                  <a:lnTo>
                    <a:pt x="15574641" y="7191903"/>
                  </a:lnTo>
                  <a:lnTo>
                    <a:pt x="15591192" y="7149136"/>
                  </a:lnTo>
                  <a:lnTo>
                    <a:pt x="15605015" y="7105160"/>
                  </a:lnTo>
                  <a:lnTo>
                    <a:pt x="15615984" y="7060073"/>
                  </a:lnTo>
                  <a:lnTo>
                    <a:pt x="15623975" y="7013971"/>
                  </a:lnTo>
                  <a:lnTo>
                    <a:pt x="15628861" y="6966949"/>
                  </a:lnTo>
                  <a:lnTo>
                    <a:pt x="15630517" y="6919105"/>
                  </a:lnTo>
                  <a:lnTo>
                    <a:pt x="15630517" y="238790"/>
                  </a:lnTo>
                  <a:lnTo>
                    <a:pt x="15629073" y="189913"/>
                  </a:lnTo>
                  <a:lnTo>
                    <a:pt x="15624554" y="141317"/>
                  </a:lnTo>
                  <a:lnTo>
                    <a:pt x="15616680" y="93279"/>
                  </a:lnTo>
                  <a:lnTo>
                    <a:pt x="15605171" y="46080"/>
                  </a:lnTo>
                  <a:lnTo>
                    <a:pt x="15589749" y="0"/>
                  </a:lnTo>
                  <a:lnTo>
                    <a:pt x="15618375" y="35975"/>
                  </a:lnTo>
                  <a:lnTo>
                    <a:pt x="15644729" y="73943"/>
                  </a:lnTo>
                  <a:lnTo>
                    <a:pt x="15668637" y="113798"/>
                  </a:lnTo>
                  <a:lnTo>
                    <a:pt x="15689924" y="155434"/>
                  </a:lnTo>
                  <a:lnTo>
                    <a:pt x="15708416" y="198749"/>
                  </a:lnTo>
                  <a:lnTo>
                    <a:pt x="15723937" y="243635"/>
                  </a:lnTo>
                  <a:lnTo>
                    <a:pt x="15736313" y="289990"/>
                  </a:lnTo>
                  <a:lnTo>
                    <a:pt x="15745370" y="337707"/>
                  </a:lnTo>
                  <a:lnTo>
                    <a:pt x="15750932" y="386682"/>
                  </a:lnTo>
                  <a:lnTo>
                    <a:pt x="15752825" y="436811"/>
                  </a:lnTo>
                  <a:lnTo>
                    <a:pt x="15752825" y="7117126"/>
                  </a:lnTo>
                  <a:lnTo>
                    <a:pt x="15751127" y="7164603"/>
                  </a:lnTo>
                  <a:lnTo>
                    <a:pt x="15746112" y="7211234"/>
                  </a:lnTo>
                  <a:lnTo>
                    <a:pt x="15737897" y="7256904"/>
                  </a:lnTo>
                  <a:lnTo>
                    <a:pt x="15726601" y="7301494"/>
                  </a:lnTo>
                  <a:lnTo>
                    <a:pt x="15712340" y="7344886"/>
                  </a:lnTo>
                  <a:lnTo>
                    <a:pt x="15695234" y="7386963"/>
                  </a:lnTo>
                  <a:lnTo>
                    <a:pt x="15675398" y="7427607"/>
                  </a:lnTo>
                  <a:lnTo>
                    <a:pt x="15652952" y="7466700"/>
                  </a:lnTo>
                  <a:lnTo>
                    <a:pt x="15628014" y="7504124"/>
                  </a:lnTo>
                  <a:lnTo>
                    <a:pt x="15600699" y="7539761"/>
                  </a:lnTo>
                  <a:lnTo>
                    <a:pt x="15571128" y="7573495"/>
                  </a:lnTo>
                  <a:lnTo>
                    <a:pt x="15539416" y="7605206"/>
                  </a:lnTo>
                  <a:lnTo>
                    <a:pt x="15505683" y="7634778"/>
                  </a:lnTo>
                  <a:lnTo>
                    <a:pt x="15470045" y="7662092"/>
                  </a:lnTo>
                  <a:lnTo>
                    <a:pt x="15432621" y="7687031"/>
                  </a:lnTo>
                  <a:lnTo>
                    <a:pt x="15393529" y="7709477"/>
                  </a:lnTo>
                  <a:lnTo>
                    <a:pt x="15352885" y="7729312"/>
                  </a:lnTo>
                  <a:lnTo>
                    <a:pt x="15310808" y="7746419"/>
                  </a:lnTo>
                  <a:lnTo>
                    <a:pt x="15267416" y="7760679"/>
                  </a:lnTo>
                  <a:lnTo>
                    <a:pt x="15222826" y="7771976"/>
                  </a:lnTo>
                  <a:lnTo>
                    <a:pt x="15177156" y="7780191"/>
                  </a:lnTo>
                  <a:lnTo>
                    <a:pt x="15130524" y="7785206"/>
                  </a:lnTo>
                  <a:lnTo>
                    <a:pt x="15083047" y="7786904"/>
                  </a:lnTo>
                  <a:close/>
                </a:path>
              </a:pathLst>
            </a:custGeom>
            <a:solidFill>
              <a:srgbClr val="E7DED9">
                <a:alpha val="71759"/>
              </a:srgbClr>
            </a:solidFill>
          </p:spPr>
          <p:txBody>
            <a:bodyPr wrap="square" lIns="0" tIns="0" rIns="0" bIns="0" rtlCol="0"/>
            <a:lstStyle/>
            <a:p>
              <a:endParaRPr/>
            </a:p>
          </p:txBody>
        </p:sp>
        <p:sp>
          <p:nvSpPr>
            <p:cNvPr id="4" name="object 4"/>
            <p:cNvSpPr/>
            <p:nvPr/>
          </p:nvSpPr>
          <p:spPr>
            <a:xfrm>
              <a:off x="1191911" y="1086941"/>
              <a:ext cx="15933419" cy="8020050"/>
            </a:xfrm>
            <a:custGeom>
              <a:avLst/>
              <a:gdLst/>
              <a:ahLst/>
              <a:cxnLst/>
              <a:rect l="l" t="t" r="r" b="b"/>
              <a:pathLst>
                <a:path w="15933419" h="8020050">
                  <a:moveTo>
                    <a:pt x="15263597" y="8019869"/>
                  </a:moveTo>
                  <a:lnTo>
                    <a:pt x="669777" y="8019869"/>
                  </a:lnTo>
                  <a:lnTo>
                    <a:pt x="622301" y="8018203"/>
                  </a:lnTo>
                  <a:lnTo>
                    <a:pt x="575669" y="8013277"/>
                  </a:lnTo>
                  <a:lnTo>
                    <a:pt x="529999" y="8005200"/>
                  </a:lnTo>
                  <a:lnTo>
                    <a:pt x="485409" y="7994082"/>
                  </a:lnTo>
                  <a:lnTo>
                    <a:pt x="442017" y="7980031"/>
                  </a:lnTo>
                  <a:lnTo>
                    <a:pt x="399940" y="7963157"/>
                  </a:lnTo>
                  <a:lnTo>
                    <a:pt x="359296" y="7943569"/>
                  </a:lnTo>
                  <a:lnTo>
                    <a:pt x="320203" y="7921375"/>
                  </a:lnTo>
                  <a:lnTo>
                    <a:pt x="282779" y="7896686"/>
                  </a:lnTo>
                  <a:lnTo>
                    <a:pt x="247142" y="7869610"/>
                  </a:lnTo>
                  <a:lnTo>
                    <a:pt x="213408" y="7840257"/>
                  </a:lnTo>
                  <a:lnTo>
                    <a:pt x="181697" y="7808735"/>
                  </a:lnTo>
                  <a:lnTo>
                    <a:pt x="152125" y="7775154"/>
                  </a:lnTo>
                  <a:lnTo>
                    <a:pt x="124811" y="7739623"/>
                  </a:lnTo>
                  <a:lnTo>
                    <a:pt x="99872" y="7702251"/>
                  </a:lnTo>
                  <a:lnTo>
                    <a:pt x="77426" y="7663146"/>
                  </a:lnTo>
                  <a:lnTo>
                    <a:pt x="57591" y="7622420"/>
                  </a:lnTo>
                  <a:lnTo>
                    <a:pt x="40484" y="7580179"/>
                  </a:lnTo>
                  <a:lnTo>
                    <a:pt x="26224" y="7536534"/>
                  </a:lnTo>
                  <a:lnTo>
                    <a:pt x="14927" y="7491594"/>
                  </a:lnTo>
                  <a:lnTo>
                    <a:pt x="6713" y="7445467"/>
                  </a:lnTo>
                  <a:lnTo>
                    <a:pt x="1697" y="7398264"/>
                  </a:lnTo>
                  <a:lnTo>
                    <a:pt x="0" y="7350092"/>
                  </a:lnTo>
                  <a:lnTo>
                    <a:pt x="0" y="669777"/>
                  </a:lnTo>
                  <a:lnTo>
                    <a:pt x="1697" y="622301"/>
                  </a:lnTo>
                  <a:lnTo>
                    <a:pt x="6713" y="575669"/>
                  </a:lnTo>
                  <a:lnTo>
                    <a:pt x="14927" y="529999"/>
                  </a:lnTo>
                  <a:lnTo>
                    <a:pt x="26224" y="485409"/>
                  </a:lnTo>
                  <a:lnTo>
                    <a:pt x="40484" y="442017"/>
                  </a:lnTo>
                  <a:lnTo>
                    <a:pt x="57591" y="399940"/>
                  </a:lnTo>
                  <a:lnTo>
                    <a:pt x="77426" y="359296"/>
                  </a:lnTo>
                  <a:lnTo>
                    <a:pt x="99872" y="320203"/>
                  </a:lnTo>
                  <a:lnTo>
                    <a:pt x="124811" y="282779"/>
                  </a:lnTo>
                  <a:lnTo>
                    <a:pt x="152125" y="247142"/>
                  </a:lnTo>
                  <a:lnTo>
                    <a:pt x="181697" y="213408"/>
                  </a:lnTo>
                  <a:lnTo>
                    <a:pt x="213408" y="181697"/>
                  </a:lnTo>
                  <a:lnTo>
                    <a:pt x="247142" y="152125"/>
                  </a:lnTo>
                  <a:lnTo>
                    <a:pt x="282779" y="124811"/>
                  </a:lnTo>
                  <a:lnTo>
                    <a:pt x="320203" y="99872"/>
                  </a:lnTo>
                  <a:lnTo>
                    <a:pt x="359296" y="77426"/>
                  </a:lnTo>
                  <a:lnTo>
                    <a:pt x="399940" y="57591"/>
                  </a:lnTo>
                  <a:lnTo>
                    <a:pt x="442017" y="40484"/>
                  </a:lnTo>
                  <a:lnTo>
                    <a:pt x="485409" y="26224"/>
                  </a:lnTo>
                  <a:lnTo>
                    <a:pt x="529999" y="14927"/>
                  </a:lnTo>
                  <a:lnTo>
                    <a:pt x="575669" y="6713"/>
                  </a:lnTo>
                  <a:lnTo>
                    <a:pt x="622301" y="1697"/>
                  </a:lnTo>
                  <a:lnTo>
                    <a:pt x="669777" y="0"/>
                  </a:lnTo>
                  <a:lnTo>
                    <a:pt x="15263597" y="0"/>
                  </a:lnTo>
                  <a:lnTo>
                    <a:pt x="15311074" y="1697"/>
                  </a:lnTo>
                  <a:lnTo>
                    <a:pt x="15357706" y="6713"/>
                  </a:lnTo>
                  <a:lnTo>
                    <a:pt x="15403375" y="14927"/>
                  </a:lnTo>
                  <a:lnTo>
                    <a:pt x="15447965" y="26224"/>
                  </a:lnTo>
                  <a:lnTo>
                    <a:pt x="15491357" y="40484"/>
                  </a:lnTo>
                  <a:lnTo>
                    <a:pt x="15533434" y="57591"/>
                  </a:lnTo>
                  <a:lnTo>
                    <a:pt x="15574078" y="77426"/>
                  </a:lnTo>
                  <a:lnTo>
                    <a:pt x="15613171" y="99872"/>
                  </a:lnTo>
                  <a:lnTo>
                    <a:pt x="15650595" y="124811"/>
                  </a:lnTo>
                  <a:lnTo>
                    <a:pt x="15686232" y="152125"/>
                  </a:lnTo>
                  <a:lnTo>
                    <a:pt x="15719966" y="181697"/>
                  </a:lnTo>
                  <a:lnTo>
                    <a:pt x="15751677" y="213408"/>
                  </a:lnTo>
                  <a:lnTo>
                    <a:pt x="15781249" y="247142"/>
                  </a:lnTo>
                  <a:lnTo>
                    <a:pt x="15808563" y="282779"/>
                  </a:lnTo>
                  <a:lnTo>
                    <a:pt x="15833502" y="320203"/>
                  </a:lnTo>
                  <a:lnTo>
                    <a:pt x="15855948" y="359296"/>
                  </a:lnTo>
                  <a:lnTo>
                    <a:pt x="15875783" y="399940"/>
                  </a:lnTo>
                  <a:lnTo>
                    <a:pt x="15892890" y="442017"/>
                  </a:lnTo>
                  <a:lnTo>
                    <a:pt x="15907150" y="485409"/>
                  </a:lnTo>
                  <a:lnTo>
                    <a:pt x="15918447" y="529999"/>
                  </a:lnTo>
                  <a:lnTo>
                    <a:pt x="15926662" y="575669"/>
                  </a:lnTo>
                  <a:lnTo>
                    <a:pt x="15931677" y="622301"/>
                  </a:lnTo>
                  <a:lnTo>
                    <a:pt x="15933375" y="669777"/>
                  </a:lnTo>
                  <a:lnTo>
                    <a:pt x="15933375" y="7350092"/>
                  </a:lnTo>
                  <a:lnTo>
                    <a:pt x="15931677" y="7397569"/>
                  </a:lnTo>
                  <a:lnTo>
                    <a:pt x="15926662" y="7444201"/>
                  </a:lnTo>
                  <a:lnTo>
                    <a:pt x="15918447" y="7489870"/>
                  </a:lnTo>
                  <a:lnTo>
                    <a:pt x="15907150" y="7534460"/>
                  </a:lnTo>
                  <a:lnTo>
                    <a:pt x="15892890" y="7577852"/>
                  </a:lnTo>
                  <a:lnTo>
                    <a:pt x="15875783" y="7619929"/>
                  </a:lnTo>
                  <a:lnTo>
                    <a:pt x="15855948" y="7660573"/>
                  </a:lnTo>
                  <a:lnTo>
                    <a:pt x="15833502" y="7699666"/>
                  </a:lnTo>
                  <a:lnTo>
                    <a:pt x="15808563" y="7737090"/>
                  </a:lnTo>
                  <a:lnTo>
                    <a:pt x="15781249" y="7772727"/>
                  </a:lnTo>
                  <a:lnTo>
                    <a:pt x="15751677" y="7806460"/>
                  </a:lnTo>
                  <a:lnTo>
                    <a:pt x="15719966" y="7838172"/>
                  </a:lnTo>
                  <a:lnTo>
                    <a:pt x="15686232" y="7867743"/>
                  </a:lnTo>
                  <a:lnTo>
                    <a:pt x="15650595" y="7895058"/>
                  </a:lnTo>
                  <a:lnTo>
                    <a:pt x="15613171" y="7919997"/>
                  </a:lnTo>
                  <a:lnTo>
                    <a:pt x="15574078" y="7942443"/>
                  </a:lnTo>
                  <a:lnTo>
                    <a:pt x="15533434" y="7962278"/>
                  </a:lnTo>
                  <a:lnTo>
                    <a:pt x="15491357" y="7979385"/>
                  </a:lnTo>
                  <a:lnTo>
                    <a:pt x="15447965" y="7993645"/>
                  </a:lnTo>
                  <a:lnTo>
                    <a:pt x="15403375" y="8004942"/>
                  </a:lnTo>
                  <a:lnTo>
                    <a:pt x="15357706" y="8013156"/>
                  </a:lnTo>
                  <a:lnTo>
                    <a:pt x="15311074" y="8018171"/>
                  </a:lnTo>
                  <a:lnTo>
                    <a:pt x="15263597" y="8019869"/>
                  </a:lnTo>
                  <a:close/>
                </a:path>
              </a:pathLst>
            </a:custGeom>
            <a:solidFill>
              <a:srgbClr val="F7F5F4">
                <a:alpha val="71759"/>
              </a:srgbClr>
            </a:solidFill>
          </p:spPr>
          <p:txBody>
            <a:bodyPr wrap="square" lIns="0" tIns="0" rIns="0" bIns="0" rtlCol="0"/>
            <a:lstStyle/>
            <a:p>
              <a:endParaRPr/>
            </a:p>
          </p:txBody>
        </p:sp>
        <p:sp>
          <p:nvSpPr>
            <p:cNvPr id="5" name="object 5"/>
            <p:cNvSpPr/>
            <p:nvPr/>
          </p:nvSpPr>
          <p:spPr>
            <a:xfrm>
              <a:off x="1133670" y="1028700"/>
              <a:ext cx="16230600" cy="8331200"/>
            </a:xfrm>
            <a:custGeom>
              <a:avLst/>
              <a:gdLst/>
              <a:ahLst/>
              <a:cxnLst/>
              <a:rect l="l" t="t" r="r" b="b"/>
              <a:pathLst>
                <a:path w="16230600" h="8331200">
                  <a:moveTo>
                    <a:pt x="15643354" y="8318499"/>
                  </a:moveTo>
                  <a:lnTo>
                    <a:pt x="799035" y="8318499"/>
                  </a:lnTo>
                  <a:lnTo>
                    <a:pt x="746127" y="8305799"/>
                  </a:lnTo>
                  <a:lnTo>
                    <a:pt x="695521" y="8293099"/>
                  </a:lnTo>
                  <a:lnTo>
                    <a:pt x="647218" y="8267699"/>
                  </a:lnTo>
                  <a:lnTo>
                    <a:pt x="601219" y="8254999"/>
                  </a:lnTo>
                  <a:lnTo>
                    <a:pt x="557527" y="8229599"/>
                  </a:lnTo>
                  <a:lnTo>
                    <a:pt x="516143" y="8204199"/>
                  </a:lnTo>
                  <a:lnTo>
                    <a:pt x="477068" y="8178799"/>
                  </a:lnTo>
                  <a:lnTo>
                    <a:pt x="440304" y="8153399"/>
                  </a:lnTo>
                  <a:lnTo>
                    <a:pt x="405853" y="8127999"/>
                  </a:lnTo>
                  <a:lnTo>
                    <a:pt x="373716" y="8089899"/>
                  </a:lnTo>
                  <a:lnTo>
                    <a:pt x="343895" y="8051799"/>
                  </a:lnTo>
                  <a:lnTo>
                    <a:pt x="316392" y="8026399"/>
                  </a:lnTo>
                  <a:lnTo>
                    <a:pt x="291207" y="7988299"/>
                  </a:lnTo>
                  <a:lnTo>
                    <a:pt x="254679" y="7950199"/>
                  </a:lnTo>
                  <a:lnTo>
                    <a:pt x="220061" y="7924799"/>
                  </a:lnTo>
                  <a:lnTo>
                    <a:pt x="187480" y="7886699"/>
                  </a:lnTo>
                  <a:lnTo>
                    <a:pt x="157065" y="7848599"/>
                  </a:lnTo>
                  <a:lnTo>
                    <a:pt x="128942" y="7810499"/>
                  </a:lnTo>
                  <a:lnTo>
                    <a:pt x="103238" y="7772399"/>
                  </a:lnTo>
                  <a:lnTo>
                    <a:pt x="80082" y="7734299"/>
                  </a:lnTo>
                  <a:lnTo>
                    <a:pt x="59599" y="7683499"/>
                  </a:lnTo>
                  <a:lnTo>
                    <a:pt x="41919" y="7645399"/>
                  </a:lnTo>
                  <a:lnTo>
                    <a:pt x="27168" y="7594599"/>
                  </a:lnTo>
                  <a:lnTo>
                    <a:pt x="15473" y="7556499"/>
                  </a:lnTo>
                  <a:lnTo>
                    <a:pt x="6961" y="7505699"/>
                  </a:lnTo>
                  <a:lnTo>
                    <a:pt x="1761" y="7454899"/>
                  </a:lnTo>
                  <a:lnTo>
                    <a:pt x="0" y="7404099"/>
                  </a:lnTo>
                  <a:lnTo>
                    <a:pt x="0" y="723899"/>
                  </a:lnTo>
                  <a:lnTo>
                    <a:pt x="1549" y="673099"/>
                  </a:lnTo>
                  <a:lnTo>
                    <a:pt x="6133" y="622299"/>
                  </a:lnTo>
                  <a:lnTo>
                    <a:pt x="13657" y="584199"/>
                  </a:lnTo>
                  <a:lnTo>
                    <a:pt x="24022" y="533399"/>
                  </a:lnTo>
                  <a:lnTo>
                    <a:pt x="37134" y="495299"/>
                  </a:lnTo>
                  <a:lnTo>
                    <a:pt x="52897" y="444499"/>
                  </a:lnTo>
                  <a:lnTo>
                    <a:pt x="71213" y="406399"/>
                  </a:lnTo>
                  <a:lnTo>
                    <a:pt x="91987" y="368299"/>
                  </a:lnTo>
                  <a:lnTo>
                    <a:pt x="115123" y="330199"/>
                  </a:lnTo>
                  <a:lnTo>
                    <a:pt x="140525" y="292099"/>
                  </a:lnTo>
                  <a:lnTo>
                    <a:pt x="168096" y="253999"/>
                  </a:lnTo>
                  <a:lnTo>
                    <a:pt x="197740" y="228599"/>
                  </a:lnTo>
                  <a:lnTo>
                    <a:pt x="229361" y="190499"/>
                  </a:lnTo>
                  <a:lnTo>
                    <a:pt x="262863" y="165099"/>
                  </a:lnTo>
                  <a:lnTo>
                    <a:pt x="298149" y="139699"/>
                  </a:lnTo>
                  <a:lnTo>
                    <a:pt x="335125" y="114299"/>
                  </a:lnTo>
                  <a:lnTo>
                    <a:pt x="373692" y="88899"/>
                  </a:lnTo>
                  <a:lnTo>
                    <a:pt x="413756" y="63499"/>
                  </a:lnTo>
                  <a:lnTo>
                    <a:pt x="455220" y="50799"/>
                  </a:lnTo>
                  <a:lnTo>
                    <a:pt x="497988" y="25399"/>
                  </a:lnTo>
                  <a:lnTo>
                    <a:pt x="541963" y="12699"/>
                  </a:lnTo>
                  <a:lnTo>
                    <a:pt x="587050" y="12699"/>
                  </a:lnTo>
                  <a:lnTo>
                    <a:pt x="633152" y="0"/>
                  </a:lnTo>
                  <a:lnTo>
                    <a:pt x="15424657" y="0"/>
                  </a:lnTo>
                  <a:lnTo>
                    <a:pt x="15522838" y="25399"/>
                  </a:lnTo>
                  <a:lnTo>
                    <a:pt x="15615468" y="50799"/>
                  </a:lnTo>
                  <a:lnTo>
                    <a:pt x="680542" y="50799"/>
                  </a:lnTo>
                  <a:lnTo>
                    <a:pt x="633910" y="63499"/>
                  </a:lnTo>
                  <a:lnTo>
                    <a:pt x="588240" y="63499"/>
                  </a:lnTo>
                  <a:lnTo>
                    <a:pt x="500258" y="88899"/>
                  </a:lnTo>
                  <a:lnTo>
                    <a:pt x="458181" y="114299"/>
                  </a:lnTo>
                  <a:lnTo>
                    <a:pt x="417538" y="126999"/>
                  </a:lnTo>
                  <a:lnTo>
                    <a:pt x="378445" y="152399"/>
                  </a:lnTo>
                  <a:lnTo>
                    <a:pt x="341021" y="177799"/>
                  </a:lnTo>
                  <a:lnTo>
                    <a:pt x="305383" y="203199"/>
                  </a:lnTo>
                  <a:lnTo>
                    <a:pt x="271650" y="228599"/>
                  </a:lnTo>
                  <a:lnTo>
                    <a:pt x="239939" y="266699"/>
                  </a:lnTo>
                  <a:lnTo>
                    <a:pt x="210367" y="304799"/>
                  </a:lnTo>
                  <a:lnTo>
                    <a:pt x="183053" y="330199"/>
                  </a:lnTo>
                  <a:lnTo>
                    <a:pt x="158114" y="368299"/>
                  </a:lnTo>
                  <a:lnTo>
                    <a:pt x="135668" y="406399"/>
                  </a:lnTo>
                  <a:lnTo>
                    <a:pt x="115832" y="457199"/>
                  </a:lnTo>
                  <a:lnTo>
                    <a:pt x="98726" y="495299"/>
                  </a:lnTo>
                  <a:lnTo>
                    <a:pt x="84465" y="533399"/>
                  </a:lnTo>
                  <a:lnTo>
                    <a:pt x="73169" y="584199"/>
                  </a:lnTo>
                  <a:lnTo>
                    <a:pt x="64954" y="622299"/>
                  </a:lnTo>
                  <a:lnTo>
                    <a:pt x="59939" y="673099"/>
                  </a:lnTo>
                  <a:lnTo>
                    <a:pt x="58241" y="723899"/>
                  </a:lnTo>
                  <a:lnTo>
                    <a:pt x="58241" y="7404099"/>
                  </a:lnTo>
                  <a:lnTo>
                    <a:pt x="59939" y="7454899"/>
                  </a:lnTo>
                  <a:lnTo>
                    <a:pt x="64954" y="7492999"/>
                  </a:lnTo>
                  <a:lnTo>
                    <a:pt x="73169" y="7543799"/>
                  </a:lnTo>
                  <a:lnTo>
                    <a:pt x="84465" y="7594599"/>
                  </a:lnTo>
                  <a:lnTo>
                    <a:pt x="98726" y="7632699"/>
                  </a:lnTo>
                  <a:lnTo>
                    <a:pt x="115832" y="7670799"/>
                  </a:lnTo>
                  <a:lnTo>
                    <a:pt x="135668" y="7708899"/>
                  </a:lnTo>
                  <a:lnTo>
                    <a:pt x="158114" y="7759699"/>
                  </a:lnTo>
                  <a:lnTo>
                    <a:pt x="183053" y="7797799"/>
                  </a:lnTo>
                  <a:lnTo>
                    <a:pt x="210367" y="7823199"/>
                  </a:lnTo>
                  <a:lnTo>
                    <a:pt x="239939" y="7861299"/>
                  </a:lnTo>
                  <a:lnTo>
                    <a:pt x="271650" y="7886699"/>
                  </a:lnTo>
                  <a:lnTo>
                    <a:pt x="305383" y="7924799"/>
                  </a:lnTo>
                  <a:lnTo>
                    <a:pt x="341021" y="7950199"/>
                  </a:lnTo>
                  <a:lnTo>
                    <a:pt x="378445" y="7975599"/>
                  </a:lnTo>
                  <a:lnTo>
                    <a:pt x="417538" y="8000999"/>
                  </a:lnTo>
                  <a:lnTo>
                    <a:pt x="458181" y="8013699"/>
                  </a:lnTo>
                  <a:lnTo>
                    <a:pt x="500258" y="8026399"/>
                  </a:lnTo>
                  <a:lnTo>
                    <a:pt x="543650" y="8051799"/>
                  </a:lnTo>
                  <a:lnTo>
                    <a:pt x="588240" y="8051799"/>
                  </a:lnTo>
                  <a:lnTo>
                    <a:pt x="633910" y="8064499"/>
                  </a:lnTo>
                  <a:lnTo>
                    <a:pt x="430987" y="8064499"/>
                  </a:lnTo>
                  <a:lnTo>
                    <a:pt x="462554" y="8102599"/>
                  </a:lnTo>
                  <a:lnTo>
                    <a:pt x="496180" y="8127999"/>
                  </a:lnTo>
                  <a:lnTo>
                    <a:pt x="531983" y="8153399"/>
                  </a:lnTo>
                  <a:lnTo>
                    <a:pt x="570079" y="8178799"/>
                  </a:lnTo>
                  <a:lnTo>
                    <a:pt x="610588" y="8191499"/>
                  </a:lnTo>
                  <a:lnTo>
                    <a:pt x="653626" y="8216899"/>
                  </a:lnTo>
                  <a:lnTo>
                    <a:pt x="699310" y="8229599"/>
                  </a:lnTo>
                  <a:lnTo>
                    <a:pt x="747759" y="8242299"/>
                  </a:lnTo>
                  <a:lnTo>
                    <a:pt x="799091" y="8254999"/>
                  </a:lnTo>
                  <a:lnTo>
                    <a:pt x="853422" y="8267699"/>
                  </a:lnTo>
                  <a:lnTo>
                    <a:pt x="15795916" y="8267699"/>
                  </a:lnTo>
                  <a:lnTo>
                    <a:pt x="15775184" y="8280399"/>
                  </a:lnTo>
                  <a:lnTo>
                    <a:pt x="15688441" y="8305799"/>
                  </a:lnTo>
                  <a:lnTo>
                    <a:pt x="15643354" y="8318499"/>
                  </a:lnTo>
                  <a:close/>
                </a:path>
                <a:path w="16230600" h="8331200">
                  <a:moveTo>
                    <a:pt x="15600460" y="8077199"/>
                  </a:moveTo>
                  <a:lnTo>
                    <a:pt x="15321838" y="8077199"/>
                  </a:lnTo>
                  <a:lnTo>
                    <a:pt x="15369315" y="8064499"/>
                  </a:lnTo>
                  <a:lnTo>
                    <a:pt x="15415947" y="8064499"/>
                  </a:lnTo>
                  <a:lnTo>
                    <a:pt x="15461616" y="8051799"/>
                  </a:lnTo>
                  <a:lnTo>
                    <a:pt x="15506206" y="8051799"/>
                  </a:lnTo>
                  <a:lnTo>
                    <a:pt x="15549598" y="8026399"/>
                  </a:lnTo>
                  <a:lnTo>
                    <a:pt x="15591675" y="8013699"/>
                  </a:lnTo>
                  <a:lnTo>
                    <a:pt x="15632319" y="7988299"/>
                  </a:lnTo>
                  <a:lnTo>
                    <a:pt x="15671412" y="7975599"/>
                  </a:lnTo>
                  <a:lnTo>
                    <a:pt x="15708836" y="7950199"/>
                  </a:lnTo>
                  <a:lnTo>
                    <a:pt x="15744473" y="7924799"/>
                  </a:lnTo>
                  <a:lnTo>
                    <a:pt x="15778207" y="7886699"/>
                  </a:lnTo>
                  <a:lnTo>
                    <a:pt x="15809918" y="7861299"/>
                  </a:lnTo>
                  <a:lnTo>
                    <a:pt x="15839490" y="7823199"/>
                  </a:lnTo>
                  <a:lnTo>
                    <a:pt x="15866804" y="7785099"/>
                  </a:lnTo>
                  <a:lnTo>
                    <a:pt x="15891743" y="7746999"/>
                  </a:lnTo>
                  <a:lnTo>
                    <a:pt x="15914189" y="7708899"/>
                  </a:lnTo>
                  <a:lnTo>
                    <a:pt x="15934024" y="7670799"/>
                  </a:lnTo>
                  <a:lnTo>
                    <a:pt x="15951131" y="7632699"/>
                  </a:lnTo>
                  <a:lnTo>
                    <a:pt x="15965391" y="7581899"/>
                  </a:lnTo>
                  <a:lnTo>
                    <a:pt x="15976688" y="7543799"/>
                  </a:lnTo>
                  <a:lnTo>
                    <a:pt x="15984903" y="7492999"/>
                  </a:lnTo>
                  <a:lnTo>
                    <a:pt x="15989918" y="7454899"/>
                  </a:lnTo>
                  <a:lnTo>
                    <a:pt x="15991616" y="7404099"/>
                  </a:lnTo>
                  <a:lnTo>
                    <a:pt x="15991616" y="723899"/>
                  </a:lnTo>
                  <a:lnTo>
                    <a:pt x="15989918" y="673099"/>
                  </a:lnTo>
                  <a:lnTo>
                    <a:pt x="15984903" y="622299"/>
                  </a:lnTo>
                  <a:lnTo>
                    <a:pt x="15976688" y="584199"/>
                  </a:lnTo>
                  <a:lnTo>
                    <a:pt x="15965391" y="533399"/>
                  </a:lnTo>
                  <a:lnTo>
                    <a:pt x="15951131" y="495299"/>
                  </a:lnTo>
                  <a:lnTo>
                    <a:pt x="15934024" y="457199"/>
                  </a:lnTo>
                  <a:lnTo>
                    <a:pt x="15914189" y="406399"/>
                  </a:lnTo>
                  <a:lnTo>
                    <a:pt x="15891743" y="368299"/>
                  </a:lnTo>
                  <a:lnTo>
                    <a:pt x="15866804" y="330199"/>
                  </a:lnTo>
                  <a:lnTo>
                    <a:pt x="15839490" y="304799"/>
                  </a:lnTo>
                  <a:lnTo>
                    <a:pt x="15809918" y="266699"/>
                  </a:lnTo>
                  <a:lnTo>
                    <a:pt x="15778207" y="228599"/>
                  </a:lnTo>
                  <a:lnTo>
                    <a:pt x="15744473" y="203199"/>
                  </a:lnTo>
                  <a:lnTo>
                    <a:pt x="15708836" y="177799"/>
                  </a:lnTo>
                  <a:lnTo>
                    <a:pt x="15671412" y="152399"/>
                  </a:lnTo>
                  <a:lnTo>
                    <a:pt x="15632319" y="126999"/>
                  </a:lnTo>
                  <a:lnTo>
                    <a:pt x="15591675" y="114299"/>
                  </a:lnTo>
                  <a:lnTo>
                    <a:pt x="15549598" y="88899"/>
                  </a:lnTo>
                  <a:lnTo>
                    <a:pt x="15461616" y="63499"/>
                  </a:lnTo>
                  <a:lnTo>
                    <a:pt x="15415947" y="63499"/>
                  </a:lnTo>
                  <a:lnTo>
                    <a:pt x="15369315" y="50799"/>
                  </a:lnTo>
                  <a:lnTo>
                    <a:pt x="15615468" y="50799"/>
                  </a:lnTo>
                  <a:lnTo>
                    <a:pt x="15659418" y="76199"/>
                  </a:lnTo>
                  <a:lnTo>
                    <a:pt x="15701638" y="101599"/>
                  </a:lnTo>
                  <a:lnTo>
                    <a:pt x="15742015" y="126999"/>
                  </a:lnTo>
                  <a:lnTo>
                    <a:pt x="15780436" y="152399"/>
                  </a:lnTo>
                  <a:lnTo>
                    <a:pt x="15816785" y="190499"/>
                  </a:lnTo>
                  <a:lnTo>
                    <a:pt x="15850950" y="228599"/>
                  </a:lnTo>
                  <a:lnTo>
                    <a:pt x="15882816" y="253999"/>
                  </a:lnTo>
                  <a:lnTo>
                    <a:pt x="15912269" y="292099"/>
                  </a:lnTo>
                  <a:lnTo>
                    <a:pt x="15939197" y="342899"/>
                  </a:lnTo>
                  <a:lnTo>
                    <a:pt x="15975725" y="368299"/>
                  </a:lnTo>
                  <a:lnTo>
                    <a:pt x="16010343" y="393699"/>
                  </a:lnTo>
                  <a:lnTo>
                    <a:pt x="16042923" y="431799"/>
                  </a:lnTo>
                  <a:lnTo>
                    <a:pt x="16073339" y="469899"/>
                  </a:lnTo>
                  <a:lnTo>
                    <a:pt x="16082713" y="482599"/>
                  </a:lnTo>
                  <a:lnTo>
                    <a:pt x="16014912" y="482599"/>
                  </a:lnTo>
                  <a:lnTo>
                    <a:pt x="16028098" y="533399"/>
                  </a:lnTo>
                  <a:lnTo>
                    <a:pt x="16039326" y="571499"/>
                  </a:lnTo>
                  <a:lnTo>
                    <a:pt x="16048039" y="622299"/>
                  </a:lnTo>
                  <a:lnTo>
                    <a:pt x="16053676" y="673099"/>
                  </a:lnTo>
                  <a:lnTo>
                    <a:pt x="16055680" y="723899"/>
                  </a:lnTo>
                  <a:lnTo>
                    <a:pt x="16055680" y="7404099"/>
                  </a:lnTo>
                  <a:lnTo>
                    <a:pt x="16054130" y="7454899"/>
                  </a:lnTo>
                  <a:lnTo>
                    <a:pt x="16049546" y="7492999"/>
                  </a:lnTo>
                  <a:lnTo>
                    <a:pt x="16042023" y="7543799"/>
                  </a:lnTo>
                  <a:lnTo>
                    <a:pt x="16031657" y="7581899"/>
                  </a:lnTo>
                  <a:lnTo>
                    <a:pt x="16018545" y="7632699"/>
                  </a:lnTo>
                  <a:lnTo>
                    <a:pt x="16002783" y="7670799"/>
                  </a:lnTo>
                  <a:lnTo>
                    <a:pt x="15984467" y="7721599"/>
                  </a:lnTo>
                  <a:lnTo>
                    <a:pt x="15963692" y="7759699"/>
                  </a:lnTo>
                  <a:lnTo>
                    <a:pt x="15940556" y="7797799"/>
                  </a:lnTo>
                  <a:lnTo>
                    <a:pt x="15915155" y="7835899"/>
                  </a:lnTo>
                  <a:lnTo>
                    <a:pt x="15887584" y="7861299"/>
                  </a:lnTo>
                  <a:lnTo>
                    <a:pt x="15857940" y="7899399"/>
                  </a:lnTo>
                  <a:lnTo>
                    <a:pt x="15826319" y="7937499"/>
                  </a:lnTo>
                  <a:lnTo>
                    <a:pt x="15792817" y="7962899"/>
                  </a:lnTo>
                  <a:lnTo>
                    <a:pt x="15757530" y="7988299"/>
                  </a:lnTo>
                  <a:lnTo>
                    <a:pt x="15720555" y="8013699"/>
                  </a:lnTo>
                  <a:lnTo>
                    <a:pt x="15681988" y="8039099"/>
                  </a:lnTo>
                  <a:lnTo>
                    <a:pt x="15641924" y="8064499"/>
                  </a:lnTo>
                  <a:lnTo>
                    <a:pt x="15600460" y="8077199"/>
                  </a:lnTo>
                  <a:close/>
                </a:path>
                <a:path w="16230600" h="8331200">
                  <a:moveTo>
                    <a:pt x="15795916" y="8267699"/>
                  </a:moveTo>
                  <a:lnTo>
                    <a:pt x="15596618" y="8267699"/>
                  </a:lnTo>
                  <a:lnTo>
                    <a:pt x="15687221" y="8242299"/>
                  </a:lnTo>
                  <a:lnTo>
                    <a:pt x="15773205" y="8216899"/>
                  </a:lnTo>
                  <a:lnTo>
                    <a:pt x="15814157" y="8191499"/>
                  </a:lnTo>
                  <a:lnTo>
                    <a:pt x="15853583" y="8166099"/>
                  </a:lnTo>
                  <a:lnTo>
                    <a:pt x="15891361" y="8140699"/>
                  </a:lnTo>
                  <a:lnTo>
                    <a:pt x="15927367" y="8115299"/>
                  </a:lnTo>
                  <a:lnTo>
                    <a:pt x="15961477" y="8089899"/>
                  </a:lnTo>
                  <a:lnTo>
                    <a:pt x="15993568" y="8051799"/>
                  </a:lnTo>
                  <a:lnTo>
                    <a:pt x="16023516" y="8026399"/>
                  </a:lnTo>
                  <a:lnTo>
                    <a:pt x="16051198" y="7988299"/>
                  </a:lnTo>
                  <a:lnTo>
                    <a:pt x="16076491" y="7950199"/>
                  </a:lnTo>
                  <a:lnTo>
                    <a:pt x="16099271" y="7912099"/>
                  </a:lnTo>
                  <a:lnTo>
                    <a:pt x="16119414" y="7873999"/>
                  </a:lnTo>
                  <a:lnTo>
                    <a:pt x="16136797" y="7823199"/>
                  </a:lnTo>
                  <a:lnTo>
                    <a:pt x="16151296" y="7785099"/>
                  </a:lnTo>
                  <a:lnTo>
                    <a:pt x="16162788" y="7734299"/>
                  </a:lnTo>
                  <a:lnTo>
                    <a:pt x="16171150" y="7696199"/>
                  </a:lnTo>
                  <a:lnTo>
                    <a:pt x="16176257" y="7645399"/>
                  </a:lnTo>
                  <a:lnTo>
                    <a:pt x="16177987" y="7594599"/>
                  </a:lnTo>
                  <a:lnTo>
                    <a:pt x="16177987" y="914399"/>
                  </a:lnTo>
                  <a:lnTo>
                    <a:pt x="16176095" y="863599"/>
                  </a:lnTo>
                  <a:lnTo>
                    <a:pt x="16170532" y="825499"/>
                  </a:lnTo>
                  <a:lnTo>
                    <a:pt x="16161476" y="774699"/>
                  </a:lnTo>
                  <a:lnTo>
                    <a:pt x="16149100" y="723899"/>
                  </a:lnTo>
                  <a:lnTo>
                    <a:pt x="16133578" y="685799"/>
                  </a:lnTo>
                  <a:lnTo>
                    <a:pt x="16115086" y="634999"/>
                  </a:lnTo>
                  <a:lnTo>
                    <a:pt x="16093799" y="596899"/>
                  </a:lnTo>
                  <a:lnTo>
                    <a:pt x="16069891" y="558799"/>
                  </a:lnTo>
                  <a:lnTo>
                    <a:pt x="16043537" y="520699"/>
                  </a:lnTo>
                  <a:lnTo>
                    <a:pt x="16014912" y="482599"/>
                  </a:lnTo>
                  <a:lnTo>
                    <a:pt x="16082713" y="482599"/>
                  </a:lnTo>
                  <a:lnTo>
                    <a:pt x="16101462" y="507999"/>
                  </a:lnTo>
                  <a:lnTo>
                    <a:pt x="16127166" y="546099"/>
                  </a:lnTo>
                  <a:lnTo>
                    <a:pt x="16150322" y="584199"/>
                  </a:lnTo>
                  <a:lnTo>
                    <a:pt x="16170804" y="634999"/>
                  </a:lnTo>
                  <a:lnTo>
                    <a:pt x="16188485" y="673099"/>
                  </a:lnTo>
                  <a:lnTo>
                    <a:pt x="16203236" y="723899"/>
                  </a:lnTo>
                  <a:lnTo>
                    <a:pt x="16214931" y="774699"/>
                  </a:lnTo>
                  <a:lnTo>
                    <a:pt x="16223442" y="825499"/>
                  </a:lnTo>
                  <a:lnTo>
                    <a:pt x="16228643" y="863599"/>
                  </a:lnTo>
                  <a:lnTo>
                    <a:pt x="16230404" y="914399"/>
                  </a:lnTo>
                  <a:lnTo>
                    <a:pt x="16230404" y="7594599"/>
                  </a:lnTo>
                  <a:lnTo>
                    <a:pt x="16228855" y="7645399"/>
                  </a:lnTo>
                  <a:lnTo>
                    <a:pt x="16224270" y="7696199"/>
                  </a:lnTo>
                  <a:lnTo>
                    <a:pt x="16216747" y="7746999"/>
                  </a:lnTo>
                  <a:lnTo>
                    <a:pt x="16206382" y="7785099"/>
                  </a:lnTo>
                  <a:lnTo>
                    <a:pt x="16193270" y="7835899"/>
                  </a:lnTo>
                  <a:lnTo>
                    <a:pt x="16177507" y="7873999"/>
                  </a:lnTo>
                  <a:lnTo>
                    <a:pt x="16159191" y="7912099"/>
                  </a:lnTo>
                  <a:lnTo>
                    <a:pt x="16138417" y="7950199"/>
                  </a:lnTo>
                  <a:lnTo>
                    <a:pt x="16115281" y="7988299"/>
                  </a:lnTo>
                  <a:lnTo>
                    <a:pt x="16089880" y="8026399"/>
                  </a:lnTo>
                  <a:lnTo>
                    <a:pt x="16062309" y="8064499"/>
                  </a:lnTo>
                  <a:lnTo>
                    <a:pt x="16032665" y="8102599"/>
                  </a:lnTo>
                  <a:lnTo>
                    <a:pt x="16001044" y="8127999"/>
                  </a:lnTo>
                  <a:lnTo>
                    <a:pt x="15967542" y="8166099"/>
                  </a:lnTo>
                  <a:lnTo>
                    <a:pt x="15932255" y="8191499"/>
                  </a:lnTo>
                  <a:lnTo>
                    <a:pt x="15895280" y="8216899"/>
                  </a:lnTo>
                  <a:lnTo>
                    <a:pt x="15856712" y="8242299"/>
                  </a:lnTo>
                  <a:lnTo>
                    <a:pt x="15816648" y="8254999"/>
                  </a:lnTo>
                  <a:lnTo>
                    <a:pt x="15795916" y="8267699"/>
                  </a:lnTo>
                  <a:close/>
                </a:path>
                <a:path w="16230600" h="8331200">
                  <a:moveTo>
                    <a:pt x="15422527" y="8127999"/>
                  </a:moveTo>
                  <a:lnTo>
                    <a:pt x="626851" y="8127999"/>
                  </a:lnTo>
                  <a:lnTo>
                    <a:pt x="575863" y="8115299"/>
                  </a:lnTo>
                  <a:lnTo>
                    <a:pt x="478092" y="8089899"/>
                  </a:lnTo>
                  <a:lnTo>
                    <a:pt x="430987" y="8064499"/>
                  </a:lnTo>
                  <a:lnTo>
                    <a:pt x="680542" y="8064499"/>
                  </a:lnTo>
                  <a:lnTo>
                    <a:pt x="728018" y="8077199"/>
                  </a:lnTo>
                  <a:lnTo>
                    <a:pt x="15600460" y="8077199"/>
                  </a:lnTo>
                  <a:lnTo>
                    <a:pt x="15513717" y="8102599"/>
                  </a:lnTo>
                  <a:lnTo>
                    <a:pt x="15422527" y="8127999"/>
                  </a:lnTo>
                  <a:close/>
                </a:path>
                <a:path w="16230600" h="8331200">
                  <a:moveTo>
                    <a:pt x="15550230" y="8331199"/>
                  </a:moveTo>
                  <a:lnTo>
                    <a:pt x="911750" y="8331199"/>
                  </a:lnTo>
                  <a:lnTo>
                    <a:pt x="854243" y="8318499"/>
                  </a:lnTo>
                  <a:lnTo>
                    <a:pt x="15597252" y="8318499"/>
                  </a:lnTo>
                  <a:lnTo>
                    <a:pt x="15550230" y="8331199"/>
                  </a:lnTo>
                  <a:close/>
                </a:path>
              </a:pathLst>
            </a:custGeom>
            <a:solidFill>
              <a:srgbClr val="5D2F23">
                <a:alpha val="71759"/>
              </a:srgbClr>
            </a:solidFill>
          </p:spPr>
          <p:txBody>
            <a:bodyPr wrap="square" lIns="0" tIns="0" rIns="0" bIns="0" rtlCol="0"/>
            <a:lstStyle/>
            <a:p>
              <a:endParaRPr/>
            </a:p>
          </p:txBody>
        </p:sp>
      </p:grpSp>
      <p:pic>
        <p:nvPicPr>
          <p:cNvPr id="15" name="object 15"/>
          <p:cNvPicPr/>
          <p:nvPr/>
        </p:nvPicPr>
        <p:blipFill>
          <a:blip r:embed="rId2" cstate="print"/>
          <a:stretch>
            <a:fillRect/>
          </a:stretch>
        </p:blipFill>
        <p:spPr>
          <a:xfrm>
            <a:off x="15789283" y="1386760"/>
            <a:ext cx="1119220" cy="1639450"/>
          </a:xfrm>
          <a:prstGeom prst="rect">
            <a:avLst/>
          </a:prstGeom>
        </p:spPr>
      </p:pic>
      <p:sp>
        <p:nvSpPr>
          <p:cNvPr id="17" name="矩形 16"/>
          <p:cNvSpPr/>
          <p:nvPr/>
        </p:nvSpPr>
        <p:spPr>
          <a:xfrm>
            <a:off x="5604741" y="1606320"/>
            <a:ext cx="6647974" cy="1200329"/>
          </a:xfrm>
          <a:prstGeom prst="rect">
            <a:avLst/>
          </a:prstGeom>
          <a:solidFill>
            <a:schemeClr val="accent3">
              <a:lumMod val="60000"/>
              <a:lumOff val="40000"/>
            </a:schemeClr>
          </a:solidFill>
        </p:spPr>
        <p:txBody>
          <a:bodyPr wrap="none">
            <a:spAutoFit/>
          </a:bodyPr>
          <a:lstStyle/>
          <a:p>
            <a:r>
              <a:rPr lang="zh-TW" altLang="en-US" sz="7200" dirty="0">
                <a:latin typeface="標楷體" panose="03000509000000000000" pitchFamily="65" charset="-120"/>
                <a:ea typeface="標楷體" panose="03000509000000000000" pitchFamily="65" charset="-120"/>
              </a:rPr>
              <a:t>協同教學之定義</a:t>
            </a:r>
          </a:p>
        </p:txBody>
      </p:sp>
      <p:sp>
        <p:nvSpPr>
          <p:cNvPr id="18" name="矩形 17"/>
          <p:cNvSpPr/>
          <p:nvPr/>
        </p:nvSpPr>
        <p:spPr>
          <a:xfrm>
            <a:off x="3365733" y="3467100"/>
            <a:ext cx="12139280" cy="3046988"/>
          </a:xfrm>
          <a:prstGeom prst="rect">
            <a:avLst/>
          </a:prstGeom>
        </p:spPr>
        <p:txBody>
          <a:bodyPr wrap="square">
            <a:spAutoFit/>
          </a:bodyPr>
          <a:lstStyle/>
          <a:p>
            <a:pPr indent="457200"/>
            <a:r>
              <a:rPr lang="en-US" altLang="zh-TW" sz="4800" dirty="0">
                <a:solidFill>
                  <a:srgbClr val="FF0000"/>
                </a:solidFill>
                <a:latin typeface="標楷體" panose="03000509000000000000" pitchFamily="65" charset="-120"/>
                <a:ea typeface="標楷體" panose="03000509000000000000" pitchFamily="65" charset="-120"/>
              </a:rPr>
              <a:t>	</a:t>
            </a:r>
            <a:r>
              <a:rPr lang="zh-TW" altLang="en-US" sz="4800" dirty="0">
                <a:solidFill>
                  <a:srgbClr val="FF0000"/>
                </a:solidFill>
                <a:latin typeface="標楷體" panose="03000509000000000000" pitchFamily="65" charset="-120"/>
                <a:ea typeface="標楷體" panose="03000509000000000000" pitchFamily="65" charset="-120"/>
              </a:rPr>
              <a:t>兩位</a:t>
            </a:r>
            <a:r>
              <a:rPr lang="zh-TW" altLang="en-US" sz="4800" dirty="0">
                <a:latin typeface="標楷體" panose="03000509000000000000" pitchFamily="65" charset="-120"/>
                <a:ea typeface="標楷體" panose="03000509000000000000" pitchFamily="65" charset="-120"/>
              </a:rPr>
              <a:t>或</a:t>
            </a:r>
            <a:r>
              <a:rPr lang="zh-TW" altLang="en-US" sz="4800" dirty="0">
                <a:solidFill>
                  <a:srgbClr val="FF0000"/>
                </a:solidFill>
                <a:latin typeface="標楷體" panose="03000509000000000000" pitchFamily="65" charset="-120"/>
                <a:ea typeface="標楷體" panose="03000509000000000000" pitchFamily="65" charset="-120"/>
              </a:rPr>
              <a:t>兩位以上</a:t>
            </a:r>
            <a:r>
              <a:rPr lang="zh-TW" altLang="en-US" sz="4800" dirty="0">
                <a:latin typeface="標楷體" panose="03000509000000000000" pitchFamily="65" charset="-120"/>
                <a:ea typeface="標楷體" panose="03000509000000000000" pitchFamily="65" charset="-120"/>
              </a:rPr>
              <a:t>的教育人員，組成教學小組，共同負責一個學生團體，在</a:t>
            </a:r>
            <a:r>
              <a:rPr lang="zh-TW" altLang="en-US" sz="4800" dirty="0">
                <a:solidFill>
                  <a:srgbClr val="FF0000"/>
                </a:solidFill>
                <a:latin typeface="標楷體" panose="03000509000000000000" pitchFamily="65" charset="-120"/>
                <a:ea typeface="標楷體" panose="03000509000000000000" pitchFamily="65" charset="-120"/>
              </a:rPr>
              <a:t>一個</a:t>
            </a:r>
            <a:r>
              <a:rPr lang="zh-TW" altLang="en-US" sz="4800" dirty="0">
                <a:latin typeface="標楷體" panose="03000509000000000000" pitchFamily="65" charset="-120"/>
                <a:ea typeface="標楷體" panose="03000509000000000000" pitchFamily="65" charset="-120"/>
              </a:rPr>
              <a:t>或</a:t>
            </a:r>
            <a:r>
              <a:rPr lang="zh-TW" altLang="en-US" sz="4800" dirty="0">
                <a:solidFill>
                  <a:srgbClr val="FF0000"/>
                </a:solidFill>
                <a:latin typeface="標楷體" panose="03000509000000000000" pitchFamily="65" charset="-120"/>
                <a:ea typeface="標楷體" panose="03000509000000000000" pitchFamily="65" charset="-120"/>
              </a:rPr>
              <a:t>幾個學科</a:t>
            </a:r>
            <a:r>
              <a:rPr lang="zh-TW" altLang="en-US" sz="4800" dirty="0">
                <a:latin typeface="標楷體" panose="03000509000000000000" pitchFamily="65" charset="-120"/>
                <a:ea typeface="標楷體" panose="03000509000000000000" pitchFamily="65" charset="-120"/>
              </a:rPr>
              <a:t>（學習領域）的全部或部分，共同合作計畫、教學、評量學生或評鑑教學。</a:t>
            </a:r>
          </a:p>
        </p:txBody>
      </p:sp>
      <p:sp>
        <p:nvSpPr>
          <p:cNvPr id="6" name="投影片編號版面配置區 5"/>
          <p:cNvSpPr>
            <a:spLocks noGrp="1"/>
          </p:cNvSpPr>
          <p:nvPr>
            <p:ph type="sldNum" sz="quarter" idx="7"/>
          </p:nvPr>
        </p:nvSpPr>
        <p:spPr/>
        <p:txBody>
          <a:bodyPr/>
          <a:lstStyle/>
          <a:p>
            <a:fld id="{B6F15528-21DE-4FAA-801E-634DDDAF4B2B}" type="slidenum">
              <a:rPr lang="en-US" altLang="zh-TW" smtClean="0"/>
              <a:t>12</a:t>
            </a:fld>
            <a:endParaRPr lang="zh-TW"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466817"/>
            <a:ext cx="9372600" cy="1608325"/>
          </a:xfrm>
          <a:prstGeom prst="rect">
            <a:avLst/>
          </a:prstGeom>
        </p:spPr>
        <p:txBody>
          <a:bodyPr vert="horz" wrap="square" lIns="0" tIns="12700" rIns="0" bIns="0" rtlCol="0">
            <a:spAutoFit/>
          </a:bodyPr>
          <a:lstStyle/>
          <a:p>
            <a:pPr marL="12700" marR="5080" algn="ctr">
              <a:lnSpc>
                <a:spcPct val="107600"/>
              </a:lnSpc>
              <a:spcBef>
                <a:spcPts val="100"/>
              </a:spcBef>
            </a:pPr>
            <a:r>
              <a:rPr lang="zh-TW" altLang="zh-TW" sz="9600" dirty="0">
                <a:latin typeface="標楷體" panose="03000509000000000000" pitchFamily="65" charset="-120"/>
                <a:ea typeface="標楷體" panose="03000509000000000000" pitchFamily="65" charset="-120"/>
              </a:rPr>
              <a:t>協同教學</a:t>
            </a:r>
            <a:r>
              <a:rPr lang="zh-TW" altLang="en-US" sz="9600" dirty="0">
                <a:latin typeface="標楷體" panose="03000509000000000000" pitchFamily="65" charset="-120"/>
                <a:ea typeface="標楷體" panose="03000509000000000000" pitchFamily="65" charset="-120"/>
              </a:rPr>
              <a:t>要素</a:t>
            </a:r>
            <a:endParaRPr sz="7200" dirty="0">
              <a:latin typeface="標楷體" panose="03000509000000000000" pitchFamily="65" charset="-120"/>
              <a:ea typeface="標楷體" panose="03000509000000000000" pitchFamily="65" charset="-120"/>
              <a:cs typeface="Tahoma"/>
            </a:endParaRPr>
          </a:p>
        </p:txBody>
      </p:sp>
      <p:grpSp>
        <p:nvGrpSpPr>
          <p:cNvPr id="19" name="object 19"/>
          <p:cNvGrpSpPr/>
          <p:nvPr/>
        </p:nvGrpSpPr>
        <p:grpSpPr>
          <a:xfrm>
            <a:off x="533400" y="266700"/>
            <a:ext cx="1369695" cy="1778000"/>
            <a:chOff x="1572697" y="1382073"/>
            <a:chExt cx="1369695" cy="1778000"/>
          </a:xfrm>
        </p:grpSpPr>
        <p:sp>
          <p:nvSpPr>
            <p:cNvPr id="20" name="object 20"/>
            <p:cNvSpPr/>
            <p:nvPr/>
          </p:nvSpPr>
          <p:spPr>
            <a:xfrm>
              <a:off x="1572691" y="1382076"/>
              <a:ext cx="1369695" cy="1778000"/>
            </a:xfrm>
            <a:custGeom>
              <a:avLst/>
              <a:gdLst/>
              <a:ahLst/>
              <a:cxnLst/>
              <a:rect l="l" t="t" r="r" b="b"/>
              <a:pathLst>
                <a:path w="1369695" h="1778000">
                  <a:moveTo>
                    <a:pt x="675335" y="698500"/>
                  </a:moveTo>
                  <a:lnTo>
                    <a:pt x="668134" y="673100"/>
                  </a:lnTo>
                  <a:lnTo>
                    <a:pt x="661098" y="673100"/>
                  </a:lnTo>
                  <a:lnTo>
                    <a:pt x="652233" y="660400"/>
                  </a:lnTo>
                  <a:lnTo>
                    <a:pt x="642239" y="660400"/>
                  </a:lnTo>
                  <a:lnTo>
                    <a:pt x="631799" y="647700"/>
                  </a:lnTo>
                  <a:lnTo>
                    <a:pt x="603872" y="647700"/>
                  </a:lnTo>
                  <a:lnTo>
                    <a:pt x="589457" y="635000"/>
                  </a:lnTo>
                  <a:lnTo>
                    <a:pt x="575144" y="635000"/>
                  </a:lnTo>
                  <a:lnTo>
                    <a:pt x="524573" y="622300"/>
                  </a:lnTo>
                  <a:lnTo>
                    <a:pt x="481952" y="596900"/>
                  </a:lnTo>
                  <a:lnTo>
                    <a:pt x="448043" y="558800"/>
                  </a:lnTo>
                  <a:lnTo>
                    <a:pt x="423633" y="520700"/>
                  </a:lnTo>
                  <a:lnTo>
                    <a:pt x="409486" y="457200"/>
                  </a:lnTo>
                  <a:lnTo>
                    <a:pt x="401243" y="393700"/>
                  </a:lnTo>
                  <a:lnTo>
                    <a:pt x="397903" y="368300"/>
                  </a:lnTo>
                  <a:lnTo>
                    <a:pt x="394881" y="330200"/>
                  </a:lnTo>
                  <a:lnTo>
                    <a:pt x="389382" y="304800"/>
                  </a:lnTo>
                  <a:lnTo>
                    <a:pt x="377952" y="292100"/>
                  </a:lnTo>
                  <a:lnTo>
                    <a:pt x="360908" y="279400"/>
                  </a:lnTo>
                  <a:lnTo>
                    <a:pt x="328396" y="279400"/>
                  </a:lnTo>
                  <a:lnTo>
                    <a:pt x="320687" y="292100"/>
                  </a:lnTo>
                  <a:lnTo>
                    <a:pt x="316039" y="304800"/>
                  </a:lnTo>
                  <a:lnTo>
                    <a:pt x="315074" y="317500"/>
                  </a:lnTo>
                  <a:lnTo>
                    <a:pt x="313448" y="355600"/>
                  </a:lnTo>
                  <a:lnTo>
                    <a:pt x="305841" y="406400"/>
                  </a:lnTo>
                  <a:lnTo>
                    <a:pt x="293268" y="444500"/>
                  </a:lnTo>
                  <a:lnTo>
                    <a:pt x="276758" y="495300"/>
                  </a:lnTo>
                  <a:lnTo>
                    <a:pt x="257352" y="533400"/>
                  </a:lnTo>
                  <a:lnTo>
                    <a:pt x="231724" y="571500"/>
                  </a:lnTo>
                  <a:lnTo>
                    <a:pt x="200418" y="609600"/>
                  </a:lnTo>
                  <a:lnTo>
                    <a:pt x="163830" y="635000"/>
                  </a:lnTo>
                  <a:lnTo>
                    <a:pt x="122351" y="660400"/>
                  </a:lnTo>
                  <a:lnTo>
                    <a:pt x="76365" y="685800"/>
                  </a:lnTo>
                  <a:lnTo>
                    <a:pt x="39344" y="685800"/>
                  </a:lnTo>
                  <a:lnTo>
                    <a:pt x="27203" y="698500"/>
                  </a:lnTo>
                  <a:lnTo>
                    <a:pt x="13500" y="698500"/>
                  </a:lnTo>
                  <a:lnTo>
                    <a:pt x="4445" y="711200"/>
                  </a:lnTo>
                  <a:lnTo>
                    <a:pt x="0" y="723900"/>
                  </a:lnTo>
                  <a:lnTo>
                    <a:pt x="127" y="736600"/>
                  </a:lnTo>
                  <a:lnTo>
                    <a:pt x="4254" y="749300"/>
                  </a:lnTo>
                  <a:lnTo>
                    <a:pt x="12065" y="762000"/>
                  </a:lnTo>
                  <a:lnTo>
                    <a:pt x="59169" y="762000"/>
                  </a:lnTo>
                  <a:lnTo>
                    <a:pt x="80149" y="774700"/>
                  </a:lnTo>
                  <a:lnTo>
                    <a:pt x="100406" y="774700"/>
                  </a:lnTo>
                  <a:lnTo>
                    <a:pt x="120548" y="787400"/>
                  </a:lnTo>
                  <a:lnTo>
                    <a:pt x="155575" y="800100"/>
                  </a:lnTo>
                  <a:lnTo>
                    <a:pt x="184899" y="825500"/>
                  </a:lnTo>
                  <a:lnTo>
                    <a:pt x="207873" y="850900"/>
                  </a:lnTo>
                  <a:lnTo>
                    <a:pt x="223862" y="889000"/>
                  </a:lnTo>
                  <a:lnTo>
                    <a:pt x="237896" y="939800"/>
                  </a:lnTo>
                  <a:lnTo>
                    <a:pt x="251129" y="977900"/>
                  </a:lnTo>
                  <a:lnTo>
                    <a:pt x="263855" y="1028700"/>
                  </a:lnTo>
                  <a:lnTo>
                    <a:pt x="276402" y="1066800"/>
                  </a:lnTo>
                  <a:lnTo>
                    <a:pt x="289064" y="1104900"/>
                  </a:lnTo>
                  <a:lnTo>
                    <a:pt x="292150" y="1123022"/>
                  </a:lnTo>
                  <a:lnTo>
                    <a:pt x="291909" y="1124483"/>
                  </a:lnTo>
                  <a:lnTo>
                    <a:pt x="292430" y="1124661"/>
                  </a:lnTo>
                  <a:lnTo>
                    <a:pt x="293395" y="1130300"/>
                  </a:lnTo>
                  <a:lnTo>
                    <a:pt x="306514" y="1168400"/>
                  </a:lnTo>
                  <a:lnTo>
                    <a:pt x="318808" y="1193800"/>
                  </a:lnTo>
                  <a:lnTo>
                    <a:pt x="358978" y="1193800"/>
                  </a:lnTo>
                  <a:lnTo>
                    <a:pt x="364502" y="1181100"/>
                  </a:lnTo>
                  <a:lnTo>
                    <a:pt x="368160" y="1168400"/>
                  </a:lnTo>
                  <a:lnTo>
                    <a:pt x="379577" y="1130300"/>
                  </a:lnTo>
                  <a:lnTo>
                    <a:pt x="386613" y="1099972"/>
                  </a:lnTo>
                  <a:lnTo>
                    <a:pt x="388823" y="1104188"/>
                  </a:lnTo>
                  <a:lnTo>
                    <a:pt x="391668" y="1105966"/>
                  </a:lnTo>
                  <a:lnTo>
                    <a:pt x="388467" y="1095286"/>
                  </a:lnTo>
                  <a:lnTo>
                    <a:pt x="387731" y="1095108"/>
                  </a:lnTo>
                  <a:lnTo>
                    <a:pt x="391363" y="1079500"/>
                  </a:lnTo>
                  <a:lnTo>
                    <a:pt x="403479" y="1041400"/>
                  </a:lnTo>
                  <a:lnTo>
                    <a:pt x="415899" y="990600"/>
                  </a:lnTo>
                  <a:lnTo>
                    <a:pt x="421767" y="965200"/>
                  </a:lnTo>
                  <a:lnTo>
                    <a:pt x="428142" y="952500"/>
                  </a:lnTo>
                  <a:lnTo>
                    <a:pt x="434987" y="927100"/>
                  </a:lnTo>
                  <a:lnTo>
                    <a:pt x="442264" y="914400"/>
                  </a:lnTo>
                  <a:lnTo>
                    <a:pt x="466674" y="863600"/>
                  </a:lnTo>
                  <a:lnTo>
                    <a:pt x="499402" y="825500"/>
                  </a:lnTo>
                  <a:lnTo>
                    <a:pt x="539800" y="787400"/>
                  </a:lnTo>
                  <a:lnTo>
                    <a:pt x="587260" y="774700"/>
                  </a:lnTo>
                  <a:lnTo>
                    <a:pt x="598424" y="762000"/>
                  </a:lnTo>
                  <a:lnTo>
                    <a:pt x="621030" y="762000"/>
                  </a:lnTo>
                  <a:lnTo>
                    <a:pt x="631799" y="749300"/>
                  </a:lnTo>
                  <a:lnTo>
                    <a:pt x="656056" y="736600"/>
                  </a:lnTo>
                  <a:lnTo>
                    <a:pt x="670941" y="723900"/>
                  </a:lnTo>
                  <a:lnTo>
                    <a:pt x="675335" y="698500"/>
                  </a:lnTo>
                  <a:close/>
                </a:path>
                <a:path w="1369695" h="1778000">
                  <a:moveTo>
                    <a:pt x="1048245" y="1435100"/>
                  </a:moveTo>
                  <a:lnTo>
                    <a:pt x="1046899" y="1422400"/>
                  </a:lnTo>
                  <a:lnTo>
                    <a:pt x="1037856" y="1409700"/>
                  </a:lnTo>
                  <a:lnTo>
                    <a:pt x="1020838" y="1409700"/>
                  </a:lnTo>
                  <a:lnTo>
                    <a:pt x="986624" y="1384300"/>
                  </a:lnTo>
                  <a:lnTo>
                    <a:pt x="957643" y="1358900"/>
                  </a:lnTo>
                  <a:lnTo>
                    <a:pt x="911821" y="1308100"/>
                  </a:lnTo>
                  <a:lnTo>
                    <a:pt x="898118" y="1270000"/>
                  </a:lnTo>
                  <a:lnTo>
                    <a:pt x="884466" y="1206500"/>
                  </a:lnTo>
                  <a:lnTo>
                    <a:pt x="880071" y="1168400"/>
                  </a:lnTo>
                  <a:lnTo>
                    <a:pt x="878382" y="1130300"/>
                  </a:lnTo>
                  <a:lnTo>
                    <a:pt x="877265" y="1117600"/>
                  </a:lnTo>
                  <a:lnTo>
                    <a:pt x="874001" y="1104900"/>
                  </a:lnTo>
                  <a:lnTo>
                    <a:pt x="868006" y="1092200"/>
                  </a:lnTo>
                  <a:lnTo>
                    <a:pt x="859332" y="1079500"/>
                  </a:lnTo>
                  <a:lnTo>
                    <a:pt x="835494" y="1079500"/>
                  </a:lnTo>
                  <a:lnTo>
                    <a:pt x="825119" y="1092200"/>
                  </a:lnTo>
                  <a:lnTo>
                    <a:pt x="816940" y="1104900"/>
                  </a:lnTo>
                  <a:lnTo>
                    <a:pt x="810996" y="1117600"/>
                  </a:lnTo>
                  <a:lnTo>
                    <a:pt x="809574" y="1117600"/>
                  </a:lnTo>
                  <a:lnTo>
                    <a:pt x="808151" y="1130300"/>
                  </a:lnTo>
                  <a:lnTo>
                    <a:pt x="807440" y="1130300"/>
                  </a:lnTo>
                  <a:lnTo>
                    <a:pt x="805357" y="1155700"/>
                  </a:lnTo>
                  <a:lnTo>
                    <a:pt x="803389" y="1168400"/>
                  </a:lnTo>
                  <a:lnTo>
                    <a:pt x="801471" y="1181100"/>
                  </a:lnTo>
                  <a:lnTo>
                    <a:pt x="799604" y="1193800"/>
                  </a:lnTo>
                  <a:lnTo>
                    <a:pt x="790981" y="1231900"/>
                  </a:lnTo>
                  <a:lnTo>
                    <a:pt x="776084" y="1270000"/>
                  </a:lnTo>
                  <a:lnTo>
                    <a:pt x="754507" y="1308100"/>
                  </a:lnTo>
                  <a:lnTo>
                    <a:pt x="725855" y="1346200"/>
                  </a:lnTo>
                  <a:lnTo>
                    <a:pt x="687463" y="1371600"/>
                  </a:lnTo>
                  <a:lnTo>
                    <a:pt x="646404" y="1397000"/>
                  </a:lnTo>
                  <a:lnTo>
                    <a:pt x="634669" y="1409700"/>
                  </a:lnTo>
                  <a:lnTo>
                    <a:pt x="624941" y="1409700"/>
                  </a:lnTo>
                  <a:lnTo>
                    <a:pt x="618540" y="1422400"/>
                  </a:lnTo>
                  <a:lnTo>
                    <a:pt x="616826" y="1435100"/>
                  </a:lnTo>
                  <a:lnTo>
                    <a:pt x="620369" y="1447800"/>
                  </a:lnTo>
                  <a:lnTo>
                    <a:pt x="628053" y="1460500"/>
                  </a:lnTo>
                  <a:lnTo>
                    <a:pt x="638670" y="1473200"/>
                  </a:lnTo>
                  <a:lnTo>
                    <a:pt x="651040" y="1473200"/>
                  </a:lnTo>
                  <a:lnTo>
                    <a:pt x="677621" y="1485900"/>
                  </a:lnTo>
                  <a:lnTo>
                    <a:pt x="702335" y="1498600"/>
                  </a:lnTo>
                  <a:lnTo>
                    <a:pt x="725182" y="1511300"/>
                  </a:lnTo>
                  <a:lnTo>
                    <a:pt x="746163" y="1536700"/>
                  </a:lnTo>
                  <a:lnTo>
                    <a:pt x="763625" y="1549400"/>
                  </a:lnTo>
                  <a:lnTo>
                    <a:pt x="776084" y="1574800"/>
                  </a:lnTo>
                  <a:lnTo>
                    <a:pt x="782929" y="1600200"/>
                  </a:lnTo>
                  <a:lnTo>
                    <a:pt x="783564" y="1625600"/>
                  </a:lnTo>
                  <a:lnTo>
                    <a:pt x="782878" y="1638300"/>
                  </a:lnTo>
                  <a:lnTo>
                    <a:pt x="782358" y="1651000"/>
                  </a:lnTo>
                  <a:lnTo>
                    <a:pt x="781913" y="1651000"/>
                  </a:lnTo>
                  <a:lnTo>
                    <a:pt x="781431" y="1663700"/>
                  </a:lnTo>
                  <a:lnTo>
                    <a:pt x="780389" y="1676400"/>
                  </a:lnTo>
                  <a:lnTo>
                    <a:pt x="779513" y="1689100"/>
                  </a:lnTo>
                  <a:lnTo>
                    <a:pt x="778979" y="1701800"/>
                  </a:lnTo>
                  <a:lnTo>
                    <a:pt x="778929" y="1714500"/>
                  </a:lnTo>
                  <a:lnTo>
                    <a:pt x="779424" y="1714500"/>
                  </a:lnTo>
                  <a:lnTo>
                    <a:pt x="780453" y="1727200"/>
                  </a:lnTo>
                  <a:lnTo>
                    <a:pt x="782142" y="1739900"/>
                  </a:lnTo>
                  <a:lnTo>
                    <a:pt x="784631" y="1752600"/>
                  </a:lnTo>
                  <a:lnTo>
                    <a:pt x="796213" y="1765300"/>
                  </a:lnTo>
                  <a:lnTo>
                    <a:pt x="811758" y="1778000"/>
                  </a:lnTo>
                  <a:lnTo>
                    <a:pt x="828979" y="1765300"/>
                  </a:lnTo>
                  <a:lnTo>
                    <a:pt x="845553" y="1752600"/>
                  </a:lnTo>
                  <a:lnTo>
                    <a:pt x="852170" y="1739900"/>
                  </a:lnTo>
                  <a:lnTo>
                    <a:pt x="857275" y="1739900"/>
                  </a:lnTo>
                  <a:lnTo>
                    <a:pt x="861237" y="1727200"/>
                  </a:lnTo>
                  <a:lnTo>
                    <a:pt x="864438" y="1714500"/>
                  </a:lnTo>
                  <a:lnTo>
                    <a:pt x="866902" y="1701800"/>
                  </a:lnTo>
                  <a:lnTo>
                    <a:pt x="868400" y="1676400"/>
                  </a:lnTo>
                  <a:lnTo>
                    <a:pt x="869696" y="1663700"/>
                  </a:lnTo>
                  <a:lnTo>
                    <a:pt x="882573" y="1600200"/>
                  </a:lnTo>
                  <a:lnTo>
                    <a:pt x="899833" y="1562100"/>
                  </a:lnTo>
                  <a:lnTo>
                    <a:pt x="926020" y="1524000"/>
                  </a:lnTo>
                  <a:lnTo>
                    <a:pt x="963803" y="1498600"/>
                  </a:lnTo>
                  <a:lnTo>
                    <a:pt x="1015860" y="1473200"/>
                  </a:lnTo>
                  <a:lnTo>
                    <a:pt x="1030909" y="1473200"/>
                  </a:lnTo>
                  <a:lnTo>
                    <a:pt x="1037399" y="1460500"/>
                  </a:lnTo>
                  <a:lnTo>
                    <a:pt x="1042225" y="1460500"/>
                  </a:lnTo>
                  <a:lnTo>
                    <a:pt x="1048245" y="1435100"/>
                  </a:lnTo>
                  <a:close/>
                </a:path>
                <a:path w="1369695" h="1778000">
                  <a:moveTo>
                    <a:pt x="1369656" y="330200"/>
                  </a:moveTo>
                  <a:lnTo>
                    <a:pt x="1362684" y="317500"/>
                  </a:lnTo>
                  <a:lnTo>
                    <a:pt x="1352257" y="304800"/>
                  </a:lnTo>
                  <a:lnTo>
                    <a:pt x="1339570" y="304800"/>
                  </a:lnTo>
                  <a:lnTo>
                    <a:pt x="1325816" y="292100"/>
                  </a:lnTo>
                  <a:lnTo>
                    <a:pt x="1252296" y="292100"/>
                  </a:lnTo>
                  <a:lnTo>
                    <a:pt x="1239240" y="279400"/>
                  </a:lnTo>
                  <a:lnTo>
                    <a:pt x="1211668" y="266700"/>
                  </a:lnTo>
                  <a:lnTo>
                    <a:pt x="1187310" y="254000"/>
                  </a:lnTo>
                  <a:lnTo>
                    <a:pt x="1151953" y="215900"/>
                  </a:lnTo>
                  <a:lnTo>
                    <a:pt x="1138440" y="177800"/>
                  </a:lnTo>
                  <a:lnTo>
                    <a:pt x="1127544" y="139700"/>
                  </a:lnTo>
                  <a:lnTo>
                    <a:pt x="1119581" y="101600"/>
                  </a:lnTo>
                  <a:lnTo>
                    <a:pt x="1114120" y="63500"/>
                  </a:lnTo>
                  <a:lnTo>
                    <a:pt x="1113205" y="50800"/>
                  </a:lnTo>
                  <a:lnTo>
                    <a:pt x="1111897" y="38100"/>
                  </a:lnTo>
                  <a:lnTo>
                    <a:pt x="1109916" y="25400"/>
                  </a:lnTo>
                  <a:lnTo>
                    <a:pt x="1104074" y="12700"/>
                  </a:lnTo>
                  <a:lnTo>
                    <a:pt x="1093965" y="0"/>
                  </a:lnTo>
                  <a:lnTo>
                    <a:pt x="1041285" y="0"/>
                  </a:lnTo>
                  <a:lnTo>
                    <a:pt x="1033081" y="12700"/>
                  </a:lnTo>
                  <a:lnTo>
                    <a:pt x="1030935" y="18402"/>
                  </a:lnTo>
                  <a:lnTo>
                    <a:pt x="1029042" y="18872"/>
                  </a:lnTo>
                  <a:lnTo>
                    <a:pt x="1030185" y="20408"/>
                  </a:lnTo>
                  <a:lnTo>
                    <a:pt x="1028319" y="25400"/>
                  </a:lnTo>
                  <a:lnTo>
                    <a:pt x="1025931" y="38100"/>
                  </a:lnTo>
                  <a:lnTo>
                    <a:pt x="1024178" y="63500"/>
                  </a:lnTo>
                  <a:lnTo>
                    <a:pt x="1022362" y="76200"/>
                  </a:lnTo>
                  <a:lnTo>
                    <a:pt x="1019771" y="88900"/>
                  </a:lnTo>
                  <a:lnTo>
                    <a:pt x="1007211" y="165100"/>
                  </a:lnTo>
                  <a:lnTo>
                    <a:pt x="999731" y="190500"/>
                  </a:lnTo>
                  <a:lnTo>
                    <a:pt x="989850" y="228600"/>
                  </a:lnTo>
                  <a:lnTo>
                    <a:pt x="968286" y="266700"/>
                  </a:lnTo>
                  <a:lnTo>
                    <a:pt x="937831" y="304800"/>
                  </a:lnTo>
                  <a:lnTo>
                    <a:pt x="897763" y="330200"/>
                  </a:lnTo>
                  <a:lnTo>
                    <a:pt x="847344" y="342900"/>
                  </a:lnTo>
                  <a:lnTo>
                    <a:pt x="804849" y="342900"/>
                  </a:lnTo>
                  <a:lnTo>
                    <a:pt x="796353" y="355600"/>
                  </a:lnTo>
                  <a:lnTo>
                    <a:pt x="789914" y="355600"/>
                  </a:lnTo>
                  <a:lnTo>
                    <a:pt x="786066" y="368300"/>
                  </a:lnTo>
                  <a:lnTo>
                    <a:pt x="785977" y="381000"/>
                  </a:lnTo>
                  <a:lnTo>
                    <a:pt x="789978" y="393700"/>
                  </a:lnTo>
                  <a:lnTo>
                    <a:pt x="797179" y="393700"/>
                  </a:lnTo>
                  <a:lnTo>
                    <a:pt x="806729" y="406400"/>
                  </a:lnTo>
                  <a:lnTo>
                    <a:pt x="821372" y="406400"/>
                  </a:lnTo>
                  <a:lnTo>
                    <a:pt x="828814" y="419100"/>
                  </a:lnTo>
                  <a:lnTo>
                    <a:pt x="836295" y="419100"/>
                  </a:lnTo>
                  <a:lnTo>
                    <a:pt x="879373" y="444500"/>
                  </a:lnTo>
                  <a:lnTo>
                    <a:pt x="916127" y="469900"/>
                  </a:lnTo>
                  <a:lnTo>
                    <a:pt x="946734" y="495300"/>
                  </a:lnTo>
                  <a:lnTo>
                    <a:pt x="971410" y="533400"/>
                  </a:lnTo>
                  <a:lnTo>
                    <a:pt x="990346" y="584200"/>
                  </a:lnTo>
                  <a:lnTo>
                    <a:pt x="1003744" y="622300"/>
                  </a:lnTo>
                  <a:lnTo>
                    <a:pt x="1009967" y="660400"/>
                  </a:lnTo>
                  <a:lnTo>
                    <a:pt x="1015593" y="685800"/>
                  </a:lnTo>
                  <a:lnTo>
                    <a:pt x="1021080" y="711200"/>
                  </a:lnTo>
                  <a:lnTo>
                    <a:pt x="1029309" y="762000"/>
                  </a:lnTo>
                  <a:lnTo>
                    <a:pt x="1032065" y="774700"/>
                  </a:lnTo>
                  <a:lnTo>
                    <a:pt x="1035621" y="787400"/>
                  </a:lnTo>
                  <a:lnTo>
                    <a:pt x="1040434" y="800100"/>
                  </a:lnTo>
                  <a:lnTo>
                    <a:pt x="1045210" y="800100"/>
                  </a:lnTo>
                  <a:lnTo>
                    <a:pt x="1046264" y="802119"/>
                  </a:lnTo>
                  <a:lnTo>
                    <a:pt x="1045425" y="802957"/>
                  </a:lnTo>
                  <a:lnTo>
                    <a:pt x="1045425" y="804379"/>
                  </a:lnTo>
                  <a:lnTo>
                    <a:pt x="1047559" y="806157"/>
                  </a:lnTo>
                  <a:lnTo>
                    <a:pt x="1048626" y="806869"/>
                  </a:lnTo>
                  <a:lnTo>
                    <a:pt x="1048804" y="806970"/>
                  </a:lnTo>
                  <a:lnTo>
                    <a:pt x="1051877" y="812800"/>
                  </a:lnTo>
                  <a:lnTo>
                    <a:pt x="1081760" y="812800"/>
                  </a:lnTo>
                  <a:lnTo>
                    <a:pt x="1088847" y="800100"/>
                  </a:lnTo>
                  <a:lnTo>
                    <a:pt x="1094587" y="800100"/>
                  </a:lnTo>
                  <a:lnTo>
                    <a:pt x="1098981" y="787400"/>
                  </a:lnTo>
                  <a:lnTo>
                    <a:pt x="1102207" y="787400"/>
                  </a:lnTo>
                  <a:lnTo>
                    <a:pt x="1104557" y="774700"/>
                  </a:lnTo>
                  <a:lnTo>
                    <a:pt x="1106347" y="762000"/>
                  </a:lnTo>
                  <a:lnTo>
                    <a:pt x="1112227" y="723900"/>
                  </a:lnTo>
                  <a:lnTo>
                    <a:pt x="1117841" y="685800"/>
                  </a:lnTo>
                  <a:lnTo>
                    <a:pt x="1123581" y="660400"/>
                  </a:lnTo>
                  <a:lnTo>
                    <a:pt x="1129855" y="622300"/>
                  </a:lnTo>
                  <a:lnTo>
                    <a:pt x="1139926" y="571500"/>
                  </a:lnTo>
                  <a:lnTo>
                    <a:pt x="1153922" y="533400"/>
                  </a:lnTo>
                  <a:lnTo>
                    <a:pt x="1173213" y="495300"/>
                  </a:lnTo>
                  <a:lnTo>
                    <a:pt x="1199172" y="457200"/>
                  </a:lnTo>
                  <a:lnTo>
                    <a:pt x="1233182" y="419100"/>
                  </a:lnTo>
                  <a:lnTo>
                    <a:pt x="1280337" y="393700"/>
                  </a:lnTo>
                  <a:lnTo>
                    <a:pt x="1332585" y="368300"/>
                  </a:lnTo>
                  <a:lnTo>
                    <a:pt x="1351000" y="355600"/>
                  </a:lnTo>
                  <a:lnTo>
                    <a:pt x="1363395" y="342900"/>
                  </a:lnTo>
                  <a:lnTo>
                    <a:pt x="1369656" y="330200"/>
                  </a:lnTo>
                  <a:close/>
                </a:path>
              </a:pathLst>
            </a:custGeom>
            <a:solidFill>
              <a:srgbClr val="BF8552"/>
            </a:solidFill>
          </p:spPr>
          <p:txBody>
            <a:bodyPr wrap="square" lIns="0" tIns="0" rIns="0" bIns="0" rtlCol="0"/>
            <a:lstStyle/>
            <a:p>
              <a:endParaRPr/>
            </a:p>
          </p:txBody>
        </p:sp>
        <p:sp>
          <p:nvSpPr>
            <p:cNvPr id="21" name="object 21"/>
            <p:cNvSpPr/>
            <p:nvPr/>
          </p:nvSpPr>
          <p:spPr>
            <a:xfrm>
              <a:off x="1695018" y="1582190"/>
              <a:ext cx="1158240" cy="1428750"/>
            </a:xfrm>
            <a:custGeom>
              <a:avLst/>
              <a:gdLst/>
              <a:ahLst/>
              <a:cxnLst/>
              <a:rect l="l" t="t" r="r" b="b"/>
              <a:pathLst>
                <a:path w="1158239" h="1428750">
                  <a:moveTo>
                    <a:pt x="7480" y="519163"/>
                  </a:moveTo>
                  <a:lnTo>
                    <a:pt x="7124" y="518807"/>
                  </a:lnTo>
                  <a:lnTo>
                    <a:pt x="7124" y="518096"/>
                  </a:lnTo>
                  <a:lnTo>
                    <a:pt x="5346" y="517385"/>
                  </a:lnTo>
                  <a:lnTo>
                    <a:pt x="4635" y="516305"/>
                  </a:lnTo>
                  <a:lnTo>
                    <a:pt x="4279" y="514527"/>
                  </a:lnTo>
                  <a:lnTo>
                    <a:pt x="3924" y="513816"/>
                  </a:lnTo>
                  <a:lnTo>
                    <a:pt x="2501" y="513461"/>
                  </a:lnTo>
                  <a:lnTo>
                    <a:pt x="711" y="515239"/>
                  </a:lnTo>
                  <a:lnTo>
                    <a:pt x="0" y="516305"/>
                  </a:lnTo>
                  <a:lnTo>
                    <a:pt x="3213" y="519518"/>
                  </a:lnTo>
                  <a:lnTo>
                    <a:pt x="4279" y="520230"/>
                  </a:lnTo>
                  <a:lnTo>
                    <a:pt x="4991" y="520585"/>
                  </a:lnTo>
                  <a:lnTo>
                    <a:pt x="6057" y="520585"/>
                  </a:lnTo>
                  <a:lnTo>
                    <a:pt x="6769" y="520230"/>
                  </a:lnTo>
                  <a:lnTo>
                    <a:pt x="7124" y="520230"/>
                  </a:lnTo>
                  <a:lnTo>
                    <a:pt x="7124" y="519518"/>
                  </a:lnTo>
                  <a:lnTo>
                    <a:pt x="7480" y="519163"/>
                  </a:lnTo>
                  <a:close/>
                </a:path>
                <a:path w="1158239" h="1428750">
                  <a:moveTo>
                    <a:pt x="94411" y="598563"/>
                  </a:moveTo>
                  <a:lnTo>
                    <a:pt x="93700" y="597496"/>
                  </a:lnTo>
                  <a:lnTo>
                    <a:pt x="90131" y="596074"/>
                  </a:lnTo>
                  <a:lnTo>
                    <a:pt x="89065" y="598563"/>
                  </a:lnTo>
                  <a:lnTo>
                    <a:pt x="88709" y="601052"/>
                  </a:lnTo>
                  <a:lnTo>
                    <a:pt x="90855" y="604266"/>
                  </a:lnTo>
                  <a:lnTo>
                    <a:pt x="91922" y="602843"/>
                  </a:lnTo>
                  <a:lnTo>
                    <a:pt x="92633" y="601764"/>
                  </a:lnTo>
                  <a:lnTo>
                    <a:pt x="92989" y="601052"/>
                  </a:lnTo>
                  <a:lnTo>
                    <a:pt x="94411" y="598563"/>
                  </a:lnTo>
                  <a:close/>
                </a:path>
                <a:path w="1158239" h="1428750">
                  <a:moveTo>
                    <a:pt x="100114" y="484619"/>
                  </a:moveTo>
                  <a:lnTo>
                    <a:pt x="99758" y="482485"/>
                  </a:lnTo>
                  <a:lnTo>
                    <a:pt x="97269" y="483196"/>
                  </a:lnTo>
                  <a:lnTo>
                    <a:pt x="95123" y="483908"/>
                  </a:lnTo>
                  <a:lnTo>
                    <a:pt x="91922" y="484619"/>
                  </a:lnTo>
                  <a:lnTo>
                    <a:pt x="94411" y="486752"/>
                  </a:lnTo>
                  <a:lnTo>
                    <a:pt x="96189" y="487819"/>
                  </a:lnTo>
                  <a:lnTo>
                    <a:pt x="98336" y="486397"/>
                  </a:lnTo>
                  <a:lnTo>
                    <a:pt x="99758" y="485686"/>
                  </a:lnTo>
                  <a:lnTo>
                    <a:pt x="100114" y="484619"/>
                  </a:lnTo>
                  <a:close/>
                </a:path>
                <a:path w="1158239" h="1428750">
                  <a:moveTo>
                    <a:pt x="137160" y="790486"/>
                  </a:moveTo>
                  <a:lnTo>
                    <a:pt x="136804" y="789419"/>
                  </a:lnTo>
                  <a:lnTo>
                    <a:pt x="136804" y="788352"/>
                  </a:lnTo>
                  <a:lnTo>
                    <a:pt x="132181" y="788352"/>
                  </a:lnTo>
                  <a:lnTo>
                    <a:pt x="131826" y="791908"/>
                  </a:lnTo>
                  <a:lnTo>
                    <a:pt x="137160" y="791908"/>
                  </a:lnTo>
                  <a:lnTo>
                    <a:pt x="137160" y="790486"/>
                  </a:lnTo>
                  <a:close/>
                </a:path>
                <a:path w="1158239" h="1428750">
                  <a:moveTo>
                    <a:pt x="152844" y="643432"/>
                  </a:moveTo>
                  <a:lnTo>
                    <a:pt x="151777" y="641654"/>
                  </a:lnTo>
                  <a:lnTo>
                    <a:pt x="151066" y="640575"/>
                  </a:lnTo>
                  <a:lnTo>
                    <a:pt x="148920" y="639152"/>
                  </a:lnTo>
                  <a:lnTo>
                    <a:pt x="147853" y="640575"/>
                  </a:lnTo>
                  <a:lnTo>
                    <a:pt x="147497" y="641654"/>
                  </a:lnTo>
                  <a:lnTo>
                    <a:pt x="146786" y="643077"/>
                  </a:lnTo>
                  <a:lnTo>
                    <a:pt x="147853" y="644144"/>
                  </a:lnTo>
                  <a:lnTo>
                    <a:pt x="148920" y="645566"/>
                  </a:lnTo>
                  <a:lnTo>
                    <a:pt x="149987" y="646633"/>
                  </a:lnTo>
                  <a:lnTo>
                    <a:pt x="152133" y="644855"/>
                  </a:lnTo>
                  <a:lnTo>
                    <a:pt x="152844" y="643432"/>
                  </a:lnTo>
                  <a:close/>
                </a:path>
                <a:path w="1158239" h="1428750">
                  <a:moveTo>
                    <a:pt x="184912" y="779449"/>
                  </a:moveTo>
                  <a:lnTo>
                    <a:pt x="181698" y="778383"/>
                  </a:lnTo>
                  <a:lnTo>
                    <a:pt x="179565" y="777316"/>
                  </a:lnTo>
                  <a:lnTo>
                    <a:pt x="177774" y="776605"/>
                  </a:lnTo>
                  <a:lnTo>
                    <a:pt x="177419" y="776249"/>
                  </a:lnTo>
                  <a:lnTo>
                    <a:pt x="176707" y="776605"/>
                  </a:lnTo>
                  <a:lnTo>
                    <a:pt x="175996" y="777316"/>
                  </a:lnTo>
                  <a:lnTo>
                    <a:pt x="175996" y="778027"/>
                  </a:lnTo>
                  <a:lnTo>
                    <a:pt x="178498" y="780516"/>
                  </a:lnTo>
                  <a:lnTo>
                    <a:pt x="180276" y="780872"/>
                  </a:lnTo>
                  <a:lnTo>
                    <a:pt x="184912" y="779449"/>
                  </a:lnTo>
                  <a:close/>
                </a:path>
                <a:path w="1158239" h="1428750">
                  <a:moveTo>
                    <a:pt x="186334" y="812203"/>
                  </a:moveTo>
                  <a:lnTo>
                    <a:pt x="185978" y="811491"/>
                  </a:lnTo>
                  <a:lnTo>
                    <a:pt x="185978" y="811136"/>
                  </a:lnTo>
                  <a:lnTo>
                    <a:pt x="185623" y="810425"/>
                  </a:lnTo>
                  <a:lnTo>
                    <a:pt x="183121" y="810425"/>
                  </a:lnTo>
                  <a:lnTo>
                    <a:pt x="181343" y="809358"/>
                  </a:lnTo>
                  <a:lnTo>
                    <a:pt x="178498" y="810425"/>
                  </a:lnTo>
                  <a:lnTo>
                    <a:pt x="180632" y="812927"/>
                  </a:lnTo>
                  <a:lnTo>
                    <a:pt x="182765" y="813993"/>
                  </a:lnTo>
                  <a:lnTo>
                    <a:pt x="184912" y="813282"/>
                  </a:lnTo>
                  <a:lnTo>
                    <a:pt x="185623" y="812927"/>
                  </a:lnTo>
                  <a:lnTo>
                    <a:pt x="186334" y="812203"/>
                  </a:lnTo>
                  <a:close/>
                </a:path>
                <a:path w="1158239" h="1428750">
                  <a:moveTo>
                    <a:pt x="194525" y="202247"/>
                  </a:moveTo>
                  <a:lnTo>
                    <a:pt x="193103" y="201180"/>
                  </a:lnTo>
                  <a:lnTo>
                    <a:pt x="192392" y="200469"/>
                  </a:lnTo>
                  <a:lnTo>
                    <a:pt x="189534" y="199047"/>
                  </a:lnTo>
                  <a:lnTo>
                    <a:pt x="188823" y="199758"/>
                  </a:lnTo>
                  <a:lnTo>
                    <a:pt x="188112" y="203327"/>
                  </a:lnTo>
                  <a:lnTo>
                    <a:pt x="190601" y="203327"/>
                  </a:lnTo>
                  <a:lnTo>
                    <a:pt x="192392" y="203682"/>
                  </a:lnTo>
                  <a:lnTo>
                    <a:pt x="194525" y="202247"/>
                  </a:lnTo>
                  <a:close/>
                </a:path>
                <a:path w="1158239" h="1428750">
                  <a:moveTo>
                    <a:pt x="206997" y="909066"/>
                  </a:moveTo>
                  <a:lnTo>
                    <a:pt x="206641" y="908710"/>
                  </a:lnTo>
                  <a:lnTo>
                    <a:pt x="204863" y="906564"/>
                  </a:lnTo>
                  <a:lnTo>
                    <a:pt x="203073" y="905141"/>
                  </a:lnTo>
                  <a:lnTo>
                    <a:pt x="199517" y="904786"/>
                  </a:lnTo>
                  <a:lnTo>
                    <a:pt x="200583" y="908710"/>
                  </a:lnTo>
                  <a:lnTo>
                    <a:pt x="206997" y="910844"/>
                  </a:lnTo>
                  <a:lnTo>
                    <a:pt x="206641" y="909777"/>
                  </a:lnTo>
                  <a:lnTo>
                    <a:pt x="206997" y="909066"/>
                  </a:lnTo>
                  <a:close/>
                </a:path>
                <a:path w="1158239" h="1428750">
                  <a:moveTo>
                    <a:pt x="212344" y="842124"/>
                  </a:moveTo>
                  <a:lnTo>
                    <a:pt x="210908" y="841768"/>
                  </a:lnTo>
                  <a:lnTo>
                    <a:pt x="209842" y="841057"/>
                  </a:lnTo>
                  <a:lnTo>
                    <a:pt x="208419" y="840689"/>
                  </a:lnTo>
                  <a:lnTo>
                    <a:pt x="207708" y="841057"/>
                  </a:lnTo>
                  <a:lnTo>
                    <a:pt x="207352" y="841057"/>
                  </a:lnTo>
                  <a:lnTo>
                    <a:pt x="206997" y="842124"/>
                  </a:lnTo>
                  <a:lnTo>
                    <a:pt x="206641" y="842835"/>
                  </a:lnTo>
                  <a:lnTo>
                    <a:pt x="206286" y="844257"/>
                  </a:lnTo>
                  <a:lnTo>
                    <a:pt x="207352" y="844613"/>
                  </a:lnTo>
                  <a:lnTo>
                    <a:pt x="208064" y="844969"/>
                  </a:lnTo>
                  <a:lnTo>
                    <a:pt x="209130" y="844613"/>
                  </a:lnTo>
                  <a:lnTo>
                    <a:pt x="210553" y="844613"/>
                  </a:lnTo>
                  <a:lnTo>
                    <a:pt x="211988" y="843902"/>
                  </a:lnTo>
                  <a:lnTo>
                    <a:pt x="212344" y="842124"/>
                  </a:lnTo>
                  <a:close/>
                </a:path>
                <a:path w="1158239" h="1428750">
                  <a:moveTo>
                    <a:pt x="213410" y="806157"/>
                  </a:moveTo>
                  <a:lnTo>
                    <a:pt x="213055" y="805802"/>
                  </a:lnTo>
                  <a:lnTo>
                    <a:pt x="211988" y="802944"/>
                  </a:lnTo>
                  <a:lnTo>
                    <a:pt x="210908" y="802589"/>
                  </a:lnTo>
                  <a:lnTo>
                    <a:pt x="206641" y="802944"/>
                  </a:lnTo>
                  <a:lnTo>
                    <a:pt x="207352" y="805446"/>
                  </a:lnTo>
                  <a:lnTo>
                    <a:pt x="208775" y="807224"/>
                  </a:lnTo>
                  <a:lnTo>
                    <a:pt x="211264" y="807935"/>
                  </a:lnTo>
                  <a:lnTo>
                    <a:pt x="211632" y="807935"/>
                  </a:lnTo>
                  <a:lnTo>
                    <a:pt x="212699" y="807580"/>
                  </a:lnTo>
                  <a:lnTo>
                    <a:pt x="213055" y="807224"/>
                  </a:lnTo>
                  <a:lnTo>
                    <a:pt x="213410" y="807224"/>
                  </a:lnTo>
                  <a:lnTo>
                    <a:pt x="213410" y="806157"/>
                  </a:lnTo>
                  <a:close/>
                </a:path>
                <a:path w="1158239" h="1428750">
                  <a:moveTo>
                    <a:pt x="219113" y="931849"/>
                  </a:moveTo>
                  <a:lnTo>
                    <a:pt x="218757" y="931494"/>
                  </a:lnTo>
                  <a:lnTo>
                    <a:pt x="218401" y="930783"/>
                  </a:lnTo>
                  <a:lnTo>
                    <a:pt x="217322" y="930427"/>
                  </a:lnTo>
                  <a:lnTo>
                    <a:pt x="216966" y="930427"/>
                  </a:lnTo>
                  <a:lnTo>
                    <a:pt x="215188" y="930783"/>
                  </a:lnTo>
                  <a:lnTo>
                    <a:pt x="213410" y="931494"/>
                  </a:lnTo>
                  <a:lnTo>
                    <a:pt x="212699" y="933983"/>
                  </a:lnTo>
                  <a:lnTo>
                    <a:pt x="214833" y="934339"/>
                  </a:lnTo>
                  <a:lnTo>
                    <a:pt x="216611" y="934339"/>
                  </a:lnTo>
                  <a:lnTo>
                    <a:pt x="218401" y="933272"/>
                  </a:lnTo>
                  <a:lnTo>
                    <a:pt x="218757" y="932916"/>
                  </a:lnTo>
                  <a:lnTo>
                    <a:pt x="219113" y="931849"/>
                  </a:lnTo>
                  <a:close/>
                </a:path>
                <a:path w="1158239" h="1428750">
                  <a:moveTo>
                    <a:pt x="224802" y="200113"/>
                  </a:moveTo>
                  <a:lnTo>
                    <a:pt x="224091" y="198691"/>
                  </a:lnTo>
                  <a:lnTo>
                    <a:pt x="220891" y="198335"/>
                  </a:lnTo>
                  <a:lnTo>
                    <a:pt x="219824" y="199047"/>
                  </a:lnTo>
                  <a:lnTo>
                    <a:pt x="218757" y="200113"/>
                  </a:lnTo>
                  <a:lnTo>
                    <a:pt x="217678" y="201536"/>
                  </a:lnTo>
                  <a:lnTo>
                    <a:pt x="219824" y="202971"/>
                  </a:lnTo>
                  <a:lnTo>
                    <a:pt x="224091" y="202971"/>
                  </a:lnTo>
                  <a:lnTo>
                    <a:pt x="224802" y="200113"/>
                  </a:lnTo>
                  <a:close/>
                </a:path>
                <a:path w="1158239" h="1428750">
                  <a:moveTo>
                    <a:pt x="225882" y="180886"/>
                  </a:moveTo>
                  <a:lnTo>
                    <a:pt x="225171" y="180530"/>
                  </a:lnTo>
                  <a:lnTo>
                    <a:pt x="219824" y="180530"/>
                  </a:lnTo>
                  <a:lnTo>
                    <a:pt x="219468" y="181241"/>
                  </a:lnTo>
                  <a:lnTo>
                    <a:pt x="219113" y="182308"/>
                  </a:lnTo>
                  <a:lnTo>
                    <a:pt x="219468" y="183019"/>
                  </a:lnTo>
                  <a:lnTo>
                    <a:pt x="219468" y="183730"/>
                  </a:lnTo>
                  <a:lnTo>
                    <a:pt x="220891" y="184454"/>
                  </a:lnTo>
                  <a:lnTo>
                    <a:pt x="221957" y="184810"/>
                  </a:lnTo>
                  <a:lnTo>
                    <a:pt x="223024" y="184810"/>
                  </a:lnTo>
                  <a:lnTo>
                    <a:pt x="224447" y="185166"/>
                  </a:lnTo>
                  <a:lnTo>
                    <a:pt x="225171" y="183375"/>
                  </a:lnTo>
                  <a:lnTo>
                    <a:pt x="225526" y="182308"/>
                  </a:lnTo>
                  <a:lnTo>
                    <a:pt x="225882" y="180886"/>
                  </a:lnTo>
                  <a:close/>
                </a:path>
                <a:path w="1158239" h="1428750">
                  <a:moveTo>
                    <a:pt x="237629" y="906919"/>
                  </a:moveTo>
                  <a:lnTo>
                    <a:pt x="234784" y="907275"/>
                  </a:lnTo>
                  <a:lnTo>
                    <a:pt x="232651" y="907275"/>
                  </a:lnTo>
                  <a:lnTo>
                    <a:pt x="231216" y="909066"/>
                  </a:lnTo>
                  <a:lnTo>
                    <a:pt x="230149" y="910132"/>
                  </a:lnTo>
                  <a:lnTo>
                    <a:pt x="230149" y="911199"/>
                  </a:lnTo>
                  <a:lnTo>
                    <a:pt x="232295" y="913688"/>
                  </a:lnTo>
                  <a:lnTo>
                    <a:pt x="233362" y="910488"/>
                  </a:lnTo>
                  <a:lnTo>
                    <a:pt x="236207" y="909421"/>
                  </a:lnTo>
                  <a:lnTo>
                    <a:pt x="237629" y="906919"/>
                  </a:lnTo>
                  <a:close/>
                </a:path>
                <a:path w="1158239" h="1428750">
                  <a:moveTo>
                    <a:pt x="245478" y="684022"/>
                  </a:moveTo>
                  <a:lnTo>
                    <a:pt x="244754" y="681888"/>
                  </a:lnTo>
                  <a:lnTo>
                    <a:pt x="241909" y="680821"/>
                  </a:lnTo>
                  <a:lnTo>
                    <a:pt x="241198" y="683310"/>
                  </a:lnTo>
                  <a:lnTo>
                    <a:pt x="242265" y="685800"/>
                  </a:lnTo>
                  <a:lnTo>
                    <a:pt x="242265" y="688657"/>
                  </a:lnTo>
                  <a:lnTo>
                    <a:pt x="242976" y="689013"/>
                  </a:lnTo>
                  <a:lnTo>
                    <a:pt x="243687" y="689013"/>
                  </a:lnTo>
                  <a:lnTo>
                    <a:pt x="244398" y="689368"/>
                  </a:lnTo>
                  <a:lnTo>
                    <a:pt x="245478" y="684022"/>
                  </a:lnTo>
                  <a:close/>
                </a:path>
                <a:path w="1158239" h="1428750">
                  <a:moveTo>
                    <a:pt x="252247" y="173405"/>
                  </a:moveTo>
                  <a:lnTo>
                    <a:pt x="251523" y="170916"/>
                  </a:lnTo>
                  <a:lnTo>
                    <a:pt x="250812" y="170205"/>
                  </a:lnTo>
                  <a:lnTo>
                    <a:pt x="247256" y="170205"/>
                  </a:lnTo>
                  <a:lnTo>
                    <a:pt x="246900" y="172339"/>
                  </a:lnTo>
                  <a:lnTo>
                    <a:pt x="245478" y="174485"/>
                  </a:lnTo>
                  <a:lnTo>
                    <a:pt x="248323" y="173761"/>
                  </a:lnTo>
                  <a:lnTo>
                    <a:pt x="250456" y="173405"/>
                  </a:lnTo>
                  <a:lnTo>
                    <a:pt x="252247" y="173405"/>
                  </a:lnTo>
                  <a:close/>
                </a:path>
                <a:path w="1158239" h="1428750">
                  <a:moveTo>
                    <a:pt x="256514" y="535533"/>
                  </a:moveTo>
                  <a:lnTo>
                    <a:pt x="254736" y="534111"/>
                  </a:lnTo>
                  <a:lnTo>
                    <a:pt x="252603" y="532688"/>
                  </a:lnTo>
                  <a:lnTo>
                    <a:pt x="250812" y="531266"/>
                  </a:lnTo>
                  <a:lnTo>
                    <a:pt x="249389" y="532688"/>
                  </a:lnTo>
                  <a:lnTo>
                    <a:pt x="249389" y="533044"/>
                  </a:lnTo>
                  <a:lnTo>
                    <a:pt x="249745" y="533755"/>
                  </a:lnTo>
                  <a:lnTo>
                    <a:pt x="251167" y="534822"/>
                  </a:lnTo>
                  <a:lnTo>
                    <a:pt x="252603" y="536257"/>
                  </a:lnTo>
                  <a:lnTo>
                    <a:pt x="254025" y="536968"/>
                  </a:lnTo>
                  <a:lnTo>
                    <a:pt x="255092" y="537679"/>
                  </a:lnTo>
                  <a:lnTo>
                    <a:pt x="255803" y="536968"/>
                  </a:lnTo>
                  <a:lnTo>
                    <a:pt x="256514" y="535533"/>
                  </a:lnTo>
                  <a:close/>
                </a:path>
                <a:path w="1158239" h="1428750">
                  <a:moveTo>
                    <a:pt x="262216" y="281305"/>
                  </a:moveTo>
                  <a:lnTo>
                    <a:pt x="261505" y="280949"/>
                  </a:lnTo>
                  <a:lnTo>
                    <a:pt x="260438" y="280949"/>
                  </a:lnTo>
                  <a:lnTo>
                    <a:pt x="259727" y="281305"/>
                  </a:lnTo>
                  <a:lnTo>
                    <a:pt x="258648" y="282371"/>
                  </a:lnTo>
                  <a:lnTo>
                    <a:pt x="257937" y="283438"/>
                  </a:lnTo>
                  <a:lnTo>
                    <a:pt x="257937" y="284149"/>
                  </a:lnTo>
                  <a:lnTo>
                    <a:pt x="258648" y="285216"/>
                  </a:lnTo>
                  <a:lnTo>
                    <a:pt x="259727" y="286283"/>
                  </a:lnTo>
                  <a:lnTo>
                    <a:pt x="261505" y="286283"/>
                  </a:lnTo>
                  <a:lnTo>
                    <a:pt x="261505" y="285216"/>
                  </a:lnTo>
                  <a:lnTo>
                    <a:pt x="261861" y="284149"/>
                  </a:lnTo>
                  <a:lnTo>
                    <a:pt x="262216" y="283794"/>
                  </a:lnTo>
                  <a:lnTo>
                    <a:pt x="262216" y="282727"/>
                  </a:lnTo>
                  <a:lnTo>
                    <a:pt x="262216" y="281305"/>
                  </a:lnTo>
                  <a:close/>
                </a:path>
                <a:path w="1158239" h="1428750">
                  <a:moveTo>
                    <a:pt x="281457" y="531622"/>
                  </a:moveTo>
                  <a:lnTo>
                    <a:pt x="279679" y="530555"/>
                  </a:lnTo>
                  <a:lnTo>
                    <a:pt x="278244" y="530199"/>
                  </a:lnTo>
                  <a:lnTo>
                    <a:pt x="276821" y="529488"/>
                  </a:lnTo>
                  <a:lnTo>
                    <a:pt x="273621" y="532688"/>
                  </a:lnTo>
                  <a:lnTo>
                    <a:pt x="271830" y="534822"/>
                  </a:lnTo>
                  <a:lnTo>
                    <a:pt x="275755" y="535533"/>
                  </a:lnTo>
                  <a:lnTo>
                    <a:pt x="278599" y="533400"/>
                  </a:lnTo>
                  <a:lnTo>
                    <a:pt x="281457" y="531622"/>
                  </a:lnTo>
                  <a:close/>
                </a:path>
                <a:path w="1158239" h="1428750">
                  <a:moveTo>
                    <a:pt x="304253" y="473227"/>
                  </a:moveTo>
                  <a:lnTo>
                    <a:pt x="303542" y="472516"/>
                  </a:lnTo>
                  <a:lnTo>
                    <a:pt x="302831" y="472160"/>
                  </a:lnTo>
                  <a:lnTo>
                    <a:pt x="301764" y="471805"/>
                  </a:lnTo>
                  <a:lnTo>
                    <a:pt x="299631" y="471805"/>
                  </a:lnTo>
                  <a:lnTo>
                    <a:pt x="298907" y="472871"/>
                  </a:lnTo>
                  <a:lnTo>
                    <a:pt x="298551" y="474294"/>
                  </a:lnTo>
                  <a:lnTo>
                    <a:pt x="300697" y="477494"/>
                  </a:lnTo>
                  <a:lnTo>
                    <a:pt x="301409" y="476427"/>
                  </a:lnTo>
                  <a:lnTo>
                    <a:pt x="302120" y="475716"/>
                  </a:lnTo>
                  <a:lnTo>
                    <a:pt x="303187" y="475005"/>
                  </a:lnTo>
                  <a:lnTo>
                    <a:pt x="303898" y="474294"/>
                  </a:lnTo>
                  <a:lnTo>
                    <a:pt x="304253" y="473227"/>
                  </a:lnTo>
                  <a:close/>
                </a:path>
                <a:path w="1158239" h="1428750">
                  <a:moveTo>
                    <a:pt x="304609" y="660527"/>
                  </a:moveTo>
                  <a:lnTo>
                    <a:pt x="302831" y="660171"/>
                  </a:lnTo>
                  <a:lnTo>
                    <a:pt x="302120" y="660171"/>
                  </a:lnTo>
                  <a:lnTo>
                    <a:pt x="301409" y="659803"/>
                  </a:lnTo>
                  <a:lnTo>
                    <a:pt x="301409" y="658380"/>
                  </a:lnTo>
                  <a:lnTo>
                    <a:pt x="301764" y="656958"/>
                  </a:lnTo>
                  <a:lnTo>
                    <a:pt x="302120" y="655891"/>
                  </a:lnTo>
                  <a:lnTo>
                    <a:pt x="298551" y="655891"/>
                  </a:lnTo>
                  <a:lnTo>
                    <a:pt x="297840" y="656602"/>
                  </a:lnTo>
                  <a:lnTo>
                    <a:pt x="298907" y="659091"/>
                  </a:lnTo>
                  <a:lnTo>
                    <a:pt x="299275" y="660171"/>
                  </a:lnTo>
                  <a:lnTo>
                    <a:pt x="299986" y="661238"/>
                  </a:lnTo>
                  <a:lnTo>
                    <a:pt x="300697" y="662660"/>
                  </a:lnTo>
                  <a:lnTo>
                    <a:pt x="301764" y="661949"/>
                  </a:lnTo>
                  <a:lnTo>
                    <a:pt x="302831" y="661593"/>
                  </a:lnTo>
                  <a:lnTo>
                    <a:pt x="304609" y="660527"/>
                  </a:lnTo>
                  <a:close/>
                </a:path>
                <a:path w="1158239" h="1428750">
                  <a:moveTo>
                    <a:pt x="305320" y="723544"/>
                  </a:moveTo>
                  <a:lnTo>
                    <a:pt x="303542" y="722122"/>
                  </a:lnTo>
                  <a:lnTo>
                    <a:pt x="301764" y="722122"/>
                  </a:lnTo>
                  <a:lnTo>
                    <a:pt x="299986" y="722833"/>
                  </a:lnTo>
                  <a:lnTo>
                    <a:pt x="299631" y="723188"/>
                  </a:lnTo>
                  <a:lnTo>
                    <a:pt x="299275" y="723900"/>
                  </a:lnTo>
                  <a:lnTo>
                    <a:pt x="299275" y="724255"/>
                  </a:lnTo>
                  <a:lnTo>
                    <a:pt x="299631" y="724611"/>
                  </a:lnTo>
                  <a:lnTo>
                    <a:pt x="299986" y="725322"/>
                  </a:lnTo>
                  <a:lnTo>
                    <a:pt x="303187" y="725322"/>
                  </a:lnTo>
                  <a:lnTo>
                    <a:pt x="304609" y="724966"/>
                  </a:lnTo>
                  <a:lnTo>
                    <a:pt x="304965" y="724966"/>
                  </a:lnTo>
                  <a:lnTo>
                    <a:pt x="304965" y="724255"/>
                  </a:lnTo>
                  <a:lnTo>
                    <a:pt x="305320" y="723544"/>
                  </a:lnTo>
                  <a:close/>
                </a:path>
                <a:path w="1158239" h="1428750">
                  <a:moveTo>
                    <a:pt x="314947" y="569010"/>
                  </a:moveTo>
                  <a:lnTo>
                    <a:pt x="313880" y="567232"/>
                  </a:lnTo>
                  <a:lnTo>
                    <a:pt x="311378" y="566877"/>
                  </a:lnTo>
                  <a:lnTo>
                    <a:pt x="309600" y="565099"/>
                  </a:lnTo>
                  <a:lnTo>
                    <a:pt x="306044" y="565099"/>
                  </a:lnTo>
                  <a:lnTo>
                    <a:pt x="307822" y="566877"/>
                  </a:lnTo>
                  <a:lnTo>
                    <a:pt x="308533" y="567232"/>
                  </a:lnTo>
                  <a:lnTo>
                    <a:pt x="311023" y="569722"/>
                  </a:lnTo>
                  <a:lnTo>
                    <a:pt x="311378" y="570433"/>
                  </a:lnTo>
                  <a:lnTo>
                    <a:pt x="312813" y="571855"/>
                  </a:lnTo>
                  <a:lnTo>
                    <a:pt x="313524" y="572211"/>
                  </a:lnTo>
                  <a:lnTo>
                    <a:pt x="314591" y="573278"/>
                  </a:lnTo>
                  <a:lnTo>
                    <a:pt x="314591" y="570788"/>
                  </a:lnTo>
                  <a:lnTo>
                    <a:pt x="314947" y="569010"/>
                  </a:lnTo>
                  <a:close/>
                </a:path>
                <a:path w="1158239" h="1428750">
                  <a:moveTo>
                    <a:pt x="329196" y="567232"/>
                  </a:moveTo>
                  <a:lnTo>
                    <a:pt x="327063" y="564730"/>
                  </a:lnTo>
                  <a:lnTo>
                    <a:pt x="324561" y="565099"/>
                  </a:lnTo>
                  <a:lnTo>
                    <a:pt x="324561" y="568299"/>
                  </a:lnTo>
                  <a:lnTo>
                    <a:pt x="324916" y="569366"/>
                  </a:lnTo>
                  <a:lnTo>
                    <a:pt x="323850" y="570788"/>
                  </a:lnTo>
                  <a:lnTo>
                    <a:pt x="325272" y="571855"/>
                  </a:lnTo>
                  <a:lnTo>
                    <a:pt x="327774" y="571144"/>
                  </a:lnTo>
                  <a:lnTo>
                    <a:pt x="328841" y="569366"/>
                  </a:lnTo>
                  <a:lnTo>
                    <a:pt x="329196" y="567232"/>
                  </a:lnTo>
                  <a:close/>
                </a:path>
                <a:path w="1158239" h="1428750">
                  <a:moveTo>
                    <a:pt x="329907" y="650189"/>
                  </a:moveTo>
                  <a:lnTo>
                    <a:pt x="328841" y="648055"/>
                  </a:lnTo>
                  <a:lnTo>
                    <a:pt x="327063" y="647344"/>
                  </a:lnTo>
                  <a:lnTo>
                    <a:pt x="324205" y="645922"/>
                  </a:lnTo>
                  <a:lnTo>
                    <a:pt x="323494" y="648411"/>
                  </a:lnTo>
                  <a:lnTo>
                    <a:pt x="323138" y="650557"/>
                  </a:lnTo>
                  <a:lnTo>
                    <a:pt x="324561" y="652335"/>
                  </a:lnTo>
                  <a:lnTo>
                    <a:pt x="328129" y="652335"/>
                  </a:lnTo>
                  <a:lnTo>
                    <a:pt x="329907" y="650189"/>
                  </a:lnTo>
                  <a:close/>
                </a:path>
                <a:path w="1158239" h="1428750">
                  <a:moveTo>
                    <a:pt x="337032" y="586460"/>
                  </a:moveTo>
                  <a:lnTo>
                    <a:pt x="335254" y="585393"/>
                  </a:lnTo>
                  <a:lnTo>
                    <a:pt x="333121" y="586105"/>
                  </a:lnTo>
                  <a:lnTo>
                    <a:pt x="330974" y="587527"/>
                  </a:lnTo>
                  <a:lnTo>
                    <a:pt x="331330" y="588594"/>
                  </a:lnTo>
                  <a:lnTo>
                    <a:pt x="331330" y="588949"/>
                  </a:lnTo>
                  <a:lnTo>
                    <a:pt x="333476" y="591083"/>
                  </a:lnTo>
                  <a:lnTo>
                    <a:pt x="334543" y="590372"/>
                  </a:lnTo>
                  <a:lnTo>
                    <a:pt x="335254" y="590016"/>
                  </a:lnTo>
                  <a:lnTo>
                    <a:pt x="335965" y="588949"/>
                  </a:lnTo>
                  <a:lnTo>
                    <a:pt x="336321" y="587883"/>
                  </a:lnTo>
                  <a:lnTo>
                    <a:pt x="337032" y="586460"/>
                  </a:lnTo>
                  <a:close/>
                </a:path>
                <a:path w="1158239" h="1428750">
                  <a:moveTo>
                    <a:pt x="354850" y="610311"/>
                  </a:moveTo>
                  <a:lnTo>
                    <a:pt x="351993" y="612457"/>
                  </a:lnTo>
                  <a:lnTo>
                    <a:pt x="350570" y="615302"/>
                  </a:lnTo>
                  <a:lnTo>
                    <a:pt x="350926" y="618858"/>
                  </a:lnTo>
                  <a:lnTo>
                    <a:pt x="353783" y="614946"/>
                  </a:lnTo>
                  <a:lnTo>
                    <a:pt x="354139" y="614591"/>
                  </a:lnTo>
                  <a:lnTo>
                    <a:pt x="354850" y="610311"/>
                  </a:lnTo>
                  <a:close/>
                </a:path>
                <a:path w="1158239" h="1428750">
                  <a:moveTo>
                    <a:pt x="369100" y="607822"/>
                  </a:moveTo>
                  <a:lnTo>
                    <a:pt x="365175" y="607822"/>
                  </a:lnTo>
                  <a:lnTo>
                    <a:pt x="364109" y="608177"/>
                  </a:lnTo>
                  <a:lnTo>
                    <a:pt x="363397" y="608533"/>
                  </a:lnTo>
                  <a:lnTo>
                    <a:pt x="363042" y="609244"/>
                  </a:lnTo>
                  <a:lnTo>
                    <a:pt x="363042" y="609955"/>
                  </a:lnTo>
                  <a:lnTo>
                    <a:pt x="363397" y="611022"/>
                  </a:lnTo>
                  <a:lnTo>
                    <a:pt x="363753" y="611733"/>
                  </a:lnTo>
                  <a:lnTo>
                    <a:pt x="364464" y="612813"/>
                  </a:lnTo>
                  <a:lnTo>
                    <a:pt x="365531" y="613524"/>
                  </a:lnTo>
                  <a:lnTo>
                    <a:pt x="367322" y="612813"/>
                  </a:lnTo>
                  <a:lnTo>
                    <a:pt x="367677" y="611378"/>
                  </a:lnTo>
                  <a:lnTo>
                    <a:pt x="368388" y="609955"/>
                  </a:lnTo>
                  <a:lnTo>
                    <a:pt x="369100" y="607822"/>
                  </a:lnTo>
                  <a:close/>
                </a:path>
                <a:path w="1158239" h="1428750">
                  <a:moveTo>
                    <a:pt x="420763" y="503847"/>
                  </a:moveTo>
                  <a:lnTo>
                    <a:pt x="418973" y="501002"/>
                  </a:lnTo>
                  <a:lnTo>
                    <a:pt x="417550" y="500646"/>
                  </a:lnTo>
                  <a:lnTo>
                    <a:pt x="414705" y="502780"/>
                  </a:lnTo>
                  <a:lnTo>
                    <a:pt x="418261" y="504558"/>
                  </a:lnTo>
                  <a:lnTo>
                    <a:pt x="420763" y="503847"/>
                  </a:lnTo>
                  <a:close/>
                </a:path>
                <a:path w="1158239" h="1428750">
                  <a:moveTo>
                    <a:pt x="430022" y="514883"/>
                  </a:moveTo>
                  <a:lnTo>
                    <a:pt x="429666" y="514172"/>
                  </a:lnTo>
                  <a:lnTo>
                    <a:pt x="428244" y="512749"/>
                  </a:lnTo>
                  <a:lnTo>
                    <a:pt x="427164" y="512749"/>
                  </a:lnTo>
                  <a:lnTo>
                    <a:pt x="426453" y="512394"/>
                  </a:lnTo>
                  <a:lnTo>
                    <a:pt x="425030" y="512394"/>
                  </a:lnTo>
                  <a:lnTo>
                    <a:pt x="425030" y="512749"/>
                  </a:lnTo>
                  <a:lnTo>
                    <a:pt x="424675" y="513105"/>
                  </a:lnTo>
                  <a:lnTo>
                    <a:pt x="424675" y="514172"/>
                  </a:lnTo>
                  <a:lnTo>
                    <a:pt x="425030" y="514527"/>
                  </a:lnTo>
                  <a:lnTo>
                    <a:pt x="425742" y="515594"/>
                  </a:lnTo>
                  <a:lnTo>
                    <a:pt x="426808" y="516305"/>
                  </a:lnTo>
                  <a:lnTo>
                    <a:pt x="428244" y="517740"/>
                  </a:lnTo>
                  <a:lnTo>
                    <a:pt x="430022" y="515950"/>
                  </a:lnTo>
                  <a:lnTo>
                    <a:pt x="430022" y="514883"/>
                  </a:lnTo>
                  <a:close/>
                </a:path>
                <a:path w="1158239" h="1428750">
                  <a:moveTo>
                    <a:pt x="484174" y="524497"/>
                  </a:moveTo>
                  <a:lnTo>
                    <a:pt x="483108" y="523074"/>
                  </a:lnTo>
                  <a:lnTo>
                    <a:pt x="482396" y="521296"/>
                  </a:lnTo>
                  <a:lnTo>
                    <a:pt x="479894" y="520230"/>
                  </a:lnTo>
                  <a:lnTo>
                    <a:pt x="478828" y="521296"/>
                  </a:lnTo>
                  <a:lnTo>
                    <a:pt x="475983" y="523430"/>
                  </a:lnTo>
                  <a:lnTo>
                    <a:pt x="478828" y="526630"/>
                  </a:lnTo>
                  <a:lnTo>
                    <a:pt x="484174" y="524497"/>
                  </a:lnTo>
                  <a:close/>
                </a:path>
                <a:path w="1158239" h="1428750">
                  <a:moveTo>
                    <a:pt x="492366" y="553339"/>
                  </a:moveTo>
                  <a:lnTo>
                    <a:pt x="490943" y="551205"/>
                  </a:lnTo>
                  <a:lnTo>
                    <a:pt x="489877" y="550138"/>
                  </a:lnTo>
                  <a:lnTo>
                    <a:pt x="488086" y="549071"/>
                  </a:lnTo>
                  <a:lnTo>
                    <a:pt x="487019" y="548360"/>
                  </a:lnTo>
                  <a:lnTo>
                    <a:pt x="485241" y="548360"/>
                  </a:lnTo>
                  <a:lnTo>
                    <a:pt x="484530" y="550494"/>
                  </a:lnTo>
                  <a:lnTo>
                    <a:pt x="486664" y="551561"/>
                  </a:lnTo>
                  <a:lnTo>
                    <a:pt x="489165" y="552627"/>
                  </a:lnTo>
                  <a:lnTo>
                    <a:pt x="492366" y="553339"/>
                  </a:lnTo>
                  <a:close/>
                </a:path>
                <a:path w="1158239" h="1428750">
                  <a:moveTo>
                    <a:pt x="552221" y="507403"/>
                  </a:moveTo>
                  <a:lnTo>
                    <a:pt x="551865" y="505625"/>
                  </a:lnTo>
                  <a:lnTo>
                    <a:pt x="551510" y="504913"/>
                  </a:lnTo>
                  <a:lnTo>
                    <a:pt x="548297" y="504913"/>
                  </a:lnTo>
                  <a:lnTo>
                    <a:pt x="546874" y="505980"/>
                  </a:lnTo>
                  <a:lnTo>
                    <a:pt x="547230" y="507047"/>
                  </a:lnTo>
                  <a:lnTo>
                    <a:pt x="547585" y="508482"/>
                  </a:lnTo>
                  <a:lnTo>
                    <a:pt x="548652" y="508838"/>
                  </a:lnTo>
                  <a:lnTo>
                    <a:pt x="550443" y="508838"/>
                  </a:lnTo>
                  <a:lnTo>
                    <a:pt x="551154" y="508482"/>
                  </a:lnTo>
                  <a:lnTo>
                    <a:pt x="551510" y="508482"/>
                  </a:lnTo>
                  <a:lnTo>
                    <a:pt x="551510" y="508127"/>
                  </a:lnTo>
                  <a:lnTo>
                    <a:pt x="552221" y="507403"/>
                  </a:lnTo>
                  <a:close/>
                </a:path>
                <a:path w="1158239" h="1428750">
                  <a:moveTo>
                    <a:pt x="587844" y="1191425"/>
                  </a:moveTo>
                  <a:lnTo>
                    <a:pt x="586422" y="1188580"/>
                  </a:lnTo>
                  <a:lnTo>
                    <a:pt x="584288" y="1187157"/>
                  </a:lnTo>
                  <a:lnTo>
                    <a:pt x="584288" y="1190002"/>
                  </a:lnTo>
                  <a:lnTo>
                    <a:pt x="584644" y="1192136"/>
                  </a:lnTo>
                  <a:lnTo>
                    <a:pt x="585000" y="1194993"/>
                  </a:lnTo>
                  <a:lnTo>
                    <a:pt x="587133" y="1194282"/>
                  </a:lnTo>
                  <a:lnTo>
                    <a:pt x="587844" y="1191425"/>
                  </a:lnTo>
                  <a:close/>
                </a:path>
                <a:path w="1158239" h="1428750">
                  <a:moveTo>
                    <a:pt x="595325" y="1187513"/>
                  </a:moveTo>
                  <a:lnTo>
                    <a:pt x="593547" y="1186802"/>
                  </a:lnTo>
                  <a:lnTo>
                    <a:pt x="592124" y="1185735"/>
                  </a:lnTo>
                  <a:lnTo>
                    <a:pt x="589991" y="1184668"/>
                  </a:lnTo>
                  <a:lnTo>
                    <a:pt x="589635" y="1186091"/>
                  </a:lnTo>
                  <a:lnTo>
                    <a:pt x="589267" y="1186802"/>
                  </a:lnTo>
                  <a:lnTo>
                    <a:pt x="589635" y="1187513"/>
                  </a:lnTo>
                  <a:lnTo>
                    <a:pt x="589635" y="1187869"/>
                  </a:lnTo>
                  <a:lnTo>
                    <a:pt x="589991" y="1188580"/>
                  </a:lnTo>
                  <a:lnTo>
                    <a:pt x="589991" y="1188935"/>
                  </a:lnTo>
                  <a:lnTo>
                    <a:pt x="590346" y="1189291"/>
                  </a:lnTo>
                  <a:lnTo>
                    <a:pt x="590702" y="1190002"/>
                  </a:lnTo>
                  <a:lnTo>
                    <a:pt x="590702" y="1193203"/>
                  </a:lnTo>
                  <a:lnTo>
                    <a:pt x="592836" y="1191425"/>
                  </a:lnTo>
                  <a:lnTo>
                    <a:pt x="594969" y="1190358"/>
                  </a:lnTo>
                  <a:lnTo>
                    <a:pt x="595325" y="1187513"/>
                  </a:lnTo>
                  <a:close/>
                </a:path>
                <a:path w="1158239" h="1428750">
                  <a:moveTo>
                    <a:pt x="614210" y="1269771"/>
                  </a:moveTo>
                  <a:lnTo>
                    <a:pt x="611365" y="1270482"/>
                  </a:lnTo>
                  <a:lnTo>
                    <a:pt x="610298" y="1271905"/>
                  </a:lnTo>
                  <a:lnTo>
                    <a:pt x="609219" y="1273683"/>
                  </a:lnTo>
                  <a:lnTo>
                    <a:pt x="608507" y="1274394"/>
                  </a:lnTo>
                  <a:lnTo>
                    <a:pt x="608863" y="1275816"/>
                  </a:lnTo>
                  <a:lnTo>
                    <a:pt x="609942" y="1276527"/>
                  </a:lnTo>
                  <a:lnTo>
                    <a:pt x="611009" y="1276883"/>
                  </a:lnTo>
                  <a:lnTo>
                    <a:pt x="611720" y="1276527"/>
                  </a:lnTo>
                  <a:lnTo>
                    <a:pt x="613854" y="1274394"/>
                  </a:lnTo>
                  <a:lnTo>
                    <a:pt x="613854" y="1272260"/>
                  </a:lnTo>
                  <a:lnTo>
                    <a:pt x="614210" y="1269771"/>
                  </a:lnTo>
                  <a:close/>
                </a:path>
                <a:path w="1158239" h="1428750">
                  <a:moveTo>
                    <a:pt x="614921" y="1238072"/>
                  </a:moveTo>
                  <a:lnTo>
                    <a:pt x="611365" y="1236294"/>
                  </a:lnTo>
                  <a:lnTo>
                    <a:pt x="611009" y="1238072"/>
                  </a:lnTo>
                  <a:lnTo>
                    <a:pt x="610654" y="1239494"/>
                  </a:lnTo>
                  <a:lnTo>
                    <a:pt x="612432" y="1244130"/>
                  </a:lnTo>
                  <a:lnTo>
                    <a:pt x="613854" y="1244130"/>
                  </a:lnTo>
                  <a:lnTo>
                    <a:pt x="613854" y="1243418"/>
                  </a:lnTo>
                  <a:lnTo>
                    <a:pt x="613498" y="1242707"/>
                  </a:lnTo>
                  <a:lnTo>
                    <a:pt x="612787" y="1241996"/>
                  </a:lnTo>
                  <a:lnTo>
                    <a:pt x="613143" y="1241640"/>
                  </a:lnTo>
                  <a:lnTo>
                    <a:pt x="614921" y="1238072"/>
                  </a:lnTo>
                  <a:close/>
                </a:path>
                <a:path w="1158239" h="1428750">
                  <a:moveTo>
                    <a:pt x="627037" y="1309293"/>
                  </a:moveTo>
                  <a:lnTo>
                    <a:pt x="626325" y="1308582"/>
                  </a:lnTo>
                  <a:lnTo>
                    <a:pt x="625970" y="1307503"/>
                  </a:lnTo>
                  <a:lnTo>
                    <a:pt x="624192" y="1305725"/>
                  </a:lnTo>
                  <a:lnTo>
                    <a:pt x="623125" y="1305013"/>
                  </a:lnTo>
                  <a:lnTo>
                    <a:pt x="622046" y="1306080"/>
                  </a:lnTo>
                  <a:lnTo>
                    <a:pt x="621690" y="1306791"/>
                  </a:lnTo>
                  <a:lnTo>
                    <a:pt x="621690" y="1309649"/>
                  </a:lnTo>
                  <a:lnTo>
                    <a:pt x="623125" y="1313916"/>
                  </a:lnTo>
                  <a:lnTo>
                    <a:pt x="624192" y="1312494"/>
                  </a:lnTo>
                  <a:lnTo>
                    <a:pt x="625614" y="1311071"/>
                  </a:lnTo>
                  <a:lnTo>
                    <a:pt x="627037" y="1309293"/>
                  </a:lnTo>
                  <a:close/>
                </a:path>
                <a:path w="1158239" h="1428750">
                  <a:moveTo>
                    <a:pt x="635939" y="1288630"/>
                  </a:moveTo>
                  <a:lnTo>
                    <a:pt x="635584" y="1285074"/>
                  </a:lnTo>
                  <a:lnTo>
                    <a:pt x="632383" y="1290421"/>
                  </a:lnTo>
                  <a:lnTo>
                    <a:pt x="632028" y="1291488"/>
                  </a:lnTo>
                  <a:lnTo>
                    <a:pt x="633806" y="1295044"/>
                  </a:lnTo>
                  <a:lnTo>
                    <a:pt x="635939" y="1288630"/>
                  </a:lnTo>
                  <a:close/>
                </a:path>
                <a:path w="1158239" h="1428750">
                  <a:moveTo>
                    <a:pt x="644855" y="1175766"/>
                  </a:moveTo>
                  <a:lnTo>
                    <a:pt x="643788" y="1174699"/>
                  </a:lnTo>
                  <a:lnTo>
                    <a:pt x="641286" y="1174699"/>
                  </a:lnTo>
                  <a:lnTo>
                    <a:pt x="639864" y="1175766"/>
                  </a:lnTo>
                  <a:lnTo>
                    <a:pt x="639864" y="1177544"/>
                  </a:lnTo>
                  <a:lnTo>
                    <a:pt x="640219" y="1178255"/>
                  </a:lnTo>
                  <a:lnTo>
                    <a:pt x="640930" y="1178966"/>
                  </a:lnTo>
                  <a:lnTo>
                    <a:pt x="643064" y="1180388"/>
                  </a:lnTo>
                  <a:lnTo>
                    <a:pt x="644499" y="1181455"/>
                  </a:lnTo>
                  <a:lnTo>
                    <a:pt x="644499" y="1179677"/>
                  </a:lnTo>
                  <a:lnTo>
                    <a:pt x="644855" y="1177899"/>
                  </a:lnTo>
                  <a:lnTo>
                    <a:pt x="644855" y="1175766"/>
                  </a:lnTo>
                  <a:close/>
                </a:path>
                <a:path w="1158239" h="1428750">
                  <a:moveTo>
                    <a:pt x="653046" y="1227391"/>
                  </a:moveTo>
                  <a:lnTo>
                    <a:pt x="652691" y="1227035"/>
                  </a:lnTo>
                  <a:lnTo>
                    <a:pt x="650201" y="1225257"/>
                  </a:lnTo>
                  <a:lnTo>
                    <a:pt x="647700" y="1225969"/>
                  </a:lnTo>
                  <a:lnTo>
                    <a:pt x="645210" y="1225969"/>
                  </a:lnTo>
                  <a:lnTo>
                    <a:pt x="644855" y="1227035"/>
                  </a:lnTo>
                  <a:lnTo>
                    <a:pt x="644499" y="1227747"/>
                  </a:lnTo>
                  <a:lnTo>
                    <a:pt x="644855" y="1229169"/>
                  </a:lnTo>
                  <a:lnTo>
                    <a:pt x="644855" y="1230947"/>
                  </a:lnTo>
                  <a:lnTo>
                    <a:pt x="645566" y="1231315"/>
                  </a:lnTo>
                  <a:lnTo>
                    <a:pt x="646633" y="1231671"/>
                  </a:lnTo>
                  <a:lnTo>
                    <a:pt x="647344" y="1230947"/>
                  </a:lnTo>
                  <a:lnTo>
                    <a:pt x="648411" y="1228813"/>
                  </a:lnTo>
                  <a:lnTo>
                    <a:pt x="649833" y="1228458"/>
                  </a:lnTo>
                  <a:lnTo>
                    <a:pt x="651268" y="1229169"/>
                  </a:lnTo>
                  <a:lnTo>
                    <a:pt x="652335" y="1229169"/>
                  </a:lnTo>
                  <a:lnTo>
                    <a:pt x="652691" y="1228813"/>
                  </a:lnTo>
                  <a:lnTo>
                    <a:pt x="653046" y="1228813"/>
                  </a:lnTo>
                  <a:lnTo>
                    <a:pt x="653046" y="1227391"/>
                  </a:lnTo>
                  <a:close/>
                </a:path>
                <a:path w="1158239" h="1428750">
                  <a:moveTo>
                    <a:pt x="661949" y="1221689"/>
                  </a:moveTo>
                  <a:lnTo>
                    <a:pt x="660527" y="1218133"/>
                  </a:lnTo>
                  <a:lnTo>
                    <a:pt x="659460" y="1216710"/>
                  </a:lnTo>
                  <a:lnTo>
                    <a:pt x="657682" y="1217066"/>
                  </a:lnTo>
                  <a:lnTo>
                    <a:pt x="656971" y="1217066"/>
                  </a:lnTo>
                  <a:lnTo>
                    <a:pt x="656247" y="1217777"/>
                  </a:lnTo>
                  <a:lnTo>
                    <a:pt x="655535" y="1219200"/>
                  </a:lnTo>
                  <a:lnTo>
                    <a:pt x="655891" y="1220622"/>
                  </a:lnTo>
                  <a:lnTo>
                    <a:pt x="657326" y="1222057"/>
                  </a:lnTo>
                  <a:lnTo>
                    <a:pt x="658393" y="1222768"/>
                  </a:lnTo>
                  <a:lnTo>
                    <a:pt x="659815" y="1223479"/>
                  </a:lnTo>
                  <a:lnTo>
                    <a:pt x="661238" y="1222768"/>
                  </a:lnTo>
                  <a:lnTo>
                    <a:pt x="661949" y="1221689"/>
                  </a:lnTo>
                  <a:close/>
                </a:path>
                <a:path w="1158239" h="1428750">
                  <a:moveTo>
                    <a:pt x="685825" y="1105611"/>
                  </a:moveTo>
                  <a:lnTo>
                    <a:pt x="684403" y="1103477"/>
                  </a:lnTo>
                  <a:lnTo>
                    <a:pt x="684047" y="1102766"/>
                  </a:lnTo>
                  <a:lnTo>
                    <a:pt x="683679" y="1102410"/>
                  </a:lnTo>
                  <a:lnTo>
                    <a:pt x="682612" y="1102055"/>
                  </a:lnTo>
                  <a:lnTo>
                    <a:pt x="681901" y="1102410"/>
                  </a:lnTo>
                  <a:lnTo>
                    <a:pt x="680478" y="1102766"/>
                  </a:lnTo>
                  <a:lnTo>
                    <a:pt x="679411" y="1104900"/>
                  </a:lnTo>
                  <a:lnTo>
                    <a:pt x="679767" y="1106322"/>
                  </a:lnTo>
                  <a:lnTo>
                    <a:pt x="680123" y="1107033"/>
                  </a:lnTo>
                  <a:lnTo>
                    <a:pt x="680834" y="1107389"/>
                  </a:lnTo>
                  <a:lnTo>
                    <a:pt x="682967" y="1107033"/>
                  </a:lnTo>
                  <a:lnTo>
                    <a:pt x="684047" y="1106678"/>
                  </a:lnTo>
                  <a:lnTo>
                    <a:pt x="684758" y="1106322"/>
                  </a:lnTo>
                  <a:lnTo>
                    <a:pt x="685825" y="1105611"/>
                  </a:lnTo>
                  <a:close/>
                </a:path>
                <a:path w="1158239" h="1428750">
                  <a:moveTo>
                    <a:pt x="698296" y="1288275"/>
                  </a:moveTo>
                  <a:lnTo>
                    <a:pt x="696506" y="1285430"/>
                  </a:lnTo>
                  <a:lnTo>
                    <a:pt x="696150" y="1285430"/>
                  </a:lnTo>
                  <a:lnTo>
                    <a:pt x="691172" y="1286497"/>
                  </a:lnTo>
                  <a:lnTo>
                    <a:pt x="691527" y="1287564"/>
                  </a:lnTo>
                  <a:lnTo>
                    <a:pt x="691527" y="1288643"/>
                  </a:lnTo>
                  <a:lnTo>
                    <a:pt x="691883" y="1288999"/>
                  </a:lnTo>
                  <a:lnTo>
                    <a:pt x="692594" y="1289354"/>
                  </a:lnTo>
                  <a:lnTo>
                    <a:pt x="693661" y="1289710"/>
                  </a:lnTo>
                  <a:lnTo>
                    <a:pt x="694372" y="1289710"/>
                  </a:lnTo>
                  <a:lnTo>
                    <a:pt x="695794" y="1289354"/>
                  </a:lnTo>
                  <a:lnTo>
                    <a:pt x="696861" y="1288630"/>
                  </a:lnTo>
                  <a:lnTo>
                    <a:pt x="698296" y="1288275"/>
                  </a:lnTo>
                  <a:close/>
                </a:path>
                <a:path w="1158239" h="1428750">
                  <a:moveTo>
                    <a:pt x="706132" y="1424660"/>
                  </a:moveTo>
                  <a:lnTo>
                    <a:pt x="705777" y="1422882"/>
                  </a:lnTo>
                  <a:lnTo>
                    <a:pt x="702919" y="1421447"/>
                  </a:lnTo>
                  <a:lnTo>
                    <a:pt x="701497" y="1421447"/>
                  </a:lnTo>
                  <a:lnTo>
                    <a:pt x="700430" y="1423238"/>
                  </a:lnTo>
                  <a:lnTo>
                    <a:pt x="701852" y="1424660"/>
                  </a:lnTo>
                  <a:lnTo>
                    <a:pt x="702919" y="1426083"/>
                  </a:lnTo>
                  <a:lnTo>
                    <a:pt x="705065" y="1426438"/>
                  </a:lnTo>
                  <a:lnTo>
                    <a:pt x="706132" y="1424660"/>
                  </a:lnTo>
                  <a:close/>
                </a:path>
                <a:path w="1158239" h="1428750">
                  <a:moveTo>
                    <a:pt x="731075" y="1346682"/>
                  </a:moveTo>
                  <a:lnTo>
                    <a:pt x="728573" y="1344180"/>
                  </a:lnTo>
                  <a:lnTo>
                    <a:pt x="726440" y="1344536"/>
                  </a:lnTo>
                  <a:lnTo>
                    <a:pt x="725373" y="1344891"/>
                  </a:lnTo>
                  <a:lnTo>
                    <a:pt x="724662" y="1346327"/>
                  </a:lnTo>
                  <a:lnTo>
                    <a:pt x="725373" y="1347038"/>
                  </a:lnTo>
                  <a:lnTo>
                    <a:pt x="726440" y="1348460"/>
                  </a:lnTo>
                  <a:lnTo>
                    <a:pt x="727506" y="1349171"/>
                  </a:lnTo>
                  <a:lnTo>
                    <a:pt x="729284" y="1349527"/>
                  </a:lnTo>
                  <a:lnTo>
                    <a:pt x="729640" y="1349527"/>
                  </a:lnTo>
                  <a:lnTo>
                    <a:pt x="730351" y="1348816"/>
                  </a:lnTo>
                  <a:lnTo>
                    <a:pt x="730707" y="1348816"/>
                  </a:lnTo>
                  <a:lnTo>
                    <a:pt x="731075" y="1346682"/>
                  </a:lnTo>
                  <a:close/>
                </a:path>
                <a:path w="1158239" h="1428750">
                  <a:moveTo>
                    <a:pt x="731786" y="1423593"/>
                  </a:moveTo>
                  <a:lnTo>
                    <a:pt x="730707" y="1422527"/>
                  </a:lnTo>
                  <a:lnTo>
                    <a:pt x="729640" y="1422527"/>
                  </a:lnTo>
                  <a:lnTo>
                    <a:pt x="728218" y="1422527"/>
                  </a:lnTo>
                  <a:lnTo>
                    <a:pt x="726795" y="1423238"/>
                  </a:lnTo>
                  <a:lnTo>
                    <a:pt x="726795" y="1426083"/>
                  </a:lnTo>
                  <a:lnTo>
                    <a:pt x="728218" y="1428216"/>
                  </a:lnTo>
                  <a:lnTo>
                    <a:pt x="729284" y="1428216"/>
                  </a:lnTo>
                  <a:lnTo>
                    <a:pt x="730351" y="1427861"/>
                  </a:lnTo>
                  <a:lnTo>
                    <a:pt x="731786" y="1426438"/>
                  </a:lnTo>
                  <a:lnTo>
                    <a:pt x="731786" y="1423593"/>
                  </a:lnTo>
                  <a:close/>
                </a:path>
                <a:path w="1158239" h="1428750">
                  <a:moveTo>
                    <a:pt x="739267" y="1280807"/>
                  </a:moveTo>
                  <a:lnTo>
                    <a:pt x="737844" y="1279017"/>
                  </a:lnTo>
                  <a:lnTo>
                    <a:pt x="736409" y="1277950"/>
                  </a:lnTo>
                  <a:lnTo>
                    <a:pt x="734631" y="1277239"/>
                  </a:lnTo>
                  <a:lnTo>
                    <a:pt x="733209" y="1277950"/>
                  </a:lnTo>
                  <a:lnTo>
                    <a:pt x="732497" y="1278661"/>
                  </a:lnTo>
                  <a:lnTo>
                    <a:pt x="733209" y="1280096"/>
                  </a:lnTo>
                  <a:lnTo>
                    <a:pt x="733564" y="1281518"/>
                  </a:lnTo>
                  <a:lnTo>
                    <a:pt x="734987" y="1282230"/>
                  </a:lnTo>
                  <a:lnTo>
                    <a:pt x="736409" y="1281874"/>
                  </a:lnTo>
                  <a:lnTo>
                    <a:pt x="737120" y="1281874"/>
                  </a:lnTo>
                  <a:lnTo>
                    <a:pt x="738200" y="1281163"/>
                  </a:lnTo>
                  <a:lnTo>
                    <a:pt x="739267" y="1280807"/>
                  </a:lnTo>
                  <a:close/>
                </a:path>
                <a:path w="1158239" h="1428750">
                  <a:moveTo>
                    <a:pt x="751014" y="1063244"/>
                  </a:moveTo>
                  <a:lnTo>
                    <a:pt x="750658" y="1063244"/>
                  </a:lnTo>
                  <a:lnTo>
                    <a:pt x="748169" y="1061821"/>
                  </a:lnTo>
                  <a:lnTo>
                    <a:pt x="746747" y="1062177"/>
                  </a:lnTo>
                  <a:lnTo>
                    <a:pt x="745324" y="1065022"/>
                  </a:lnTo>
                  <a:lnTo>
                    <a:pt x="748525" y="1066088"/>
                  </a:lnTo>
                  <a:lnTo>
                    <a:pt x="749236" y="1066088"/>
                  </a:lnTo>
                  <a:lnTo>
                    <a:pt x="751014" y="1064310"/>
                  </a:lnTo>
                  <a:lnTo>
                    <a:pt x="751014" y="1063244"/>
                  </a:lnTo>
                  <a:close/>
                </a:path>
                <a:path w="1158239" h="1428750">
                  <a:moveTo>
                    <a:pt x="752449" y="993813"/>
                  </a:moveTo>
                  <a:lnTo>
                    <a:pt x="751014" y="992378"/>
                  </a:lnTo>
                  <a:lnTo>
                    <a:pt x="751014" y="991666"/>
                  </a:lnTo>
                  <a:lnTo>
                    <a:pt x="751382" y="990600"/>
                  </a:lnTo>
                  <a:lnTo>
                    <a:pt x="751382" y="988110"/>
                  </a:lnTo>
                  <a:lnTo>
                    <a:pt x="751014" y="987044"/>
                  </a:lnTo>
                  <a:lnTo>
                    <a:pt x="750303" y="986332"/>
                  </a:lnTo>
                  <a:lnTo>
                    <a:pt x="749592" y="985266"/>
                  </a:lnTo>
                  <a:lnTo>
                    <a:pt x="746747" y="988110"/>
                  </a:lnTo>
                  <a:lnTo>
                    <a:pt x="747458" y="989533"/>
                  </a:lnTo>
                  <a:lnTo>
                    <a:pt x="747814" y="990955"/>
                  </a:lnTo>
                  <a:lnTo>
                    <a:pt x="748525" y="993089"/>
                  </a:lnTo>
                  <a:lnTo>
                    <a:pt x="749236" y="994524"/>
                  </a:lnTo>
                  <a:lnTo>
                    <a:pt x="750303" y="994168"/>
                  </a:lnTo>
                  <a:lnTo>
                    <a:pt x="752449" y="993813"/>
                  </a:lnTo>
                  <a:close/>
                </a:path>
                <a:path w="1158239" h="1428750">
                  <a:moveTo>
                    <a:pt x="757783" y="1292910"/>
                  </a:moveTo>
                  <a:lnTo>
                    <a:pt x="754583" y="1292199"/>
                  </a:lnTo>
                  <a:lnTo>
                    <a:pt x="747458" y="1290777"/>
                  </a:lnTo>
                  <a:lnTo>
                    <a:pt x="746391" y="1291488"/>
                  </a:lnTo>
                  <a:lnTo>
                    <a:pt x="746391" y="1292555"/>
                  </a:lnTo>
                  <a:lnTo>
                    <a:pt x="747458" y="1293266"/>
                  </a:lnTo>
                  <a:lnTo>
                    <a:pt x="748525" y="1293622"/>
                  </a:lnTo>
                  <a:lnTo>
                    <a:pt x="749947" y="1293977"/>
                  </a:lnTo>
                  <a:lnTo>
                    <a:pt x="751014" y="1293977"/>
                  </a:lnTo>
                  <a:lnTo>
                    <a:pt x="753160" y="1293622"/>
                  </a:lnTo>
                  <a:lnTo>
                    <a:pt x="755650" y="1293266"/>
                  </a:lnTo>
                  <a:lnTo>
                    <a:pt x="757783" y="1292910"/>
                  </a:lnTo>
                  <a:close/>
                </a:path>
                <a:path w="1158239" h="1428750">
                  <a:moveTo>
                    <a:pt x="770610" y="1288275"/>
                  </a:moveTo>
                  <a:lnTo>
                    <a:pt x="770255" y="1287564"/>
                  </a:lnTo>
                  <a:lnTo>
                    <a:pt x="769899" y="1287564"/>
                  </a:lnTo>
                  <a:lnTo>
                    <a:pt x="766343" y="1286852"/>
                  </a:lnTo>
                  <a:lnTo>
                    <a:pt x="763841" y="1286497"/>
                  </a:lnTo>
                  <a:lnTo>
                    <a:pt x="764197" y="1288630"/>
                  </a:lnTo>
                  <a:lnTo>
                    <a:pt x="764197" y="1289710"/>
                  </a:lnTo>
                  <a:lnTo>
                    <a:pt x="764552" y="1291132"/>
                  </a:lnTo>
                  <a:lnTo>
                    <a:pt x="766343" y="1290777"/>
                  </a:lnTo>
                  <a:lnTo>
                    <a:pt x="768477" y="1291132"/>
                  </a:lnTo>
                  <a:lnTo>
                    <a:pt x="769899" y="1290066"/>
                  </a:lnTo>
                  <a:lnTo>
                    <a:pt x="770255" y="1289710"/>
                  </a:lnTo>
                  <a:lnTo>
                    <a:pt x="770610" y="1288999"/>
                  </a:lnTo>
                  <a:lnTo>
                    <a:pt x="770610" y="1288275"/>
                  </a:lnTo>
                  <a:close/>
                </a:path>
                <a:path w="1158239" h="1428750">
                  <a:moveTo>
                    <a:pt x="829398" y="277736"/>
                  </a:moveTo>
                  <a:lnTo>
                    <a:pt x="827976" y="276669"/>
                  </a:lnTo>
                  <a:lnTo>
                    <a:pt x="826554" y="277025"/>
                  </a:lnTo>
                  <a:lnTo>
                    <a:pt x="825119" y="277736"/>
                  </a:lnTo>
                  <a:lnTo>
                    <a:pt x="824763" y="277736"/>
                  </a:lnTo>
                  <a:lnTo>
                    <a:pt x="824052" y="278447"/>
                  </a:lnTo>
                  <a:lnTo>
                    <a:pt x="824052" y="281305"/>
                  </a:lnTo>
                  <a:lnTo>
                    <a:pt x="825487" y="282727"/>
                  </a:lnTo>
                  <a:lnTo>
                    <a:pt x="827620" y="283438"/>
                  </a:lnTo>
                  <a:lnTo>
                    <a:pt x="828687" y="281660"/>
                  </a:lnTo>
                  <a:lnTo>
                    <a:pt x="829398" y="279527"/>
                  </a:lnTo>
                  <a:lnTo>
                    <a:pt x="829398" y="277736"/>
                  </a:lnTo>
                  <a:close/>
                </a:path>
                <a:path w="1158239" h="1428750">
                  <a:moveTo>
                    <a:pt x="846505" y="304800"/>
                  </a:moveTo>
                  <a:lnTo>
                    <a:pt x="845794" y="302666"/>
                  </a:lnTo>
                  <a:lnTo>
                    <a:pt x="845426" y="301955"/>
                  </a:lnTo>
                  <a:lnTo>
                    <a:pt x="844715" y="300888"/>
                  </a:lnTo>
                  <a:lnTo>
                    <a:pt x="843292" y="300888"/>
                  </a:lnTo>
                  <a:lnTo>
                    <a:pt x="842225" y="301599"/>
                  </a:lnTo>
                  <a:lnTo>
                    <a:pt x="841870" y="302310"/>
                  </a:lnTo>
                  <a:lnTo>
                    <a:pt x="841159" y="303022"/>
                  </a:lnTo>
                  <a:lnTo>
                    <a:pt x="841159" y="303733"/>
                  </a:lnTo>
                  <a:lnTo>
                    <a:pt x="840803" y="304800"/>
                  </a:lnTo>
                  <a:lnTo>
                    <a:pt x="841870" y="305155"/>
                  </a:lnTo>
                  <a:lnTo>
                    <a:pt x="842225" y="305511"/>
                  </a:lnTo>
                  <a:lnTo>
                    <a:pt x="843648" y="305511"/>
                  </a:lnTo>
                  <a:lnTo>
                    <a:pt x="844003" y="305866"/>
                  </a:lnTo>
                  <a:lnTo>
                    <a:pt x="845070" y="305866"/>
                  </a:lnTo>
                  <a:lnTo>
                    <a:pt x="845426" y="305511"/>
                  </a:lnTo>
                  <a:lnTo>
                    <a:pt x="846505" y="304800"/>
                  </a:lnTo>
                  <a:close/>
                </a:path>
                <a:path w="1158239" h="1428750">
                  <a:moveTo>
                    <a:pt x="865378" y="272046"/>
                  </a:moveTo>
                  <a:lnTo>
                    <a:pt x="864666" y="270624"/>
                  </a:lnTo>
                  <a:lnTo>
                    <a:pt x="863600" y="269557"/>
                  </a:lnTo>
                  <a:lnTo>
                    <a:pt x="862888" y="268122"/>
                  </a:lnTo>
                  <a:lnTo>
                    <a:pt x="862177" y="267055"/>
                  </a:lnTo>
                  <a:lnTo>
                    <a:pt x="861110" y="266700"/>
                  </a:lnTo>
                  <a:lnTo>
                    <a:pt x="859332" y="267411"/>
                  </a:lnTo>
                  <a:lnTo>
                    <a:pt x="860044" y="269557"/>
                  </a:lnTo>
                  <a:lnTo>
                    <a:pt x="860399" y="272046"/>
                  </a:lnTo>
                  <a:lnTo>
                    <a:pt x="862888" y="272757"/>
                  </a:lnTo>
                  <a:lnTo>
                    <a:pt x="863955" y="273469"/>
                  </a:lnTo>
                  <a:lnTo>
                    <a:pt x="865022" y="273469"/>
                  </a:lnTo>
                  <a:lnTo>
                    <a:pt x="865378" y="272046"/>
                  </a:lnTo>
                  <a:close/>
                </a:path>
                <a:path w="1158239" h="1428750">
                  <a:moveTo>
                    <a:pt x="866101" y="81546"/>
                  </a:moveTo>
                  <a:lnTo>
                    <a:pt x="865733" y="79768"/>
                  </a:lnTo>
                  <a:lnTo>
                    <a:pt x="865733" y="78333"/>
                  </a:lnTo>
                  <a:lnTo>
                    <a:pt x="865378" y="76911"/>
                  </a:lnTo>
                  <a:lnTo>
                    <a:pt x="860044" y="76911"/>
                  </a:lnTo>
                  <a:lnTo>
                    <a:pt x="859688" y="78333"/>
                  </a:lnTo>
                  <a:lnTo>
                    <a:pt x="861822" y="81546"/>
                  </a:lnTo>
                  <a:lnTo>
                    <a:pt x="866101" y="81546"/>
                  </a:lnTo>
                  <a:close/>
                </a:path>
                <a:path w="1158239" h="1428750">
                  <a:moveTo>
                    <a:pt x="878205" y="343255"/>
                  </a:moveTo>
                  <a:lnTo>
                    <a:pt x="877849" y="343255"/>
                  </a:lnTo>
                  <a:lnTo>
                    <a:pt x="874649" y="342188"/>
                  </a:lnTo>
                  <a:lnTo>
                    <a:pt x="874293" y="343611"/>
                  </a:lnTo>
                  <a:lnTo>
                    <a:pt x="873582" y="345033"/>
                  </a:lnTo>
                  <a:lnTo>
                    <a:pt x="873226" y="346468"/>
                  </a:lnTo>
                  <a:lnTo>
                    <a:pt x="873937" y="346824"/>
                  </a:lnTo>
                  <a:lnTo>
                    <a:pt x="874649" y="347535"/>
                  </a:lnTo>
                  <a:lnTo>
                    <a:pt x="875715" y="347535"/>
                  </a:lnTo>
                  <a:lnTo>
                    <a:pt x="876782" y="346468"/>
                  </a:lnTo>
                  <a:lnTo>
                    <a:pt x="876782" y="345757"/>
                  </a:lnTo>
                  <a:lnTo>
                    <a:pt x="877138" y="345389"/>
                  </a:lnTo>
                  <a:lnTo>
                    <a:pt x="878205" y="343255"/>
                  </a:lnTo>
                  <a:close/>
                </a:path>
                <a:path w="1158239" h="1428750">
                  <a:moveTo>
                    <a:pt x="900658" y="178396"/>
                  </a:moveTo>
                  <a:lnTo>
                    <a:pt x="896734" y="178396"/>
                  </a:lnTo>
                  <a:lnTo>
                    <a:pt x="896378" y="180174"/>
                  </a:lnTo>
                  <a:lnTo>
                    <a:pt x="895311" y="181597"/>
                  </a:lnTo>
                  <a:lnTo>
                    <a:pt x="895311" y="181952"/>
                  </a:lnTo>
                  <a:lnTo>
                    <a:pt x="894956" y="182664"/>
                  </a:lnTo>
                  <a:lnTo>
                    <a:pt x="894956" y="183730"/>
                  </a:lnTo>
                  <a:lnTo>
                    <a:pt x="895311" y="184454"/>
                  </a:lnTo>
                  <a:lnTo>
                    <a:pt x="896023" y="186232"/>
                  </a:lnTo>
                  <a:lnTo>
                    <a:pt x="897089" y="184810"/>
                  </a:lnTo>
                  <a:lnTo>
                    <a:pt x="897445" y="184099"/>
                  </a:lnTo>
                  <a:lnTo>
                    <a:pt x="898156" y="183375"/>
                  </a:lnTo>
                  <a:lnTo>
                    <a:pt x="899947" y="180530"/>
                  </a:lnTo>
                  <a:lnTo>
                    <a:pt x="900658" y="178396"/>
                  </a:lnTo>
                  <a:close/>
                </a:path>
                <a:path w="1158239" h="1428750">
                  <a:moveTo>
                    <a:pt x="909561" y="1254455"/>
                  </a:moveTo>
                  <a:lnTo>
                    <a:pt x="909205" y="1253388"/>
                  </a:lnTo>
                  <a:lnTo>
                    <a:pt x="908850" y="1251966"/>
                  </a:lnTo>
                  <a:lnTo>
                    <a:pt x="908138" y="1250175"/>
                  </a:lnTo>
                  <a:lnTo>
                    <a:pt x="906348" y="1249108"/>
                  </a:lnTo>
                  <a:lnTo>
                    <a:pt x="905281" y="1249464"/>
                  </a:lnTo>
                  <a:lnTo>
                    <a:pt x="904570" y="1250175"/>
                  </a:lnTo>
                  <a:lnTo>
                    <a:pt x="903147" y="1251254"/>
                  </a:lnTo>
                  <a:lnTo>
                    <a:pt x="903859" y="1253032"/>
                  </a:lnTo>
                  <a:lnTo>
                    <a:pt x="904214" y="1254455"/>
                  </a:lnTo>
                  <a:lnTo>
                    <a:pt x="905281" y="1255166"/>
                  </a:lnTo>
                  <a:lnTo>
                    <a:pt x="905992" y="1256233"/>
                  </a:lnTo>
                  <a:lnTo>
                    <a:pt x="907072" y="1256233"/>
                  </a:lnTo>
                  <a:lnTo>
                    <a:pt x="908138" y="1255877"/>
                  </a:lnTo>
                  <a:lnTo>
                    <a:pt x="908850" y="1255522"/>
                  </a:lnTo>
                  <a:lnTo>
                    <a:pt x="909561" y="1254455"/>
                  </a:lnTo>
                  <a:close/>
                </a:path>
                <a:path w="1158239" h="1428750">
                  <a:moveTo>
                    <a:pt x="931646" y="563664"/>
                  </a:moveTo>
                  <a:lnTo>
                    <a:pt x="930935" y="562241"/>
                  </a:lnTo>
                  <a:lnTo>
                    <a:pt x="930224" y="562241"/>
                  </a:lnTo>
                  <a:lnTo>
                    <a:pt x="928801" y="561886"/>
                  </a:lnTo>
                  <a:lnTo>
                    <a:pt x="927023" y="561530"/>
                  </a:lnTo>
                  <a:lnTo>
                    <a:pt x="925588" y="561886"/>
                  </a:lnTo>
                  <a:lnTo>
                    <a:pt x="924877" y="561886"/>
                  </a:lnTo>
                  <a:lnTo>
                    <a:pt x="925944" y="564730"/>
                  </a:lnTo>
                  <a:lnTo>
                    <a:pt x="927735" y="566166"/>
                  </a:lnTo>
                  <a:lnTo>
                    <a:pt x="928446" y="566521"/>
                  </a:lnTo>
                  <a:lnTo>
                    <a:pt x="930579" y="567944"/>
                  </a:lnTo>
                  <a:lnTo>
                    <a:pt x="931291" y="565099"/>
                  </a:lnTo>
                  <a:lnTo>
                    <a:pt x="931646" y="564375"/>
                  </a:lnTo>
                  <a:lnTo>
                    <a:pt x="931646" y="563664"/>
                  </a:lnTo>
                  <a:close/>
                </a:path>
                <a:path w="1158239" h="1428750">
                  <a:moveTo>
                    <a:pt x="938771" y="1422"/>
                  </a:moveTo>
                  <a:lnTo>
                    <a:pt x="934859" y="0"/>
                  </a:lnTo>
                  <a:lnTo>
                    <a:pt x="932357" y="0"/>
                  </a:lnTo>
                  <a:lnTo>
                    <a:pt x="930224" y="2857"/>
                  </a:lnTo>
                  <a:lnTo>
                    <a:pt x="933437" y="4991"/>
                  </a:lnTo>
                  <a:lnTo>
                    <a:pt x="936282" y="2857"/>
                  </a:lnTo>
                  <a:lnTo>
                    <a:pt x="938771" y="1422"/>
                  </a:lnTo>
                  <a:close/>
                </a:path>
                <a:path w="1158239" h="1428750">
                  <a:moveTo>
                    <a:pt x="975474" y="165582"/>
                  </a:moveTo>
                  <a:lnTo>
                    <a:pt x="974051" y="163791"/>
                  </a:lnTo>
                  <a:lnTo>
                    <a:pt x="972972" y="164503"/>
                  </a:lnTo>
                  <a:lnTo>
                    <a:pt x="971550" y="164871"/>
                  </a:lnTo>
                  <a:lnTo>
                    <a:pt x="970483" y="165227"/>
                  </a:lnTo>
                  <a:lnTo>
                    <a:pt x="969772" y="165582"/>
                  </a:lnTo>
                  <a:lnTo>
                    <a:pt x="969772" y="168071"/>
                  </a:lnTo>
                  <a:lnTo>
                    <a:pt x="970483" y="168783"/>
                  </a:lnTo>
                  <a:lnTo>
                    <a:pt x="971905" y="168783"/>
                  </a:lnTo>
                  <a:lnTo>
                    <a:pt x="972972" y="168071"/>
                  </a:lnTo>
                  <a:lnTo>
                    <a:pt x="975474" y="165582"/>
                  </a:lnTo>
                  <a:close/>
                </a:path>
                <a:path w="1158239" h="1428750">
                  <a:moveTo>
                    <a:pt x="979385" y="143852"/>
                  </a:moveTo>
                  <a:lnTo>
                    <a:pt x="975118" y="141008"/>
                  </a:lnTo>
                  <a:lnTo>
                    <a:pt x="973683" y="142786"/>
                  </a:lnTo>
                  <a:lnTo>
                    <a:pt x="975118" y="143852"/>
                  </a:lnTo>
                  <a:lnTo>
                    <a:pt x="976541" y="145275"/>
                  </a:lnTo>
                  <a:lnTo>
                    <a:pt x="978319" y="146710"/>
                  </a:lnTo>
                  <a:lnTo>
                    <a:pt x="978674" y="145275"/>
                  </a:lnTo>
                  <a:lnTo>
                    <a:pt x="979385" y="143852"/>
                  </a:lnTo>
                  <a:close/>
                </a:path>
                <a:path w="1158239" h="1428750">
                  <a:moveTo>
                    <a:pt x="993990" y="381711"/>
                  </a:moveTo>
                  <a:lnTo>
                    <a:pt x="993635" y="380644"/>
                  </a:lnTo>
                  <a:lnTo>
                    <a:pt x="993279" y="379222"/>
                  </a:lnTo>
                  <a:lnTo>
                    <a:pt x="992212" y="378155"/>
                  </a:lnTo>
                  <a:lnTo>
                    <a:pt x="990434" y="378510"/>
                  </a:lnTo>
                  <a:lnTo>
                    <a:pt x="990434" y="380288"/>
                  </a:lnTo>
                  <a:lnTo>
                    <a:pt x="990079" y="382066"/>
                  </a:lnTo>
                  <a:lnTo>
                    <a:pt x="990079" y="383857"/>
                  </a:lnTo>
                  <a:lnTo>
                    <a:pt x="989723" y="384924"/>
                  </a:lnTo>
                  <a:lnTo>
                    <a:pt x="991146" y="386346"/>
                  </a:lnTo>
                  <a:lnTo>
                    <a:pt x="993279" y="386346"/>
                  </a:lnTo>
                  <a:lnTo>
                    <a:pt x="993990" y="385279"/>
                  </a:lnTo>
                  <a:lnTo>
                    <a:pt x="993990" y="381711"/>
                  </a:lnTo>
                  <a:close/>
                </a:path>
                <a:path w="1158239" h="1428750">
                  <a:moveTo>
                    <a:pt x="998982" y="76911"/>
                  </a:moveTo>
                  <a:lnTo>
                    <a:pt x="998626" y="76200"/>
                  </a:lnTo>
                  <a:lnTo>
                    <a:pt x="998270" y="75844"/>
                  </a:lnTo>
                  <a:lnTo>
                    <a:pt x="996848" y="74777"/>
                  </a:lnTo>
                  <a:lnTo>
                    <a:pt x="995070" y="74777"/>
                  </a:lnTo>
                  <a:lnTo>
                    <a:pt x="993279" y="75133"/>
                  </a:lnTo>
                  <a:lnTo>
                    <a:pt x="993279" y="75488"/>
                  </a:lnTo>
                  <a:lnTo>
                    <a:pt x="992924" y="75844"/>
                  </a:lnTo>
                  <a:lnTo>
                    <a:pt x="992924" y="77266"/>
                  </a:lnTo>
                  <a:lnTo>
                    <a:pt x="993279" y="77622"/>
                  </a:lnTo>
                  <a:lnTo>
                    <a:pt x="994714" y="78689"/>
                  </a:lnTo>
                  <a:lnTo>
                    <a:pt x="996848" y="79413"/>
                  </a:lnTo>
                  <a:lnTo>
                    <a:pt x="998270" y="78689"/>
                  </a:lnTo>
                  <a:lnTo>
                    <a:pt x="998626" y="78333"/>
                  </a:lnTo>
                  <a:lnTo>
                    <a:pt x="998982" y="77622"/>
                  </a:lnTo>
                  <a:lnTo>
                    <a:pt x="998982" y="76911"/>
                  </a:lnTo>
                  <a:close/>
                </a:path>
                <a:path w="1158239" h="1428750">
                  <a:moveTo>
                    <a:pt x="1001483" y="118224"/>
                  </a:moveTo>
                  <a:lnTo>
                    <a:pt x="996492" y="118224"/>
                  </a:lnTo>
                  <a:lnTo>
                    <a:pt x="994359" y="119291"/>
                  </a:lnTo>
                  <a:lnTo>
                    <a:pt x="992568" y="119646"/>
                  </a:lnTo>
                  <a:lnTo>
                    <a:pt x="992568" y="121069"/>
                  </a:lnTo>
                  <a:lnTo>
                    <a:pt x="993635" y="122491"/>
                  </a:lnTo>
                  <a:lnTo>
                    <a:pt x="993990" y="123202"/>
                  </a:lnTo>
                  <a:lnTo>
                    <a:pt x="994359" y="123202"/>
                  </a:lnTo>
                  <a:lnTo>
                    <a:pt x="995070" y="123558"/>
                  </a:lnTo>
                  <a:lnTo>
                    <a:pt x="997204" y="122135"/>
                  </a:lnTo>
                  <a:lnTo>
                    <a:pt x="999337" y="121069"/>
                  </a:lnTo>
                  <a:lnTo>
                    <a:pt x="1001483" y="118224"/>
                  </a:lnTo>
                  <a:close/>
                </a:path>
                <a:path w="1158239" h="1428750">
                  <a:moveTo>
                    <a:pt x="1021435" y="8902"/>
                  </a:moveTo>
                  <a:lnTo>
                    <a:pt x="1021080" y="8547"/>
                  </a:lnTo>
                  <a:lnTo>
                    <a:pt x="1020000" y="9258"/>
                  </a:lnTo>
                  <a:lnTo>
                    <a:pt x="1019289" y="9613"/>
                  </a:lnTo>
                  <a:lnTo>
                    <a:pt x="1018933" y="9969"/>
                  </a:lnTo>
                  <a:lnTo>
                    <a:pt x="1018578" y="11036"/>
                  </a:lnTo>
                  <a:lnTo>
                    <a:pt x="1018933" y="11391"/>
                  </a:lnTo>
                  <a:lnTo>
                    <a:pt x="1021435" y="8902"/>
                  </a:lnTo>
                  <a:close/>
                </a:path>
                <a:path w="1158239" h="1428750">
                  <a:moveTo>
                    <a:pt x="1058837" y="282371"/>
                  </a:moveTo>
                  <a:lnTo>
                    <a:pt x="1053490" y="281305"/>
                  </a:lnTo>
                  <a:lnTo>
                    <a:pt x="1053490" y="285216"/>
                  </a:lnTo>
                  <a:lnTo>
                    <a:pt x="1057059" y="286639"/>
                  </a:lnTo>
                  <a:lnTo>
                    <a:pt x="1058837" y="282371"/>
                  </a:lnTo>
                  <a:close/>
                </a:path>
                <a:path w="1158239" h="1428750">
                  <a:moveTo>
                    <a:pt x="1133297" y="97205"/>
                  </a:moveTo>
                  <a:lnTo>
                    <a:pt x="1132941" y="96139"/>
                  </a:lnTo>
                  <a:lnTo>
                    <a:pt x="1132586" y="95783"/>
                  </a:lnTo>
                  <a:lnTo>
                    <a:pt x="1131874" y="95427"/>
                  </a:lnTo>
                  <a:lnTo>
                    <a:pt x="1131163" y="95427"/>
                  </a:lnTo>
                  <a:lnTo>
                    <a:pt x="1130452" y="95783"/>
                  </a:lnTo>
                  <a:lnTo>
                    <a:pt x="1129030" y="96139"/>
                  </a:lnTo>
                  <a:lnTo>
                    <a:pt x="1128306" y="97561"/>
                  </a:lnTo>
                  <a:lnTo>
                    <a:pt x="1128306" y="98996"/>
                  </a:lnTo>
                  <a:lnTo>
                    <a:pt x="1127950" y="100774"/>
                  </a:lnTo>
                  <a:lnTo>
                    <a:pt x="1130808" y="101485"/>
                  </a:lnTo>
                  <a:lnTo>
                    <a:pt x="1131519" y="100063"/>
                  </a:lnTo>
                  <a:lnTo>
                    <a:pt x="1132230" y="98996"/>
                  </a:lnTo>
                  <a:lnTo>
                    <a:pt x="1132941" y="97561"/>
                  </a:lnTo>
                  <a:lnTo>
                    <a:pt x="1133297" y="97205"/>
                  </a:lnTo>
                  <a:close/>
                </a:path>
                <a:path w="1158239" h="1428750">
                  <a:moveTo>
                    <a:pt x="1157884" y="186944"/>
                  </a:moveTo>
                  <a:lnTo>
                    <a:pt x="1157173" y="186232"/>
                  </a:lnTo>
                  <a:lnTo>
                    <a:pt x="1156462" y="184810"/>
                  </a:lnTo>
                  <a:lnTo>
                    <a:pt x="1155026" y="183375"/>
                  </a:lnTo>
                  <a:lnTo>
                    <a:pt x="1153960" y="183743"/>
                  </a:lnTo>
                  <a:lnTo>
                    <a:pt x="1152893" y="183743"/>
                  </a:lnTo>
                  <a:lnTo>
                    <a:pt x="1152537" y="184454"/>
                  </a:lnTo>
                  <a:lnTo>
                    <a:pt x="1152537" y="188010"/>
                  </a:lnTo>
                  <a:lnTo>
                    <a:pt x="1153604" y="189433"/>
                  </a:lnTo>
                  <a:lnTo>
                    <a:pt x="1154315" y="189788"/>
                  </a:lnTo>
                  <a:lnTo>
                    <a:pt x="1156462" y="189788"/>
                  </a:lnTo>
                  <a:lnTo>
                    <a:pt x="1157173" y="188722"/>
                  </a:lnTo>
                  <a:lnTo>
                    <a:pt x="1157528" y="188010"/>
                  </a:lnTo>
                  <a:lnTo>
                    <a:pt x="1157884" y="186944"/>
                  </a:lnTo>
                  <a:close/>
                </a:path>
              </a:pathLst>
            </a:custGeom>
            <a:solidFill>
              <a:srgbClr val="BF8552"/>
            </a:solidFill>
          </p:spPr>
          <p:txBody>
            <a:bodyPr wrap="square" lIns="0" tIns="0" rIns="0" bIns="0" rtlCol="0"/>
            <a:lstStyle/>
            <a:p>
              <a:endParaRPr/>
            </a:p>
          </p:txBody>
        </p:sp>
        <p:sp>
          <p:nvSpPr>
            <p:cNvPr id="22" name="object 22"/>
            <p:cNvSpPr/>
            <p:nvPr/>
          </p:nvSpPr>
          <p:spPr>
            <a:xfrm>
              <a:off x="1754162" y="1408429"/>
              <a:ext cx="1019810" cy="1657985"/>
            </a:xfrm>
            <a:custGeom>
              <a:avLst/>
              <a:gdLst/>
              <a:ahLst/>
              <a:cxnLst/>
              <a:rect l="l" t="t" r="r" b="b"/>
              <a:pathLst>
                <a:path w="1019810" h="1657985">
                  <a:moveTo>
                    <a:pt x="3911" y="676541"/>
                  </a:moveTo>
                  <a:lnTo>
                    <a:pt x="3200" y="675474"/>
                  </a:lnTo>
                  <a:lnTo>
                    <a:pt x="2844" y="674763"/>
                  </a:lnTo>
                  <a:lnTo>
                    <a:pt x="1778" y="673696"/>
                  </a:lnTo>
                  <a:lnTo>
                    <a:pt x="711" y="674763"/>
                  </a:lnTo>
                  <a:lnTo>
                    <a:pt x="355" y="675830"/>
                  </a:lnTo>
                  <a:lnTo>
                    <a:pt x="355" y="676186"/>
                  </a:lnTo>
                  <a:lnTo>
                    <a:pt x="0" y="677252"/>
                  </a:lnTo>
                  <a:lnTo>
                    <a:pt x="711" y="677964"/>
                  </a:lnTo>
                  <a:lnTo>
                    <a:pt x="2133" y="677964"/>
                  </a:lnTo>
                  <a:lnTo>
                    <a:pt x="2489" y="677608"/>
                  </a:lnTo>
                  <a:lnTo>
                    <a:pt x="3200" y="677252"/>
                  </a:lnTo>
                  <a:lnTo>
                    <a:pt x="3911" y="676541"/>
                  </a:lnTo>
                  <a:close/>
                </a:path>
                <a:path w="1019810" h="1657985">
                  <a:moveTo>
                    <a:pt x="78016" y="633095"/>
                  </a:moveTo>
                  <a:lnTo>
                    <a:pt x="75882" y="632383"/>
                  </a:lnTo>
                  <a:lnTo>
                    <a:pt x="75526" y="632383"/>
                  </a:lnTo>
                  <a:lnTo>
                    <a:pt x="75171" y="632739"/>
                  </a:lnTo>
                  <a:lnTo>
                    <a:pt x="74815" y="632739"/>
                  </a:lnTo>
                  <a:lnTo>
                    <a:pt x="74815" y="636663"/>
                  </a:lnTo>
                  <a:lnTo>
                    <a:pt x="75171" y="636663"/>
                  </a:lnTo>
                  <a:lnTo>
                    <a:pt x="75526" y="637019"/>
                  </a:lnTo>
                  <a:lnTo>
                    <a:pt x="75526" y="637374"/>
                  </a:lnTo>
                  <a:lnTo>
                    <a:pt x="76238" y="636308"/>
                  </a:lnTo>
                  <a:lnTo>
                    <a:pt x="77304" y="635596"/>
                  </a:lnTo>
                  <a:lnTo>
                    <a:pt x="77660" y="634530"/>
                  </a:lnTo>
                  <a:lnTo>
                    <a:pt x="78016" y="633095"/>
                  </a:lnTo>
                  <a:close/>
                </a:path>
                <a:path w="1019810" h="1657985">
                  <a:moveTo>
                    <a:pt x="84429" y="948232"/>
                  </a:moveTo>
                  <a:lnTo>
                    <a:pt x="82296" y="947508"/>
                  </a:lnTo>
                  <a:lnTo>
                    <a:pt x="80518" y="946442"/>
                  </a:lnTo>
                  <a:lnTo>
                    <a:pt x="78384" y="947508"/>
                  </a:lnTo>
                  <a:lnTo>
                    <a:pt x="80518" y="950010"/>
                  </a:lnTo>
                  <a:lnTo>
                    <a:pt x="82651" y="950366"/>
                  </a:lnTo>
                  <a:lnTo>
                    <a:pt x="84429" y="948232"/>
                  </a:lnTo>
                  <a:close/>
                </a:path>
                <a:path w="1019810" h="1657985">
                  <a:moveTo>
                    <a:pt x="84429" y="736714"/>
                  </a:moveTo>
                  <a:lnTo>
                    <a:pt x="83362" y="734225"/>
                  </a:lnTo>
                  <a:lnTo>
                    <a:pt x="82651" y="733513"/>
                  </a:lnTo>
                  <a:lnTo>
                    <a:pt x="81229" y="734225"/>
                  </a:lnTo>
                  <a:lnTo>
                    <a:pt x="80162" y="734225"/>
                  </a:lnTo>
                  <a:lnTo>
                    <a:pt x="79806" y="736358"/>
                  </a:lnTo>
                  <a:lnTo>
                    <a:pt x="80518" y="737069"/>
                  </a:lnTo>
                  <a:lnTo>
                    <a:pt x="81584" y="737069"/>
                  </a:lnTo>
                  <a:lnTo>
                    <a:pt x="83007" y="736714"/>
                  </a:lnTo>
                  <a:lnTo>
                    <a:pt x="84429" y="736714"/>
                  </a:lnTo>
                  <a:close/>
                </a:path>
                <a:path w="1019810" h="1657985">
                  <a:moveTo>
                    <a:pt x="95478" y="955344"/>
                  </a:moveTo>
                  <a:lnTo>
                    <a:pt x="94767" y="953566"/>
                  </a:lnTo>
                  <a:lnTo>
                    <a:pt x="92989" y="951788"/>
                  </a:lnTo>
                  <a:lnTo>
                    <a:pt x="91554" y="954278"/>
                  </a:lnTo>
                  <a:lnTo>
                    <a:pt x="93700" y="956056"/>
                  </a:lnTo>
                  <a:lnTo>
                    <a:pt x="93345" y="959269"/>
                  </a:lnTo>
                  <a:lnTo>
                    <a:pt x="94767" y="958202"/>
                  </a:lnTo>
                  <a:lnTo>
                    <a:pt x="95478" y="957846"/>
                  </a:lnTo>
                  <a:lnTo>
                    <a:pt x="95478" y="955344"/>
                  </a:lnTo>
                  <a:close/>
                </a:path>
                <a:path w="1019810" h="1657985">
                  <a:moveTo>
                    <a:pt x="116141" y="448652"/>
                  </a:moveTo>
                  <a:lnTo>
                    <a:pt x="114719" y="448297"/>
                  </a:lnTo>
                  <a:lnTo>
                    <a:pt x="113296" y="448652"/>
                  </a:lnTo>
                  <a:lnTo>
                    <a:pt x="112229" y="449719"/>
                  </a:lnTo>
                  <a:lnTo>
                    <a:pt x="111861" y="450430"/>
                  </a:lnTo>
                  <a:lnTo>
                    <a:pt x="111506" y="450786"/>
                  </a:lnTo>
                  <a:lnTo>
                    <a:pt x="111861" y="451497"/>
                  </a:lnTo>
                  <a:lnTo>
                    <a:pt x="112229" y="451853"/>
                  </a:lnTo>
                  <a:lnTo>
                    <a:pt x="113296" y="452564"/>
                  </a:lnTo>
                  <a:lnTo>
                    <a:pt x="114007" y="451853"/>
                  </a:lnTo>
                  <a:lnTo>
                    <a:pt x="115430" y="451142"/>
                  </a:lnTo>
                  <a:lnTo>
                    <a:pt x="115785" y="450430"/>
                  </a:lnTo>
                  <a:lnTo>
                    <a:pt x="116141" y="450075"/>
                  </a:lnTo>
                  <a:lnTo>
                    <a:pt x="116141" y="448652"/>
                  </a:lnTo>
                  <a:close/>
                </a:path>
                <a:path w="1019810" h="1657985">
                  <a:moveTo>
                    <a:pt x="117208" y="1044016"/>
                  </a:moveTo>
                  <a:lnTo>
                    <a:pt x="114363" y="1042581"/>
                  </a:lnTo>
                  <a:lnTo>
                    <a:pt x="111506" y="1042581"/>
                  </a:lnTo>
                  <a:lnTo>
                    <a:pt x="111861" y="1044371"/>
                  </a:lnTo>
                  <a:lnTo>
                    <a:pt x="112229" y="1045794"/>
                  </a:lnTo>
                  <a:lnTo>
                    <a:pt x="117208" y="1045794"/>
                  </a:lnTo>
                  <a:lnTo>
                    <a:pt x="117208" y="1044016"/>
                  </a:lnTo>
                  <a:close/>
                </a:path>
                <a:path w="1019810" h="1657985">
                  <a:moveTo>
                    <a:pt x="125399" y="1009827"/>
                  </a:moveTo>
                  <a:lnTo>
                    <a:pt x="125044" y="1008049"/>
                  </a:lnTo>
                  <a:lnTo>
                    <a:pt x="125044" y="1005916"/>
                  </a:lnTo>
                  <a:lnTo>
                    <a:pt x="124688" y="1005916"/>
                  </a:lnTo>
                  <a:lnTo>
                    <a:pt x="124688" y="1005560"/>
                  </a:lnTo>
                  <a:lnTo>
                    <a:pt x="124688" y="1005192"/>
                  </a:lnTo>
                  <a:lnTo>
                    <a:pt x="124333" y="1005192"/>
                  </a:lnTo>
                  <a:lnTo>
                    <a:pt x="123977" y="1004836"/>
                  </a:lnTo>
                  <a:lnTo>
                    <a:pt x="123621" y="1005192"/>
                  </a:lnTo>
                  <a:lnTo>
                    <a:pt x="122910" y="1005560"/>
                  </a:lnTo>
                  <a:lnTo>
                    <a:pt x="122555" y="1008049"/>
                  </a:lnTo>
                  <a:lnTo>
                    <a:pt x="122555" y="1010183"/>
                  </a:lnTo>
                  <a:lnTo>
                    <a:pt x="125399" y="1011605"/>
                  </a:lnTo>
                  <a:lnTo>
                    <a:pt x="125399" y="1009827"/>
                  </a:lnTo>
                  <a:close/>
                </a:path>
                <a:path w="1019810" h="1657985">
                  <a:moveTo>
                    <a:pt x="126479" y="878433"/>
                  </a:moveTo>
                  <a:lnTo>
                    <a:pt x="125768" y="877366"/>
                  </a:lnTo>
                  <a:lnTo>
                    <a:pt x="124333" y="877011"/>
                  </a:lnTo>
                  <a:lnTo>
                    <a:pt x="122555" y="878789"/>
                  </a:lnTo>
                  <a:lnTo>
                    <a:pt x="121488" y="880922"/>
                  </a:lnTo>
                  <a:lnTo>
                    <a:pt x="121488" y="883780"/>
                  </a:lnTo>
                  <a:lnTo>
                    <a:pt x="122555" y="882357"/>
                  </a:lnTo>
                  <a:lnTo>
                    <a:pt x="126479" y="878433"/>
                  </a:lnTo>
                  <a:close/>
                </a:path>
                <a:path w="1019810" h="1657985">
                  <a:moveTo>
                    <a:pt x="132537" y="659091"/>
                  </a:moveTo>
                  <a:lnTo>
                    <a:pt x="131813" y="658025"/>
                  </a:lnTo>
                  <a:lnTo>
                    <a:pt x="129679" y="657313"/>
                  </a:lnTo>
                  <a:lnTo>
                    <a:pt x="128257" y="658025"/>
                  </a:lnTo>
                  <a:lnTo>
                    <a:pt x="128257" y="660158"/>
                  </a:lnTo>
                  <a:lnTo>
                    <a:pt x="128612" y="661581"/>
                  </a:lnTo>
                  <a:lnTo>
                    <a:pt x="128612" y="662660"/>
                  </a:lnTo>
                  <a:lnTo>
                    <a:pt x="128968" y="662660"/>
                  </a:lnTo>
                  <a:lnTo>
                    <a:pt x="129324" y="663016"/>
                  </a:lnTo>
                  <a:lnTo>
                    <a:pt x="130035" y="663016"/>
                  </a:lnTo>
                  <a:lnTo>
                    <a:pt x="130390" y="661936"/>
                  </a:lnTo>
                  <a:lnTo>
                    <a:pt x="131457" y="661225"/>
                  </a:lnTo>
                  <a:lnTo>
                    <a:pt x="131813" y="660158"/>
                  </a:lnTo>
                  <a:lnTo>
                    <a:pt x="132537" y="659091"/>
                  </a:lnTo>
                  <a:close/>
                </a:path>
                <a:path w="1019810" h="1657985">
                  <a:moveTo>
                    <a:pt x="135382" y="1029411"/>
                  </a:moveTo>
                  <a:lnTo>
                    <a:pt x="133248" y="1026566"/>
                  </a:lnTo>
                  <a:lnTo>
                    <a:pt x="131457" y="1024432"/>
                  </a:lnTo>
                  <a:lnTo>
                    <a:pt x="131813" y="1027277"/>
                  </a:lnTo>
                  <a:lnTo>
                    <a:pt x="132168" y="1029055"/>
                  </a:lnTo>
                  <a:lnTo>
                    <a:pt x="133604" y="1030833"/>
                  </a:lnTo>
                  <a:lnTo>
                    <a:pt x="133959" y="1031189"/>
                  </a:lnTo>
                  <a:lnTo>
                    <a:pt x="134670" y="1031189"/>
                  </a:lnTo>
                  <a:lnTo>
                    <a:pt x="135382" y="1030478"/>
                  </a:lnTo>
                  <a:lnTo>
                    <a:pt x="135382" y="1029411"/>
                  </a:lnTo>
                  <a:close/>
                </a:path>
                <a:path w="1019810" h="1657985">
                  <a:moveTo>
                    <a:pt x="136804" y="774103"/>
                  </a:moveTo>
                  <a:lnTo>
                    <a:pt x="136448" y="773036"/>
                  </a:lnTo>
                  <a:lnTo>
                    <a:pt x="135737" y="772680"/>
                  </a:lnTo>
                  <a:lnTo>
                    <a:pt x="135382" y="772325"/>
                  </a:lnTo>
                  <a:lnTo>
                    <a:pt x="134315" y="772325"/>
                  </a:lnTo>
                  <a:lnTo>
                    <a:pt x="133959" y="772680"/>
                  </a:lnTo>
                  <a:lnTo>
                    <a:pt x="133248" y="773747"/>
                  </a:lnTo>
                  <a:lnTo>
                    <a:pt x="132168" y="775169"/>
                  </a:lnTo>
                  <a:lnTo>
                    <a:pt x="130746" y="777316"/>
                  </a:lnTo>
                  <a:lnTo>
                    <a:pt x="133604" y="776960"/>
                  </a:lnTo>
                  <a:lnTo>
                    <a:pt x="135026" y="775881"/>
                  </a:lnTo>
                  <a:lnTo>
                    <a:pt x="136804" y="774103"/>
                  </a:lnTo>
                  <a:close/>
                </a:path>
                <a:path w="1019810" h="1657985">
                  <a:moveTo>
                    <a:pt x="138950" y="1110957"/>
                  </a:moveTo>
                  <a:lnTo>
                    <a:pt x="138582" y="1109167"/>
                  </a:lnTo>
                  <a:lnTo>
                    <a:pt x="137160" y="1108100"/>
                  </a:lnTo>
                  <a:lnTo>
                    <a:pt x="135737" y="1107744"/>
                  </a:lnTo>
                  <a:lnTo>
                    <a:pt x="134670" y="1109522"/>
                  </a:lnTo>
                  <a:lnTo>
                    <a:pt x="135026" y="1110957"/>
                  </a:lnTo>
                  <a:lnTo>
                    <a:pt x="136093" y="1112735"/>
                  </a:lnTo>
                  <a:lnTo>
                    <a:pt x="138226" y="1111313"/>
                  </a:lnTo>
                  <a:lnTo>
                    <a:pt x="138950" y="1110957"/>
                  </a:lnTo>
                  <a:close/>
                </a:path>
                <a:path w="1019810" h="1657985">
                  <a:moveTo>
                    <a:pt x="144995" y="937183"/>
                  </a:moveTo>
                  <a:lnTo>
                    <a:pt x="143929" y="935761"/>
                  </a:lnTo>
                  <a:lnTo>
                    <a:pt x="143217" y="934339"/>
                  </a:lnTo>
                  <a:lnTo>
                    <a:pt x="142506" y="933983"/>
                  </a:lnTo>
                  <a:lnTo>
                    <a:pt x="141439" y="933983"/>
                  </a:lnTo>
                  <a:lnTo>
                    <a:pt x="140728" y="934339"/>
                  </a:lnTo>
                  <a:lnTo>
                    <a:pt x="140373" y="934339"/>
                  </a:lnTo>
                  <a:lnTo>
                    <a:pt x="140017" y="935761"/>
                  </a:lnTo>
                  <a:lnTo>
                    <a:pt x="140017" y="936828"/>
                  </a:lnTo>
                  <a:lnTo>
                    <a:pt x="140728" y="937895"/>
                  </a:lnTo>
                  <a:lnTo>
                    <a:pt x="141439" y="937895"/>
                  </a:lnTo>
                  <a:lnTo>
                    <a:pt x="142506" y="938250"/>
                  </a:lnTo>
                  <a:lnTo>
                    <a:pt x="143217" y="937539"/>
                  </a:lnTo>
                  <a:lnTo>
                    <a:pt x="144995" y="937183"/>
                  </a:lnTo>
                  <a:close/>
                </a:path>
                <a:path w="1019810" h="1657985">
                  <a:moveTo>
                    <a:pt x="152488" y="870242"/>
                  </a:moveTo>
                  <a:lnTo>
                    <a:pt x="151765" y="866686"/>
                  </a:lnTo>
                  <a:lnTo>
                    <a:pt x="151765" y="866330"/>
                  </a:lnTo>
                  <a:lnTo>
                    <a:pt x="148564" y="867041"/>
                  </a:lnTo>
                  <a:lnTo>
                    <a:pt x="149275" y="868819"/>
                  </a:lnTo>
                  <a:lnTo>
                    <a:pt x="150698" y="869530"/>
                  </a:lnTo>
                  <a:lnTo>
                    <a:pt x="152488" y="870242"/>
                  </a:lnTo>
                  <a:close/>
                </a:path>
                <a:path w="1019810" h="1657985">
                  <a:moveTo>
                    <a:pt x="161391" y="760577"/>
                  </a:moveTo>
                  <a:lnTo>
                    <a:pt x="160324" y="759510"/>
                  </a:lnTo>
                  <a:lnTo>
                    <a:pt x="159258" y="758799"/>
                  </a:lnTo>
                  <a:lnTo>
                    <a:pt x="157467" y="757364"/>
                  </a:lnTo>
                  <a:lnTo>
                    <a:pt x="157111" y="759866"/>
                  </a:lnTo>
                  <a:lnTo>
                    <a:pt x="158178" y="760577"/>
                  </a:lnTo>
                  <a:lnTo>
                    <a:pt x="158889" y="761644"/>
                  </a:lnTo>
                  <a:lnTo>
                    <a:pt x="159613" y="762355"/>
                  </a:lnTo>
                  <a:lnTo>
                    <a:pt x="160324" y="762000"/>
                  </a:lnTo>
                  <a:lnTo>
                    <a:pt x="161391" y="760577"/>
                  </a:lnTo>
                  <a:close/>
                </a:path>
                <a:path w="1019810" h="1657985">
                  <a:moveTo>
                    <a:pt x="162102" y="524497"/>
                  </a:moveTo>
                  <a:lnTo>
                    <a:pt x="161747" y="523786"/>
                  </a:lnTo>
                  <a:lnTo>
                    <a:pt x="160680" y="522719"/>
                  </a:lnTo>
                  <a:lnTo>
                    <a:pt x="159613" y="522008"/>
                  </a:lnTo>
                  <a:lnTo>
                    <a:pt x="159258" y="522363"/>
                  </a:lnTo>
                  <a:lnTo>
                    <a:pt x="158534" y="522719"/>
                  </a:lnTo>
                  <a:lnTo>
                    <a:pt x="157467" y="524852"/>
                  </a:lnTo>
                  <a:lnTo>
                    <a:pt x="158178" y="526275"/>
                  </a:lnTo>
                  <a:lnTo>
                    <a:pt x="158178" y="526630"/>
                  </a:lnTo>
                  <a:lnTo>
                    <a:pt x="159613" y="527342"/>
                  </a:lnTo>
                  <a:lnTo>
                    <a:pt x="161391" y="525564"/>
                  </a:lnTo>
                  <a:lnTo>
                    <a:pt x="162102" y="524497"/>
                  </a:lnTo>
                  <a:close/>
                </a:path>
                <a:path w="1019810" h="1657985">
                  <a:moveTo>
                    <a:pt x="165658" y="838911"/>
                  </a:moveTo>
                  <a:lnTo>
                    <a:pt x="164236" y="838200"/>
                  </a:lnTo>
                  <a:lnTo>
                    <a:pt x="162458" y="838555"/>
                  </a:lnTo>
                  <a:lnTo>
                    <a:pt x="161391" y="838555"/>
                  </a:lnTo>
                  <a:lnTo>
                    <a:pt x="160680" y="839266"/>
                  </a:lnTo>
                  <a:lnTo>
                    <a:pt x="161036" y="840333"/>
                  </a:lnTo>
                  <a:lnTo>
                    <a:pt x="161391" y="841044"/>
                  </a:lnTo>
                  <a:lnTo>
                    <a:pt x="162102" y="841400"/>
                  </a:lnTo>
                  <a:lnTo>
                    <a:pt x="162458" y="841756"/>
                  </a:lnTo>
                  <a:lnTo>
                    <a:pt x="163880" y="841400"/>
                  </a:lnTo>
                  <a:lnTo>
                    <a:pt x="165303" y="841400"/>
                  </a:lnTo>
                  <a:lnTo>
                    <a:pt x="165303" y="840333"/>
                  </a:lnTo>
                  <a:lnTo>
                    <a:pt x="165658" y="838911"/>
                  </a:lnTo>
                  <a:close/>
                </a:path>
                <a:path w="1019810" h="1657985">
                  <a:moveTo>
                    <a:pt x="166382" y="985964"/>
                  </a:moveTo>
                  <a:lnTo>
                    <a:pt x="166027" y="985608"/>
                  </a:lnTo>
                  <a:lnTo>
                    <a:pt x="166027" y="985253"/>
                  </a:lnTo>
                  <a:lnTo>
                    <a:pt x="164592" y="985253"/>
                  </a:lnTo>
                  <a:lnTo>
                    <a:pt x="162814" y="986688"/>
                  </a:lnTo>
                  <a:lnTo>
                    <a:pt x="162814" y="988466"/>
                  </a:lnTo>
                  <a:lnTo>
                    <a:pt x="165303" y="990244"/>
                  </a:lnTo>
                  <a:lnTo>
                    <a:pt x="165303" y="989177"/>
                  </a:lnTo>
                  <a:lnTo>
                    <a:pt x="165658" y="988110"/>
                  </a:lnTo>
                  <a:lnTo>
                    <a:pt x="166382" y="987044"/>
                  </a:lnTo>
                  <a:lnTo>
                    <a:pt x="166382" y="985964"/>
                  </a:lnTo>
                  <a:close/>
                </a:path>
                <a:path w="1019810" h="1657985">
                  <a:moveTo>
                    <a:pt x="168516" y="351447"/>
                  </a:moveTo>
                  <a:lnTo>
                    <a:pt x="167093" y="349313"/>
                  </a:lnTo>
                  <a:lnTo>
                    <a:pt x="166027" y="348602"/>
                  </a:lnTo>
                  <a:lnTo>
                    <a:pt x="164592" y="349669"/>
                  </a:lnTo>
                  <a:lnTo>
                    <a:pt x="164236" y="351802"/>
                  </a:lnTo>
                  <a:lnTo>
                    <a:pt x="166027" y="353225"/>
                  </a:lnTo>
                  <a:lnTo>
                    <a:pt x="167093" y="354647"/>
                  </a:lnTo>
                  <a:lnTo>
                    <a:pt x="167093" y="354291"/>
                  </a:lnTo>
                  <a:lnTo>
                    <a:pt x="168160" y="353936"/>
                  </a:lnTo>
                  <a:lnTo>
                    <a:pt x="168160" y="352869"/>
                  </a:lnTo>
                  <a:lnTo>
                    <a:pt x="168516" y="351447"/>
                  </a:lnTo>
                  <a:close/>
                </a:path>
                <a:path w="1019810" h="1657985">
                  <a:moveTo>
                    <a:pt x="169227" y="589661"/>
                  </a:moveTo>
                  <a:lnTo>
                    <a:pt x="168871" y="588238"/>
                  </a:lnTo>
                  <a:lnTo>
                    <a:pt x="168160" y="586092"/>
                  </a:lnTo>
                  <a:lnTo>
                    <a:pt x="166382" y="586460"/>
                  </a:lnTo>
                  <a:lnTo>
                    <a:pt x="165303" y="587527"/>
                  </a:lnTo>
                  <a:lnTo>
                    <a:pt x="165658" y="588949"/>
                  </a:lnTo>
                  <a:lnTo>
                    <a:pt x="166027" y="590727"/>
                  </a:lnTo>
                  <a:lnTo>
                    <a:pt x="167449" y="590372"/>
                  </a:lnTo>
                  <a:lnTo>
                    <a:pt x="169227" y="589661"/>
                  </a:lnTo>
                  <a:close/>
                </a:path>
                <a:path w="1019810" h="1657985">
                  <a:moveTo>
                    <a:pt x="174929" y="755942"/>
                  </a:moveTo>
                  <a:lnTo>
                    <a:pt x="173151" y="755586"/>
                  </a:lnTo>
                  <a:lnTo>
                    <a:pt x="172072" y="755230"/>
                  </a:lnTo>
                  <a:lnTo>
                    <a:pt x="171361" y="756297"/>
                  </a:lnTo>
                  <a:lnTo>
                    <a:pt x="171361" y="758799"/>
                  </a:lnTo>
                  <a:lnTo>
                    <a:pt x="171361" y="759866"/>
                  </a:lnTo>
                  <a:lnTo>
                    <a:pt x="172427" y="760933"/>
                  </a:lnTo>
                  <a:lnTo>
                    <a:pt x="173507" y="760933"/>
                  </a:lnTo>
                  <a:lnTo>
                    <a:pt x="173863" y="760222"/>
                  </a:lnTo>
                  <a:lnTo>
                    <a:pt x="174574" y="759510"/>
                  </a:lnTo>
                  <a:lnTo>
                    <a:pt x="174218" y="759155"/>
                  </a:lnTo>
                  <a:lnTo>
                    <a:pt x="174218" y="758799"/>
                  </a:lnTo>
                  <a:lnTo>
                    <a:pt x="173863" y="757732"/>
                  </a:lnTo>
                  <a:lnTo>
                    <a:pt x="174929" y="755942"/>
                  </a:lnTo>
                  <a:close/>
                </a:path>
                <a:path w="1019810" h="1657985">
                  <a:moveTo>
                    <a:pt x="176352" y="412330"/>
                  </a:moveTo>
                  <a:lnTo>
                    <a:pt x="174929" y="410908"/>
                  </a:lnTo>
                  <a:lnTo>
                    <a:pt x="174218" y="410552"/>
                  </a:lnTo>
                  <a:lnTo>
                    <a:pt x="173507" y="409841"/>
                  </a:lnTo>
                  <a:lnTo>
                    <a:pt x="172796" y="409486"/>
                  </a:lnTo>
                  <a:lnTo>
                    <a:pt x="172427" y="409841"/>
                  </a:lnTo>
                  <a:lnTo>
                    <a:pt x="172072" y="409841"/>
                  </a:lnTo>
                  <a:lnTo>
                    <a:pt x="172072" y="410908"/>
                  </a:lnTo>
                  <a:lnTo>
                    <a:pt x="172796" y="412330"/>
                  </a:lnTo>
                  <a:lnTo>
                    <a:pt x="173507" y="413397"/>
                  </a:lnTo>
                  <a:lnTo>
                    <a:pt x="176352" y="413397"/>
                  </a:lnTo>
                  <a:lnTo>
                    <a:pt x="176352" y="412330"/>
                  </a:lnTo>
                  <a:close/>
                </a:path>
                <a:path w="1019810" h="1657985">
                  <a:moveTo>
                    <a:pt x="181343" y="994511"/>
                  </a:moveTo>
                  <a:lnTo>
                    <a:pt x="179197" y="993444"/>
                  </a:lnTo>
                  <a:lnTo>
                    <a:pt x="177774" y="994156"/>
                  </a:lnTo>
                  <a:lnTo>
                    <a:pt x="175996" y="995222"/>
                  </a:lnTo>
                  <a:lnTo>
                    <a:pt x="176352" y="995946"/>
                  </a:lnTo>
                  <a:lnTo>
                    <a:pt x="176352" y="996657"/>
                  </a:lnTo>
                  <a:lnTo>
                    <a:pt x="176707" y="998080"/>
                  </a:lnTo>
                  <a:lnTo>
                    <a:pt x="178485" y="997369"/>
                  </a:lnTo>
                  <a:lnTo>
                    <a:pt x="179565" y="997013"/>
                  </a:lnTo>
                  <a:lnTo>
                    <a:pt x="180276" y="996302"/>
                  </a:lnTo>
                  <a:lnTo>
                    <a:pt x="180987" y="995946"/>
                  </a:lnTo>
                  <a:lnTo>
                    <a:pt x="180987" y="995222"/>
                  </a:lnTo>
                  <a:lnTo>
                    <a:pt x="181343" y="994511"/>
                  </a:lnTo>
                  <a:close/>
                </a:path>
                <a:path w="1019810" h="1657985">
                  <a:moveTo>
                    <a:pt x="189179" y="1049705"/>
                  </a:moveTo>
                  <a:lnTo>
                    <a:pt x="187756" y="1046861"/>
                  </a:lnTo>
                  <a:lnTo>
                    <a:pt x="185966" y="1046505"/>
                  </a:lnTo>
                  <a:lnTo>
                    <a:pt x="185966" y="1047927"/>
                  </a:lnTo>
                  <a:lnTo>
                    <a:pt x="185610" y="1048639"/>
                  </a:lnTo>
                  <a:lnTo>
                    <a:pt x="185610" y="1048994"/>
                  </a:lnTo>
                  <a:lnTo>
                    <a:pt x="185966" y="1049350"/>
                  </a:lnTo>
                  <a:lnTo>
                    <a:pt x="185966" y="1049705"/>
                  </a:lnTo>
                  <a:lnTo>
                    <a:pt x="186334" y="1050772"/>
                  </a:lnTo>
                  <a:lnTo>
                    <a:pt x="187756" y="1051128"/>
                  </a:lnTo>
                  <a:lnTo>
                    <a:pt x="189179" y="1049705"/>
                  </a:lnTo>
                  <a:close/>
                </a:path>
                <a:path w="1019810" h="1657985">
                  <a:moveTo>
                    <a:pt x="189890" y="533400"/>
                  </a:moveTo>
                  <a:lnTo>
                    <a:pt x="188823" y="531977"/>
                  </a:lnTo>
                  <a:lnTo>
                    <a:pt x="187401" y="530555"/>
                  </a:lnTo>
                  <a:lnTo>
                    <a:pt x="187045" y="530910"/>
                  </a:lnTo>
                  <a:lnTo>
                    <a:pt x="187045" y="531266"/>
                  </a:lnTo>
                  <a:lnTo>
                    <a:pt x="186690" y="531622"/>
                  </a:lnTo>
                  <a:lnTo>
                    <a:pt x="188112" y="534466"/>
                  </a:lnTo>
                  <a:lnTo>
                    <a:pt x="188112" y="535533"/>
                  </a:lnTo>
                  <a:lnTo>
                    <a:pt x="188468" y="537311"/>
                  </a:lnTo>
                  <a:lnTo>
                    <a:pt x="189179" y="536244"/>
                  </a:lnTo>
                  <a:lnTo>
                    <a:pt x="189890" y="535889"/>
                  </a:lnTo>
                  <a:lnTo>
                    <a:pt x="189890" y="533400"/>
                  </a:lnTo>
                  <a:close/>
                </a:path>
                <a:path w="1019810" h="1657985">
                  <a:moveTo>
                    <a:pt x="190601" y="467169"/>
                  </a:moveTo>
                  <a:lnTo>
                    <a:pt x="189179" y="465747"/>
                  </a:lnTo>
                  <a:lnTo>
                    <a:pt x="187756" y="465747"/>
                  </a:lnTo>
                  <a:lnTo>
                    <a:pt x="186690" y="466813"/>
                  </a:lnTo>
                  <a:lnTo>
                    <a:pt x="185966" y="468236"/>
                  </a:lnTo>
                  <a:lnTo>
                    <a:pt x="186334" y="469303"/>
                  </a:lnTo>
                  <a:lnTo>
                    <a:pt x="188112" y="470014"/>
                  </a:lnTo>
                  <a:lnTo>
                    <a:pt x="189534" y="468591"/>
                  </a:lnTo>
                  <a:lnTo>
                    <a:pt x="190601" y="467169"/>
                  </a:lnTo>
                  <a:close/>
                </a:path>
                <a:path w="1019810" h="1657985">
                  <a:moveTo>
                    <a:pt x="195237" y="646277"/>
                  </a:moveTo>
                  <a:lnTo>
                    <a:pt x="194881" y="645566"/>
                  </a:lnTo>
                  <a:lnTo>
                    <a:pt x="194170" y="645922"/>
                  </a:lnTo>
                  <a:lnTo>
                    <a:pt x="193103" y="646633"/>
                  </a:lnTo>
                  <a:lnTo>
                    <a:pt x="192024" y="646988"/>
                  </a:lnTo>
                  <a:lnTo>
                    <a:pt x="192735" y="648411"/>
                  </a:lnTo>
                  <a:lnTo>
                    <a:pt x="193103" y="649833"/>
                  </a:lnTo>
                  <a:lnTo>
                    <a:pt x="194170" y="649122"/>
                  </a:lnTo>
                  <a:lnTo>
                    <a:pt x="195237" y="649122"/>
                  </a:lnTo>
                  <a:lnTo>
                    <a:pt x="195237" y="646277"/>
                  </a:lnTo>
                  <a:close/>
                </a:path>
                <a:path w="1019810" h="1657985">
                  <a:moveTo>
                    <a:pt x="199872" y="330085"/>
                  </a:moveTo>
                  <a:lnTo>
                    <a:pt x="199504" y="327228"/>
                  </a:lnTo>
                  <a:lnTo>
                    <a:pt x="197726" y="327583"/>
                  </a:lnTo>
                  <a:lnTo>
                    <a:pt x="196303" y="328295"/>
                  </a:lnTo>
                  <a:lnTo>
                    <a:pt x="194525" y="328650"/>
                  </a:lnTo>
                  <a:lnTo>
                    <a:pt x="194170" y="329018"/>
                  </a:lnTo>
                  <a:lnTo>
                    <a:pt x="193814" y="329730"/>
                  </a:lnTo>
                  <a:lnTo>
                    <a:pt x="198081" y="330796"/>
                  </a:lnTo>
                  <a:lnTo>
                    <a:pt x="198437" y="330796"/>
                  </a:lnTo>
                  <a:lnTo>
                    <a:pt x="199504" y="330441"/>
                  </a:lnTo>
                  <a:lnTo>
                    <a:pt x="199872" y="330085"/>
                  </a:lnTo>
                  <a:close/>
                </a:path>
                <a:path w="1019810" h="1657985">
                  <a:moveTo>
                    <a:pt x="208064" y="655891"/>
                  </a:moveTo>
                  <a:lnTo>
                    <a:pt x="204851" y="654469"/>
                  </a:lnTo>
                  <a:lnTo>
                    <a:pt x="204851" y="654113"/>
                  </a:lnTo>
                  <a:lnTo>
                    <a:pt x="203073" y="654469"/>
                  </a:lnTo>
                  <a:lnTo>
                    <a:pt x="202006" y="654469"/>
                  </a:lnTo>
                  <a:lnTo>
                    <a:pt x="201650" y="654824"/>
                  </a:lnTo>
                  <a:lnTo>
                    <a:pt x="201650" y="655891"/>
                  </a:lnTo>
                  <a:lnTo>
                    <a:pt x="203428" y="656602"/>
                  </a:lnTo>
                  <a:lnTo>
                    <a:pt x="205206" y="657669"/>
                  </a:lnTo>
                  <a:lnTo>
                    <a:pt x="208064" y="655891"/>
                  </a:lnTo>
                  <a:close/>
                </a:path>
                <a:path w="1019810" h="1657985">
                  <a:moveTo>
                    <a:pt x="220535" y="564730"/>
                  </a:moveTo>
                  <a:lnTo>
                    <a:pt x="219456" y="564019"/>
                  </a:lnTo>
                  <a:lnTo>
                    <a:pt x="219100" y="564019"/>
                  </a:lnTo>
                  <a:lnTo>
                    <a:pt x="218389" y="563664"/>
                  </a:lnTo>
                  <a:lnTo>
                    <a:pt x="217322" y="563664"/>
                  </a:lnTo>
                  <a:lnTo>
                    <a:pt x="216611" y="564019"/>
                  </a:lnTo>
                  <a:lnTo>
                    <a:pt x="216255" y="564019"/>
                  </a:lnTo>
                  <a:lnTo>
                    <a:pt x="215900" y="564730"/>
                  </a:lnTo>
                  <a:lnTo>
                    <a:pt x="215900" y="565797"/>
                  </a:lnTo>
                  <a:lnTo>
                    <a:pt x="216966" y="566864"/>
                  </a:lnTo>
                  <a:lnTo>
                    <a:pt x="217678" y="566864"/>
                  </a:lnTo>
                  <a:lnTo>
                    <a:pt x="218033" y="567232"/>
                  </a:lnTo>
                  <a:lnTo>
                    <a:pt x="219100" y="567232"/>
                  </a:lnTo>
                  <a:lnTo>
                    <a:pt x="220535" y="565797"/>
                  </a:lnTo>
                  <a:lnTo>
                    <a:pt x="220535" y="564730"/>
                  </a:lnTo>
                  <a:close/>
                </a:path>
                <a:path w="1019810" h="1657985">
                  <a:moveTo>
                    <a:pt x="239407" y="824674"/>
                  </a:moveTo>
                  <a:lnTo>
                    <a:pt x="236918" y="822528"/>
                  </a:lnTo>
                  <a:lnTo>
                    <a:pt x="235140" y="822528"/>
                  </a:lnTo>
                  <a:lnTo>
                    <a:pt x="233718" y="823239"/>
                  </a:lnTo>
                  <a:lnTo>
                    <a:pt x="232283" y="823595"/>
                  </a:lnTo>
                  <a:lnTo>
                    <a:pt x="232283" y="824674"/>
                  </a:lnTo>
                  <a:lnTo>
                    <a:pt x="233349" y="826096"/>
                  </a:lnTo>
                  <a:lnTo>
                    <a:pt x="234784" y="825741"/>
                  </a:lnTo>
                  <a:lnTo>
                    <a:pt x="236562" y="825385"/>
                  </a:lnTo>
                  <a:lnTo>
                    <a:pt x="239407" y="824674"/>
                  </a:lnTo>
                  <a:close/>
                </a:path>
                <a:path w="1019810" h="1657985">
                  <a:moveTo>
                    <a:pt x="240842" y="733869"/>
                  </a:moveTo>
                  <a:lnTo>
                    <a:pt x="240487" y="733158"/>
                  </a:lnTo>
                  <a:lnTo>
                    <a:pt x="239763" y="732447"/>
                  </a:lnTo>
                  <a:lnTo>
                    <a:pt x="239052" y="732091"/>
                  </a:lnTo>
                  <a:lnTo>
                    <a:pt x="237629" y="732091"/>
                  </a:lnTo>
                  <a:lnTo>
                    <a:pt x="236918" y="733158"/>
                  </a:lnTo>
                  <a:lnTo>
                    <a:pt x="237274" y="734225"/>
                  </a:lnTo>
                  <a:lnTo>
                    <a:pt x="237985" y="735291"/>
                  </a:lnTo>
                  <a:lnTo>
                    <a:pt x="239052" y="735291"/>
                  </a:lnTo>
                  <a:lnTo>
                    <a:pt x="240131" y="734936"/>
                  </a:lnTo>
                  <a:lnTo>
                    <a:pt x="240487" y="734936"/>
                  </a:lnTo>
                  <a:lnTo>
                    <a:pt x="240842" y="733869"/>
                  </a:lnTo>
                  <a:close/>
                </a:path>
                <a:path w="1019810" h="1657985">
                  <a:moveTo>
                    <a:pt x="246176" y="897305"/>
                  </a:moveTo>
                  <a:lnTo>
                    <a:pt x="244398" y="895883"/>
                  </a:lnTo>
                  <a:lnTo>
                    <a:pt x="242620" y="895883"/>
                  </a:lnTo>
                  <a:lnTo>
                    <a:pt x="240842" y="896594"/>
                  </a:lnTo>
                  <a:lnTo>
                    <a:pt x="240487" y="896950"/>
                  </a:lnTo>
                  <a:lnTo>
                    <a:pt x="240131" y="897661"/>
                  </a:lnTo>
                  <a:lnTo>
                    <a:pt x="240131" y="898017"/>
                  </a:lnTo>
                  <a:lnTo>
                    <a:pt x="240487" y="898372"/>
                  </a:lnTo>
                  <a:lnTo>
                    <a:pt x="240842" y="899083"/>
                  </a:lnTo>
                  <a:lnTo>
                    <a:pt x="244043" y="899083"/>
                  </a:lnTo>
                  <a:lnTo>
                    <a:pt x="245465" y="898728"/>
                  </a:lnTo>
                  <a:lnTo>
                    <a:pt x="245821" y="898728"/>
                  </a:lnTo>
                  <a:lnTo>
                    <a:pt x="245821" y="898017"/>
                  </a:lnTo>
                  <a:lnTo>
                    <a:pt x="246176" y="897305"/>
                  </a:lnTo>
                  <a:close/>
                </a:path>
                <a:path w="1019810" h="1657985">
                  <a:moveTo>
                    <a:pt x="246532" y="746683"/>
                  </a:moveTo>
                  <a:lnTo>
                    <a:pt x="243332" y="743839"/>
                  </a:lnTo>
                  <a:lnTo>
                    <a:pt x="240131" y="745261"/>
                  </a:lnTo>
                  <a:lnTo>
                    <a:pt x="242620" y="746683"/>
                  </a:lnTo>
                  <a:lnTo>
                    <a:pt x="246532" y="746683"/>
                  </a:lnTo>
                  <a:close/>
                </a:path>
                <a:path w="1019810" h="1657985">
                  <a:moveTo>
                    <a:pt x="250101" y="691146"/>
                  </a:moveTo>
                  <a:lnTo>
                    <a:pt x="248678" y="689356"/>
                  </a:lnTo>
                  <a:lnTo>
                    <a:pt x="246532" y="693280"/>
                  </a:lnTo>
                  <a:lnTo>
                    <a:pt x="250101" y="694702"/>
                  </a:lnTo>
                  <a:lnTo>
                    <a:pt x="250101" y="691146"/>
                  </a:lnTo>
                  <a:close/>
                </a:path>
                <a:path w="1019810" h="1657985">
                  <a:moveTo>
                    <a:pt x="252945" y="524497"/>
                  </a:moveTo>
                  <a:lnTo>
                    <a:pt x="251167" y="523786"/>
                  </a:lnTo>
                  <a:lnTo>
                    <a:pt x="249745" y="523430"/>
                  </a:lnTo>
                  <a:lnTo>
                    <a:pt x="248323" y="523430"/>
                  </a:lnTo>
                  <a:lnTo>
                    <a:pt x="247256" y="525208"/>
                  </a:lnTo>
                  <a:lnTo>
                    <a:pt x="248678" y="526275"/>
                  </a:lnTo>
                  <a:lnTo>
                    <a:pt x="250101" y="526986"/>
                  </a:lnTo>
                  <a:lnTo>
                    <a:pt x="251879" y="528053"/>
                  </a:lnTo>
                  <a:lnTo>
                    <a:pt x="252234" y="526275"/>
                  </a:lnTo>
                  <a:lnTo>
                    <a:pt x="252945" y="524497"/>
                  </a:lnTo>
                  <a:close/>
                </a:path>
                <a:path w="1019810" h="1657985">
                  <a:moveTo>
                    <a:pt x="253301" y="580047"/>
                  </a:moveTo>
                  <a:lnTo>
                    <a:pt x="252945" y="577557"/>
                  </a:lnTo>
                  <a:lnTo>
                    <a:pt x="251523" y="577202"/>
                  </a:lnTo>
                  <a:lnTo>
                    <a:pt x="249745" y="576846"/>
                  </a:lnTo>
                  <a:lnTo>
                    <a:pt x="249389" y="577913"/>
                  </a:lnTo>
                  <a:lnTo>
                    <a:pt x="249389" y="578980"/>
                  </a:lnTo>
                  <a:lnTo>
                    <a:pt x="249034" y="580047"/>
                  </a:lnTo>
                  <a:lnTo>
                    <a:pt x="250812" y="580047"/>
                  </a:lnTo>
                  <a:lnTo>
                    <a:pt x="251879" y="580402"/>
                  </a:lnTo>
                  <a:lnTo>
                    <a:pt x="253301" y="580047"/>
                  </a:lnTo>
                  <a:close/>
                </a:path>
                <a:path w="1019810" h="1657985">
                  <a:moveTo>
                    <a:pt x="275043" y="679386"/>
                  </a:moveTo>
                  <a:lnTo>
                    <a:pt x="274688" y="677608"/>
                  </a:lnTo>
                  <a:lnTo>
                    <a:pt x="273253" y="678675"/>
                  </a:lnTo>
                  <a:lnTo>
                    <a:pt x="272897" y="679386"/>
                  </a:lnTo>
                  <a:lnTo>
                    <a:pt x="272186" y="680097"/>
                  </a:lnTo>
                  <a:lnTo>
                    <a:pt x="271475" y="680453"/>
                  </a:lnTo>
                  <a:lnTo>
                    <a:pt x="270764" y="681164"/>
                  </a:lnTo>
                  <a:lnTo>
                    <a:pt x="271475" y="682244"/>
                  </a:lnTo>
                  <a:lnTo>
                    <a:pt x="271475" y="682955"/>
                  </a:lnTo>
                  <a:lnTo>
                    <a:pt x="274332" y="682955"/>
                  </a:lnTo>
                  <a:lnTo>
                    <a:pt x="275043" y="682244"/>
                  </a:lnTo>
                  <a:lnTo>
                    <a:pt x="275043" y="679386"/>
                  </a:lnTo>
                  <a:close/>
                </a:path>
                <a:path w="1019810" h="1657985">
                  <a:moveTo>
                    <a:pt x="286791" y="630250"/>
                  </a:moveTo>
                  <a:lnTo>
                    <a:pt x="285724" y="628472"/>
                  </a:lnTo>
                  <a:lnTo>
                    <a:pt x="285013" y="627405"/>
                  </a:lnTo>
                  <a:lnTo>
                    <a:pt x="283591" y="627049"/>
                  </a:lnTo>
                  <a:lnTo>
                    <a:pt x="282168" y="628116"/>
                  </a:lnTo>
                  <a:lnTo>
                    <a:pt x="282879" y="630961"/>
                  </a:lnTo>
                  <a:lnTo>
                    <a:pt x="283591" y="632739"/>
                  </a:lnTo>
                  <a:lnTo>
                    <a:pt x="285724" y="631317"/>
                  </a:lnTo>
                  <a:lnTo>
                    <a:pt x="286791" y="630250"/>
                  </a:lnTo>
                  <a:close/>
                </a:path>
                <a:path w="1019810" h="1657985">
                  <a:moveTo>
                    <a:pt x="323138" y="790130"/>
                  </a:moveTo>
                  <a:lnTo>
                    <a:pt x="322783" y="789419"/>
                  </a:lnTo>
                  <a:lnTo>
                    <a:pt x="322783" y="788352"/>
                  </a:lnTo>
                  <a:lnTo>
                    <a:pt x="320636" y="789063"/>
                  </a:lnTo>
                  <a:lnTo>
                    <a:pt x="319214" y="789063"/>
                  </a:lnTo>
                  <a:lnTo>
                    <a:pt x="318147" y="790841"/>
                  </a:lnTo>
                  <a:lnTo>
                    <a:pt x="323138" y="790841"/>
                  </a:lnTo>
                  <a:lnTo>
                    <a:pt x="323138" y="790130"/>
                  </a:lnTo>
                  <a:close/>
                </a:path>
                <a:path w="1019810" h="1657985">
                  <a:moveTo>
                    <a:pt x="354850" y="625983"/>
                  </a:moveTo>
                  <a:lnTo>
                    <a:pt x="353415" y="623836"/>
                  </a:lnTo>
                  <a:lnTo>
                    <a:pt x="351637" y="625271"/>
                  </a:lnTo>
                  <a:lnTo>
                    <a:pt x="348792" y="625271"/>
                  </a:lnTo>
                  <a:lnTo>
                    <a:pt x="351637" y="628116"/>
                  </a:lnTo>
                  <a:lnTo>
                    <a:pt x="354850" y="625983"/>
                  </a:lnTo>
                  <a:close/>
                </a:path>
                <a:path w="1019810" h="1657985">
                  <a:moveTo>
                    <a:pt x="378002" y="665149"/>
                  </a:moveTo>
                  <a:lnTo>
                    <a:pt x="377647" y="663016"/>
                  </a:lnTo>
                  <a:lnTo>
                    <a:pt x="377291" y="661936"/>
                  </a:lnTo>
                  <a:lnTo>
                    <a:pt x="374078" y="661936"/>
                  </a:lnTo>
                  <a:lnTo>
                    <a:pt x="373011" y="662660"/>
                  </a:lnTo>
                  <a:lnTo>
                    <a:pt x="373011" y="664438"/>
                  </a:lnTo>
                  <a:lnTo>
                    <a:pt x="373367" y="664794"/>
                  </a:lnTo>
                  <a:lnTo>
                    <a:pt x="373722" y="665505"/>
                  </a:lnTo>
                  <a:lnTo>
                    <a:pt x="374078" y="665505"/>
                  </a:lnTo>
                  <a:lnTo>
                    <a:pt x="376224" y="666572"/>
                  </a:lnTo>
                  <a:lnTo>
                    <a:pt x="378002" y="665149"/>
                  </a:lnTo>
                  <a:close/>
                </a:path>
                <a:path w="1019810" h="1657985">
                  <a:moveTo>
                    <a:pt x="500557" y="1411833"/>
                  </a:moveTo>
                  <a:lnTo>
                    <a:pt x="500202" y="1411122"/>
                  </a:lnTo>
                  <a:lnTo>
                    <a:pt x="499491" y="1410766"/>
                  </a:lnTo>
                  <a:lnTo>
                    <a:pt x="498779" y="1410055"/>
                  </a:lnTo>
                  <a:lnTo>
                    <a:pt x="498068" y="1409700"/>
                  </a:lnTo>
                  <a:lnTo>
                    <a:pt x="495922" y="1408988"/>
                  </a:lnTo>
                  <a:lnTo>
                    <a:pt x="495566" y="1410055"/>
                  </a:lnTo>
                  <a:lnTo>
                    <a:pt x="495211" y="1410411"/>
                  </a:lnTo>
                  <a:lnTo>
                    <a:pt x="495566" y="1411478"/>
                  </a:lnTo>
                  <a:lnTo>
                    <a:pt x="495922" y="1411833"/>
                  </a:lnTo>
                  <a:lnTo>
                    <a:pt x="496646" y="1412900"/>
                  </a:lnTo>
                  <a:lnTo>
                    <a:pt x="497713" y="1413967"/>
                  </a:lnTo>
                  <a:lnTo>
                    <a:pt x="499135" y="1413611"/>
                  </a:lnTo>
                  <a:lnTo>
                    <a:pt x="499846" y="1413611"/>
                  </a:lnTo>
                  <a:lnTo>
                    <a:pt x="500557" y="1412900"/>
                  </a:lnTo>
                  <a:lnTo>
                    <a:pt x="500557" y="1411833"/>
                  </a:lnTo>
                  <a:close/>
                </a:path>
                <a:path w="1019810" h="1657985">
                  <a:moveTo>
                    <a:pt x="531558" y="1340980"/>
                  </a:moveTo>
                  <a:lnTo>
                    <a:pt x="531202" y="1339202"/>
                  </a:lnTo>
                  <a:lnTo>
                    <a:pt x="528345" y="1337411"/>
                  </a:lnTo>
                  <a:lnTo>
                    <a:pt x="528345" y="1343113"/>
                  </a:lnTo>
                  <a:lnTo>
                    <a:pt x="531202" y="1341691"/>
                  </a:lnTo>
                  <a:lnTo>
                    <a:pt x="531558" y="1340980"/>
                  </a:lnTo>
                  <a:close/>
                </a:path>
                <a:path w="1019810" h="1657985">
                  <a:moveTo>
                    <a:pt x="541528" y="1375867"/>
                  </a:moveTo>
                  <a:lnTo>
                    <a:pt x="539394" y="1374800"/>
                  </a:lnTo>
                  <a:lnTo>
                    <a:pt x="537972" y="1374444"/>
                  </a:lnTo>
                  <a:lnTo>
                    <a:pt x="536181" y="1375867"/>
                  </a:lnTo>
                  <a:lnTo>
                    <a:pt x="536536" y="1376946"/>
                  </a:lnTo>
                  <a:lnTo>
                    <a:pt x="536536" y="1380147"/>
                  </a:lnTo>
                  <a:lnTo>
                    <a:pt x="537616" y="1379435"/>
                  </a:lnTo>
                  <a:lnTo>
                    <a:pt x="538683" y="1378369"/>
                  </a:lnTo>
                  <a:lnTo>
                    <a:pt x="539750" y="1377657"/>
                  </a:lnTo>
                  <a:lnTo>
                    <a:pt x="541528" y="1375867"/>
                  </a:lnTo>
                  <a:close/>
                </a:path>
                <a:path w="1019810" h="1657985">
                  <a:moveTo>
                    <a:pt x="547941" y="1434630"/>
                  </a:moveTo>
                  <a:lnTo>
                    <a:pt x="547585" y="1434630"/>
                  </a:lnTo>
                  <a:lnTo>
                    <a:pt x="547230" y="1434274"/>
                  </a:lnTo>
                  <a:lnTo>
                    <a:pt x="546163" y="1434274"/>
                  </a:lnTo>
                  <a:lnTo>
                    <a:pt x="545096" y="1434630"/>
                  </a:lnTo>
                  <a:lnTo>
                    <a:pt x="545452" y="1436408"/>
                  </a:lnTo>
                  <a:lnTo>
                    <a:pt x="544385" y="1438186"/>
                  </a:lnTo>
                  <a:lnTo>
                    <a:pt x="546163" y="1440675"/>
                  </a:lnTo>
                  <a:lnTo>
                    <a:pt x="547230" y="1437830"/>
                  </a:lnTo>
                  <a:lnTo>
                    <a:pt x="547585" y="1436408"/>
                  </a:lnTo>
                  <a:lnTo>
                    <a:pt x="547941" y="1434630"/>
                  </a:lnTo>
                  <a:close/>
                </a:path>
                <a:path w="1019810" h="1657985">
                  <a:moveTo>
                    <a:pt x="577875" y="1487322"/>
                  </a:moveTo>
                  <a:lnTo>
                    <a:pt x="577151" y="1485900"/>
                  </a:lnTo>
                  <a:lnTo>
                    <a:pt x="577151" y="1485544"/>
                  </a:lnTo>
                  <a:lnTo>
                    <a:pt x="576084" y="1484833"/>
                  </a:lnTo>
                  <a:lnTo>
                    <a:pt x="575729" y="1484833"/>
                  </a:lnTo>
                  <a:lnTo>
                    <a:pt x="574306" y="1485188"/>
                  </a:lnTo>
                  <a:lnTo>
                    <a:pt x="573239" y="1486966"/>
                  </a:lnTo>
                  <a:lnTo>
                    <a:pt x="573595" y="1488033"/>
                  </a:lnTo>
                  <a:lnTo>
                    <a:pt x="573595" y="1488389"/>
                  </a:lnTo>
                  <a:lnTo>
                    <a:pt x="574306" y="1488389"/>
                  </a:lnTo>
                  <a:lnTo>
                    <a:pt x="574662" y="1488744"/>
                  </a:lnTo>
                  <a:lnTo>
                    <a:pt x="576440" y="1488744"/>
                  </a:lnTo>
                  <a:lnTo>
                    <a:pt x="577875" y="1487322"/>
                  </a:lnTo>
                  <a:close/>
                </a:path>
                <a:path w="1019810" h="1657985">
                  <a:moveTo>
                    <a:pt x="591058" y="1392250"/>
                  </a:moveTo>
                  <a:lnTo>
                    <a:pt x="588556" y="1392250"/>
                  </a:lnTo>
                  <a:lnTo>
                    <a:pt x="587489" y="1392605"/>
                  </a:lnTo>
                  <a:lnTo>
                    <a:pt x="587133" y="1392605"/>
                  </a:lnTo>
                  <a:lnTo>
                    <a:pt x="586066" y="1393672"/>
                  </a:lnTo>
                  <a:lnTo>
                    <a:pt x="585711" y="1394383"/>
                  </a:lnTo>
                  <a:lnTo>
                    <a:pt x="586422" y="1395450"/>
                  </a:lnTo>
                  <a:lnTo>
                    <a:pt x="588200" y="1395450"/>
                  </a:lnTo>
                  <a:lnTo>
                    <a:pt x="589267" y="1395095"/>
                  </a:lnTo>
                  <a:lnTo>
                    <a:pt x="590689" y="1394383"/>
                  </a:lnTo>
                  <a:lnTo>
                    <a:pt x="590689" y="1393317"/>
                  </a:lnTo>
                  <a:lnTo>
                    <a:pt x="591058" y="1392250"/>
                  </a:lnTo>
                  <a:close/>
                </a:path>
                <a:path w="1019810" h="1657985">
                  <a:moveTo>
                    <a:pt x="613854" y="1402219"/>
                  </a:moveTo>
                  <a:lnTo>
                    <a:pt x="612787" y="1401152"/>
                  </a:lnTo>
                  <a:lnTo>
                    <a:pt x="609574" y="1400797"/>
                  </a:lnTo>
                  <a:lnTo>
                    <a:pt x="609574" y="1402575"/>
                  </a:lnTo>
                  <a:lnTo>
                    <a:pt x="609219" y="1403286"/>
                  </a:lnTo>
                  <a:lnTo>
                    <a:pt x="609219" y="1403642"/>
                  </a:lnTo>
                  <a:lnTo>
                    <a:pt x="609574" y="1404353"/>
                  </a:lnTo>
                  <a:lnTo>
                    <a:pt x="609574" y="1404708"/>
                  </a:lnTo>
                  <a:lnTo>
                    <a:pt x="612076" y="1405077"/>
                  </a:lnTo>
                  <a:lnTo>
                    <a:pt x="613143" y="1405077"/>
                  </a:lnTo>
                  <a:lnTo>
                    <a:pt x="613854" y="1402219"/>
                  </a:lnTo>
                  <a:close/>
                </a:path>
                <a:path w="1019810" h="1657985">
                  <a:moveTo>
                    <a:pt x="623824" y="1316761"/>
                  </a:moveTo>
                  <a:lnTo>
                    <a:pt x="622757" y="1315694"/>
                  </a:lnTo>
                  <a:lnTo>
                    <a:pt x="622401" y="1314983"/>
                  </a:lnTo>
                  <a:lnTo>
                    <a:pt x="622046" y="1314983"/>
                  </a:lnTo>
                  <a:lnTo>
                    <a:pt x="620623" y="1314627"/>
                  </a:lnTo>
                  <a:lnTo>
                    <a:pt x="619201" y="1316050"/>
                  </a:lnTo>
                  <a:lnTo>
                    <a:pt x="619201" y="1317472"/>
                  </a:lnTo>
                  <a:lnTo>
                    <a:pt x="620623" y="1318895"/>
                  </a:lnTo>
                  <a:lnTo>
                    <a:pt x="621334" y="1318539"/>
                  </a:lnTo>
                  <a:lnTo>
                    <a:pt x="622046" y="1318539"/>
                  </a:lnTo>
                  <a:lnTo>
                    <a:pt x="622757" y="1317472"/>
                  </a:lnTo>
                  <a:lnTo>
                    <a:pt x="623824" y="1316761"/>
                  </a:lnTo>
                  <a:close/>
                </a:path>
                <a:path w="1019810" h="1657985">
                  <a:moveTo>
                    <a:pt x="654113" y="339699"/>
                  </a:moveTo>
                  <a:lnTo>
                    <a:pt x="652691" y="337553"/>
                  </a:lnTo>
                  <a:lnTo>
                    <a:pt x="651256" y="337553"/>
                  </a:lnTo>
                  <a:lnTo>
                    <a:pt x="649833" y="337908"/>
                  </a:lnTo>
                  <a:lnTo>
                    <a:pt x="649122" y="337908"/>
                  </a:lnTo>
                  <a:lnTo>
                    <a:pt x="648766" y="338988"/>
                  </a:lnTo>
                  <a:lnTo>
                    <a:pt x="648766" y="340055"/>
                  </a:lnTo>
                  <a:lnTo>
                    <a:pt x="649833" y="340766"/>
                  </a:lnTo>
                  <a:lnTo>
                    <a:pt x="651256" y="340766"/>
                  </a:lnTo>
                  <a:lnTo>
                    <a:pt x="652691" y="340055"/>
                  </a:lnTo>
                  <a:lnTo>
                    <a:pt x="654113" y="339699"/>
                  </a:lnTo>
                  <a:close/>
                </a:path>
                <a:path w="1019810" h="1657985">
                  <a:moveTo>
                    <a:pt x="672998" y="1654683"/>
                  </a:moveTo>
                  <a:lnTo>
                    <a:pt x="668362" y="1654683"/>
                  </a:lnTo>
                  <a:lnTo>
                    <a:pt x="666229" y="1655394"/>
                  </a:lnTo>
                  <a:lnTo>
                    <a:pt x="666940" y="1657527"/>
                  </a:lnTo>
                  <a:lnTo>
                    <a:pt x="669074" y="1656461"/>
                  </a:lnTo>
                  <a:lnTo>
                    <a:pt x="671207" y="1656461"/>
                  </a:lnTo>
                  <a:lnTo>
                    <a:pt x="672998" y="1654683"/>
                  </a:lnTo>
                  <a:close/>
                </a:path>
                <a:path w="1019810" h="1657985">
                  <a:moveTo>
                    <a:pt x="673354" y="1628330"/>
                  </a:moveTo>
                  <a:lnTo>
                    <a:pt x="672998" y="1627974"/>
                  </a:lnTo>
                  <a:lnTo>
                    <a:pt x="672642" y="1627974"/>
                  </a:lnTo>
                  <a:lnTo>
                    <a:pt x="671207" y="1627263"/>
                  </a:lnTo>
                  <a:lnTo>
                    <a:pt x="669785" y="1627974"/>
                  </a:lnTo>
                  <a:lnTo>
                    <a:pt x="668718" y="1629752"/>
                  </a:lnTo>
                  <a:lnTo>
                    <a:pt x="668362" y="1630108"/>
                  </a:lnTo>
                  <a:lnTo>
                    <a:pt x="668362" y="1630819"/>
                  </a:lnTo>
                  <a:lnTo>
                    <a:pt x="669785" y="1632242"/>
                  </a:lnTo>
                  <a:lnTo>
                    <a:pt x="670852" y="1631175"/>
                  </a:lnTo>
                  <a:lnTo>
                    <a:pt x="672287" y="1630464"/>
                  </a:lnTo>
                  <a:lnTo>
                    <a:pt x="673354" y="1629397"/>
                  </a:lnTo>
                  <a:lnTo>
                    <a:pt x="673354" y="1628686"/>
                  </a:lnTo>
                  <a:lnTo>
                    <a:pt x="673354" y="1628330"/>
                  </a:lnTo>
                  <a:close/>
                </a:path>
                <a:path w="1019810" h="1657985">
                  <a:moveTo>
                    <a:pt x="684745" y="1318895"/>
                  </a:moveTo>
                  <a:lnTo>
                    <a:pt x="683679" y="1317828"/>
                  </a:lnTo>
                  <a:lnTo>
                    <a:pt x="681545" y="1317117"/>
                  </a:lnTo>
                  <a:lnTo>
                    <a:pt x="681189" y="1317472"/>
                  </a:lnTo>
                  <a:lnTo>
                    <a:pt x="680834" y="1318183"/>
                  </a:lnTo>
                  <a:lnTo>
                    <a:pt x="680478" y="1319250"/>
                  </a:lnTo>
                  <a:lnTo>
                    <a:pt x="680123" y="1320685"/>
                  </a:lnTo>
                  <a:lnTo>
                    <a:pt x="680834" y="1321752"/>
                  </a:lnTo>
                  <a:lnTo>
                    <a:pt x="682967" y="1321752"/>
                  </a:lnTo>
                  <a:lnTo>
                    <a:pt x="684034" y="1321396"/>
                  </a:lnTo>
                  <a:lnTo>
                    <a:pt x="684745" y="1321396"/>
                  </a:lnTo>
                  <a:lnTo>
                    <a:pt x="684745" y="1318895"/>
                  </a:lnTo>
                  <a:close/>
                </a:path>
                <a:path w="1019810" h="1657985">
                  <a:moveTo>
                    <a:pt x="740333" y="307289"/>
                  </a:moveTo>
                  <a:lnTo>
                    <a:pt x="738187" y="305866"/>
                  </a:lnTo>
                  <a:lnTo>
                    <a:pt x="736765" y="305866"/>
                  </a:lnTo>
                  <a:lnTo>
                    <a:pt x="734987" y="306933"/>
                  </a:lnTo>
                  <a:lnTo>
                    <a:pt x="736765" y="309067"/>
                  </a:lnTo>
                  <a:lnTo>
                    <a:pt x="740333" y="307289"/>
                  </a:lnTo>
                  <a:close/>
                </a:path>
                <a:path w="1019810" h="1657985">
                  <a:moveTo>
                    <a:pt x="773112" y="418033"/>
                  </a:moveTo>
                  <a:lnTo>
                    <a:pt x="771321" y="418388"/>
                  </a:lnTo>
                  <a:lnTo>
                    <a:pt x="767765" y="418388"/>
                  </a:lnTo>
                  <a:lnTo>
                    <a:pt x="767765" y="420522"/>
                  </a:lnTo>
                  <a:lnTo>
                    <a:pt x="768832" y="421233"/>
                  </a:lnTo>
                  <a:lnTo>
                    <a:pt x="770255" y="420878"/>
                  </a:lnTo>
                  <a:lnTo>
                    <a:pt x="771677" y="420878"/>
                  </a:lnTo>
                  <a:lnTo>
                    <a:pt x="773112" y="420166"/>
                  </a:lnTo>
                  <a:lnTo>
                    <a:pt x="773112" y="418033"/>
                  </a:lnTo>
                  <a:close/>
                </a:path>
                <a:path w="1019810" h="1657985">
                  <a:moveTo>
                    <a:pt x="794131" y="1416113"/>
                  </a:moveTo>
                  <a:lnTo>
                    <a:pt x="793051" y="1416824"/>
                  </a:lnTo>
                  <a:lnTo>
                    <a:pt x="791984" y="1417180"/>
                  </a:lnTo>
                  <a:lnTo>
                    <a:pt x="791273" y="1417535"/>
                  </a:lnTo>
                  <a:lnTo>
                    <a:pt x="790917" y="1417891"/>
                  </a:lnTo>
                  <a:lnTo>
                    <a:pt x="790562" y="1418602"/>
                  </a:lnTo>
                  <a:lnTo>
                    <a:pt x="790562" y="1419313"/>
                  </a:lnTo>
                  <a:lnTo>
                    <a:pt x="791273" y="1420025"/>
                  </a:lnTo>
                  <a:lnTo>
                    <a:pt x="791629" y="1420025"/>
                  </a:lnTo>
                  <a:lnTo>
                    <a:pt x="792695" y="1420380"/>
                  </a:lnTo>
                  <a:lnTo>
                    <a:pt x="793419" y="1420025"/>
                  </a:lnTo>
                  <a:lnTo>
                    <a:pt x="793775" y="1418958"/>
                  </a:lnTo>
                  <a:lnTo>
                    <a:pt x="793864" y="1417180"/>
                  </a:lnTo>
                  <a:lnTo>
                    <a:pt x="794131" y="1416113"/>
                  </a:lnTo>
                  <a:close/>
                </a:path>
                <a:path w="1019810" h="1657985">
                  <a:moveTo>
                    <a:pt x="851839" y="634885"/>
                  </a:moveTo>
                  <a:lnTo>
                    <a:pt x="851484" y="633095"/>
                  </a:lnTo>
                  <a:lnTo>
                    <a:pt x="851484" y="631317"/>
                  </a:lnTo>
                  <a:lnTo>
                    <a:pt x="851128" y="630605"/>
                  </a:lnTo>
                  <a:lnTo>
                    <a:pt x="850773" y="630250"/>
                  </a:lnTo>
                  <a:lnTo>
                    <a:pt x="850417" y="629539"/>
                  </a:lnTo>
                  <a:lnTo>
                    <a:pt x="849350" y="630605"/>
                  </a:lnTo>
                  <a:lnTo>
                    <a:pt x="848283" y="631317"/>
                  </a:lnTo>
                  <a:lnTo>
                    <a:pt x="848283" y="633818"/>
                  </a:lnTo>
                  <a:lnTo>
                    <a:pt x="849350" y="634174"/>
                  </a:lnTo>
                  <a:lnTo>
                    <a:pt x="851839" y="634885"/>
                  </a:lnTo>
                  <a:close/>
                </a:path>
                <a:path w="1019810" h="1657985">
                  <a:moveTo>
                    <a:pt x="874649" y="3200"/>
                  </a:moveTo>
                  <a:lnTo>
                    <a:pt x="873925" y="1422"/>
                  </a:lnTo>
                  <a:lnTo>
                    <a:pt x="873569" y="355"/>
                  </a:lnTo>
                  <a:lnTo>
                    <a:pt x="872858" y="0"/>
                  </a:lnTo>
                  <a:lnTo>
                    <a:pt x="870724" y="711"/>
                  </a:lnTo>
                  <a:lnTo>
                    <a:pt x="870369" y="1422"/>
                  </a:lnTo>
                  <a:lnTo>
                    <a:pt x="871080" y="3556"/>
                  </a:lnTo>
                  <a:lnTo>
                    <a:pt x="871791" y="4267"/>
                  </a:lnTo>
                  <a:lnTo>
                    <a:pt x="872502" y="5702"/>
                  </a:lnTo>
                  <a:lnTo>
                    <a:pt x="874649" y="3911"/>
                  </a:lnTo>
                  <a:lnTo>
                    <a:pt x="874649" y="3200"/>
                  </a:lnTo>
                  <a:close/>
                </a:path>
                <a:path w="1019810" h="1657985">
                  <a:moveTo>
                    <a:pt x="882840" y="399161"/>
                  </a:moveTo>
                  <a:lnTo>
                    <a:pt x="882484" y="398449"/>
                  </a:lnTo>
                  <a:lnTo>
                    <a:pt x="882484" y="397383"/>
                  </a:lnTo>
                  <a:lnTo>
                    <a:pt x="882129" y="396671"/>
                  </a:lnTo>
                  <a:lnTo>
                    <a:pt x="882129" y="395960"/>
                  </a:lnTo>
                  <a:lnTo>
                    <a:pt x="881418" y="395605"/>
                  </a:lnTo>
                  <a:lnTo>
                    <a:pt x="880694" y="395605"/>
                  </a:lnTo>
                  <a:lnTo>
                    <a:pt x="879983" y="395960"/>
                  </a:lnTo>
                  <a:lnTo>
                    <a:pt x="879983" y="396316"/>
                  </a:lnTo>
                  <a:lnTo>
                    <a:pt x="879271" y="398094"/>
                  </a:lnTo>
                  <a:lnTo>
                    <a:pt x="880694" y="400939"/>
                  </a:lnTo>
                  <a:lnTo>
                    <a:pt x="881062" y="401294"/>
                  </a:lnTo>
                  <a:lnTo>
                    <a:pt x="882129" y="401294"/>
                  </a:lnTo>
                  <a:lnTo>
                    <a:pt x="882484" y="400939"/>
                  </a:lnTo>
                  <a:lnTo>
                    <a:pt x="882484" y="400583"/>
                  </a:lnTo>
                  <a:lnTo>
                    <a:pt x="882840" y="400227"/>
                  </a:lnTo>
                  <a:lnTo>
                    <a:pt x="882840" y="399161"/>
                  </a:lnTo>
                  <a:close/>
                </a:path>
                <a:path w="1019810" h="1657985">
                  <a:moveTo>
                    <a:pt x="888898" y="718908"/>
                  </a:moveTo>
                  <a:lnTo>
                    <a:pt x="886396" y="719264"/>
                  </a:lnTo>
                  <a:lnTo>
                    <a:pt x="884618" y="721055"/>
                  </a:lnTo>
                  <a:lnTo>
                    <a:pt x="886040" y="723188"/>
                  </a:lnTo>
                  <a:lnTo>
                    <a:pt x="887107" y="721766"/>
                  </a:lnTo>
                  <a:lnTo>
                    <a:pt x="887831" y="721055"/>
                  </a:lnTo>
                  <a:lnTo>
                    <a:pt x="888187" y="719988"/>
                  </a:lnTo>
                  <a:lnTo>
                    <a:pt x="888898" y="718908"/>
                  </a:lnTo>
                  <a:close/>
                </a:path>
                <a:path w="1019810" h="1657985">
                  <a:moveTo>
                    <a:pt x="906348" y="578269"/>
                  </a:moveTo>
                  <a:lnTo>
                    <a:pt x="902792" y="579335"/>
                  </a:lnTo>
                  <a:lnTo>
                    <a:pt x="902436" y="579335"/>
                  </a:lnTo>
                  <a:lnTo>
                    <a:pt x="901725" y="580758"/>
                  </a:lnTo>
                  <a:lnTo>
                    <a:pt x="901369" y="581113"/>
                  </a:lnTo>
                  <a:lnTo>
                    <a:pt x="901725" y="581825"/>
                  </a:lnTo>
                  <a:lnTo>
                    <a:pt x="901725" y="582536"/>
                  </a:lnTo>
                  <a:lnTo>
                    <a:pt x="903147" y="582536"/>
                  </a:lnTo>
                  <a:lnTo>
                    <a:pt x="904214" y="582180"/>
                  </a:lnTo>
                  <a:lnTo>
                    <a:pt x="905281" y="582180"/>
                  </a:lnTo>
                  <a:lnTo>
                    <a:pt x="905637" y="580758"/>
                  </a:lnTo>
                  <a:lnTo>
                    <a:pt x="905992" y="580047"/>
                  </a:lnTo>
                  <a:lnTo>
                    <a:pt x="906348" y="578269"/>
                  </a:lnTo>
                  <a:close/>
                </a:path>
                <a:path w="1019810" h="1657985">
                  <a:moveTo>
                    <a:pt x="917397" y="582891"/>
                  </a:moveTo>
                  <a:lnTo>
                    <a:pt x="917041" y="582536"/>
                  </a:lnTo>
                  <a:lnTo>
                    <a:pt x="917041" y="581825"/>
                  </a:lnTo>
                  <a:lnTo>
                    <a:pt x="916330" y="581469"/>
                  </a:lnTo>
                  <a:lnTo>
                    <a:pt x="915263" y="581113"/>
                  </a:lnTo>
                  <a:lnTo>
                    <a:pt x="913828" y="581113"/>
                  </a:lnTo>
                  <a:lnTo>
                    <a:pt x="913117" y="582180"/>
                  </a:lnTo>
                  <a:lnTo>
                    <a:pt x="913117" y="583247"/>
                  </a:lnTo>
                  <a:lnTo>
                    <a:pt x="913472" y="584314"/>
                  </a:lnTo>
                  <a:lnTo>
                    <a:pt x="914184" y="584669"/>
                  </a:lnTo>
                  <a:lnTo>
                    <a:pt x="915263" y="585381"/>
                  </a:lnTo>
                  <a:lnTo>
                    <a:pt x="917397" y="583958"/>
                  </a:lnTo>
                  <a:lnTo>
                    <a:pt x="917397" y="582891"/>
                  </a:lnTo>
                  <a:close/>
                </a:path>
                <a:path w="1019810" h="1657985">
                  <a:moveTo>
                    <a:pt x="922743" y="560463"/>
                  </a:moveTo>
                  <a:lnTo>
                    <a:pt x="920597" y="557618"/>
                  </a:lnTo>
                  <a:lnTo>
                    <a:pt x="920597" y="557250"/>
                  </a:lnTo>
                  <a:lnTo>
                    <a:pt x="919530" y="557250"/>
                  </a:lnTo>
                  <a:lnTo>
                    <a:pt x="918108" y="557618"/>
                  </a:lnTo>
                  <a:lnTo>
                    <a:pt x="917752" y="558330"/>
                  </a:lnTo>
                  <a:lnTo>
                    <a:pt x="917752" y="559752"/>
                  </a:lnTo>
                  <a:lnTo>
                    <a:pt x="919175" y="560819"/>
                  </a:lnTo>
                  <a:lnTo>
                    <a:pt x="920597" y="560819"/>
                  </a:lnTo>
                  <a:lnTo>
                    <a:pt x="922743" y="560463"/>
                  </a:lnTo>
                  <a:close/>
                </a:path>
                <a:path w="1019810" h="1657985">
                  <a:moveTo>
                    <a:pt x="928801" y="337553"/>
                  </a:moveTo>
                  <a:lnTo>
                    <a:pt x="928077" y="335775"/>
                  </a:lnTo>
                  <a:lnTo>
                    <a:pt x="927011" y="335419"/>
                  </a:lnTo>
                  <a:lnTo>
                    <a:pt x="925233" y="337197"/>
                  </a:lnTo>
                  <a:lnTo>
                    <a:pt x="924521" y="339344"/>
                  </a:lnTo>
                  <a:lnTo>
                    <a:pt x="925233" y="340055"/>
                  </a:lnTo>
                  <a:lnTo>
                    <a:pt x="926299" y="339344"/>
                  </a:lnTo>
                  <a:lnTo>
                    <a:pt x="927366" y="338264"/>
                  </a:lnTo>
                  <a:lnTo>
                    <a:pt x="928801" y="337553"/>
                  </a:lnTo>
                  <a:close/>
                </a:path>
                <a:path w="1019810" h="1657985">
                  <a:moveTo>
                    <a:pt x="933424" y="672985"/>
                  </a:moveTo>
                  <a:lnTo>
                    <a:pt x="930224" y="672274"/>
                  </a:lnTo>
                  <a:lnTo>
                    <a:pt x="928446" y="674052"/>
                  </a:lnTo>
                  <a:lnTo>
                    <a:pt x="926299" y="675830"/>
                  </a:lnTo>
                  <a:lnTo>
                    <a:pt x="927366" y="676541"/>
                  </a:lnTo>
                  <a:lnTo>
                    <a:pt x="927722" y="676897"/>
                  </a:lnTo>
                  <a:lnTo>
                    <a:pt x="929513" y="675830"/>
                  </a:lnTo>
                  <a:lnTo>
                    <a:pt x="931291" y="674408"/>
                  </a:lnTo>
                  <a:lnTo>
                    <a:pt x="933424" y="672985"/>
                  </a:lnTo>
                  <a:close/>
                </a:path>
                <a:path w="1019810" h="1657985">
                  <a:moveTo>
                    <a:pt x="972261" y="478205"/>
                  </a:moveTo>
                  <a:lnTo>
                    <a:pt x="971194" y="476783"/>
                  </a:lnTo>
                  <a:lnTo>
                    <a:pt x="969772" y="476427"/>
                  </a:lnTo>
                  <a:lnTo>
                    <a:pt x="967625" y="476783"/>
                  </a:lnTo>
                  <a:lnTo>
                    <a:pt x="967625" y="479272"/>
                  </a:lnTo>
                  <a:lnTo>
                    <a:pt x="967270" y="480339"/>
                  </a:lnTo>
                  <a:lnTo>
                    <a:pt x="968336" y="479983"/>
                  </a:lnTo>
                  <a:lnTo>
                    <a:pt x="969416" y="479983"/>
                  </a:lnTo>
                  <a:lnTo>
                    <a:pt x="970838" y="479272"/>
                  </a:lnTo>
                  <a:lnTo>
                    <a:pt x="972261" y="479272"/>
                  </a:lnTo>
                  <a:lnTo>
                    <a:pt x="972261" y="478205"/>
                  </a:lnTo>
                  <a:close/>
                </a:path>
                <a:path w="1019810" h="1657985">
                  <a:moveTo>
                    <a:pt x="983310" y="314058"/>
                  </a:moveTo>
                  <a:lnTo>
                    <a:pt x="982243" y="311569"/>
                  </a:lnTo>
                  <a:lnTo>
                    <a:pt x="980097" y="312991"/>
                  </a:lnTo>
                  <a:lnTo>
                    <a:pt x="978674" y="313702"/>
                  </a:lnTo>
                  <a:lnTo>
                    <a:pt x="980808" y="316903"/>
                  </a:lnTo>
                  <a:lnTo>
                    <a:pt x="982243" y="315125"/>
                  </a:lnTo>
                  <a:lnTo>
                    <a:pt x="983310" y="314058"/>
                  </a:lnTo>
                  <a:close/>
                </a:path>
                <a:path w="1019810" h="1657985">
                  <a:moveTo>
                    <a:pt x="1010742" y="399161"/>
                  </a:moveTo>
                  <a:lnTo>
                    <a:pt x="1009319" y="397383"/>
                  </a:lnTo>
                  <a:lnTo>
                    <a:pt x="1007173" y="397027"/>
                  </a:lnTo>
                  <a:lnTo>
                    <a:pt x="1006462" y="398449"/>
                  </a:lnTo>
                  <a:lnTo>
                    <a:pt x="1006195" y="399516"/>
                  </a:lnTo>
                  <a:lnTo>
                    <a:pt x="1006195" y="400227"/>
                  </a:lnTo>
                  <a:lnTo>
                    <a:pt x="1006462" y="401294"/>
                  </a:lnTo>
                  <a:lnTo>
                    <a:pt x="1007884" y="400939"/>
                  </a:lnTo>
                  <a:lnTo>
                    <a:pt x="1008951" y="400227"/>
                  </a:lnTo>
                  <a:lnTo>
                    <a:pt x="1010031" y="399872"/>
                  </a:lnTo>
                  <a:lnTo>
                    <a:pt x="1010386" y="399872"/>
                  </a:lnTo>
                  <a:lnTo>
                    <a:pt x="1010386" y="399516"/>
                  </a:lnTo>
                  <a:lnTo>
                    <a:pt x="1010742" y="399161"/>
                  </a:lnTo>
                  <a:close/>
                </a:path>
                <a:path w="1019810" h="1657985">
                  <a:moveTo>
                    <a:pt x="1019644" y="312635"/>
                  </a:moveTo>
                  <a:lnTo>
                    <a:pt x="1017511" y="314413"/>
                  </a:lnTo>
                  <a:lnTo>
                    <a:pt x="1017511" y="318325"/>
                  </a:lnTo>
                  <a:lnTo>
                    <a:pt x="1018222" y="318681"/>
                  </a:lnTo>
                  <a:lnTo>
                    <a:pt x="1019644" y="318325"/>
                  </a:lnTo>
                  <a:lnTo>
                    <a:pt x="1019644" y="312635"/>
                  </a:lnTo>
                  <a:close/>
                </a:path>
              </a:pathLst>
            </a:custGeom>
            <a:solidFill>
              <a:srgbClr val="BF8552"/>
            </a:solidFill>
          </p:spPr>
          <p:txBody>
            <a:bodyPr wrap="square" lIns="0" tIns="0" rIns="0" bIns="0" rtlCol="0"/>
            <a:lstStyle/>
            <a:p>
              <a:endParaRPr/>
            </a:p>
          </p:txBody>
        </p:sp>
        <p:sp>
          <p:nvSpPr>
            <p:cNvPr id="23" name="object 23"/>
            <p:cNvSpPr/>
            <p:nvPr/>
          </p:nvSpPr>
          <p:spPr>
            <a:xfrm>
              <a:off x="1634451" y="1476793"/>
              <a:ext cx="1218565" cy="1616710"/>
            </a:xfrm>
            <a:custGeom>
              <a:avLst/>
              <a:gdLst/>
              <a:ahLst/>
              <a:cxnLst/>
              <a:rect l="l" t="t" r="r" b="b"/>
              <a:pathLst>
                <a:path w="1218564" h="1616710">
                  <a:moveTo>
                    <a:pt x="4279" y="634174"/>
                  </a:moveTo>
                  <a:lnTo>
                    <a:pt x="2857" y="633818"/>
                  </a:lnTo>
                  <a:lnTo>
                    <a:pt x="1778" y="633463"/>
                  </a:lnTo>
                  <a:lnTo>
                    <a:pt x="355" y="633107"/>
                  </a:lnTo>
                  <a:lnTo>
                    <a:pt x="0" y="634885"/>
                  </a:lnTo>
                  <a:lnTo>
                    <a:pt x="1066" y="635596"/>
                  </a:lnTo>
                  <a:lnTo>
                    <a:pt x="2133" y="635952"/>
                  </a:lnTo>
                  <a:lnTo>
                    <a:pt x="3213" y="635952"/>
                  </a:lnTo>
                  <a:lnTo>
                    <a:pt x="3924" y="635596"/>
                  </a:lnTo>
                  <a:lnTo>
                    <a:pt x="4279" y="634174"/>
                  </a:lnTo>
                  <a:close/>
                </a:path>
                <a:path w="1218564" h="1616710">
                  <a:moveTo>
                    <a:pt x="7835" y="614946"/>
                  </a:moveTo>
                  <a:lnTo>
                    <a:pt x="6413" y="613524"/>
                  </a:lnTo>
                  <a:lnTo>
                    <a:pt x="6057" y="613524"/>
                  </a:lnTo>
                  <a:lnTo>
                    <a:pt x="4991" y="613168"/>
                  </a:lnTo>
                  <a:lnTo>
                    <a:pt x="4279" y="614235"/>
                  </a:lnTo>
                  <a:lnTo>
                    <a:pt x="4279" y="616013"/>
                  </a:lnTo>
                  <a:lnTo>
                    <a:pt x="5346" y="617435"/>
                  </a:lnTo>
                  <a:lnTo>
                    <a:pt x="6769" y="616724"/>
                  </a:lnTo>
                  <a:lnTo>
                    <a:pt x="7124" y="616013"/>
                  </a:lnTo>
                  <a:lnTo>
                    <a:pt x="7835" y="614946"/>
                  </a:lnTo>
                  <a:close/>
                </a:path>
                <a:path w="1218564" h="1616710">
                  <a:moveTo>
                    <a:pt x="46672" y="627049"/>
                  </a:moveTo>
                  <a:lnTo>
                    <a:pt x="45961" y="625983"/>
                  </a:lnTo>
                  <a:lnTo>
                    <a:pt x="44894" y="625627"/>
                  </a:lnTo>
                  <a:lnTo>
                    <a:pt x="43116" y="625627"/>
                  </a:lnTo>
                  <a:lnTo>
                    <a:pt x="41325" y="625271"/>
                  </a:lnTo>
                  <a:lnTo>
                    <a:pt x="42748" y="626338"/>
                  </a:lnTo>
                  <a:lnTo>
                    <a:pt x="43472" y="627405"/>
                  </a:lnTo>
                  <a:lnTo>
                    <a:pt x="44183" y="627761"/>
                  </a:lnTo>
                  <a:lnTo>
                    <a:pt x="44538" y="628116"/>
                  </a:lnTo>
                  <a:lnTo>
                    <a:pt x="45605" y="627761"/>
                  </a:lnTo>
                  <a:lnTo>
                    <a:pt x="45961" y="627405"/>
                  </a:lnTo>
                  <a:lnTo>
                    <a:pt x="46672" y="627049"/>
                  </a:lnTo>
                  <a:close/>
                </a:path>
                <a:path w="1218564" h="1616710">
                  <a:moveTo>
                    <a:pt x="129324" y="579691"/>
                  </a:moveTo>
                  <a:lnTo>
                    <a:pt x="126834" y="579691"/>
                  </a:lnTo>
                  <a:lnTo>
                    <a:pt x="124701" y="579335"/>
                  </a:lnTo>
                  <a:lnTo>
                    <a:pt x="126123" y="580758"/>
                  </a:lnTo>
                  <a:lnTo>
                    <a:pt x="126479" y="581825"/>
                  </a:lnTo>
                  <a:lnTo>
                    <a:pt x="127190" y="582180"/>
                  </a:lnTo>
                  <a:lnTo>
                    <a:pt x="128257" y="582536"/>
                  </a:lnTo>
                  <a:lnTo>
                    <a:pt x="128968" y="581825"/>
                  </a:lnTo>
                  <a:lnTo>
                    <a:pt x="129324" y="579691"/>
                  </a:lnTo>
                  <a:close/>
                </a:path>
                <a:path w="1218564" h="1616710">
                  <a:moveTo>
                    <a:pt x="137883" y="678675"/>
                  </a:moveTo>
                  <a:lnTo>
                    <a:pt x="135737" y="678675"/>
                  </a:lnTo>
                  <a:lnTo>
                    <a:pt x="135026" y="679754"/>
                  </a:lnTo>
                  <a:lnTo>
                    <a:pt x="135382" y="681532"/>
                  </a:lnTo>
                  <a:lnTo>
                    <a:pt x="135382" y="682244"/>
                  </a:lnTo>
                  <a:lnTo>
                    <a:pt x="136448" y="682955"/>
                  </a:lnTo>
                  <a:lnTo>
                    <a:pt x="137528" y="682244"/>
                  </a:lnTo>
                  <a:lnTo>
                    <a:pt x="137528" y="681177"/>
                  </a:lnTo>
                  <a:lnTo>
                    <a:pt x="137883" y="679754"/>
                  </a:lnTo>
                  <a:lnTo>
                    <a:pt x="137883" y="678675"/>
                  </a:lnTo>
                  <a:close/>
                </a:path>
                <a:path w="1218564" h="1616710">
                  <a:moveTo>
                    <a:pt x="156400" y="672985"/>
                  </a:moveTo>
                  <a:lnTo>
                    <a:pt x="156044" y="670128"/>
                  </a:lnTo>
                  <a:lnTo>
                    <a:pt x="154622" y="669772"/>
                  </a:lnTo>
                  <a:lnTo>
                    <a:pt x="153555" y="669061"/>
                  </a:lnTo>
                  <a:lnTo>
                    <a:pt x="152133" y="668350"/>
                  </a:lnTo>
                  <a:lnTo>
                    <a:pt x="151777" y="669772"/>
                  </a:lnTo>
                  <a:lnTo>
                    <a:pt x="153200" y="670496"/>
                  </a:lnTo>
                  <a:lnTo>
                    <a:pt x="154266" y="671563"/>
                  </a:lnTo>
                  <a:lnTo>
                    <a:pt x="156400" y="672985"/>
                  </a:lnTo>
                  <a:close/>
                </a:path>
                <a:path w="1218564" h="1616710">
                  <a:moveTo>
                    <a:pt x="162458" y="659447"/>
                  </a:moveTo>
                  <a:lnTo>
                    <a:pt x="161747" y="657669"/>
                  </a:lnTo>
                  <a:lnTo>
                    <a:pt x="159969" y="657669"/>
                  </a:lnTo>
                  <a:lnTo>
                    <a:pt x="158902" y="656958"/>
                  </a:lnTo>
                  <a:lnTo>
                    <a:pt x="157835" y="658380"/>
                  </a:lnTo>
                  <a:lnTo>
                    <a:pt x="157835" y="659447"/>
                  </a:lnTo>
                  <a:lnTo>
                    <a:pt x="159258" y="660514"/>
                  </a:lnTo>
                  <a:lnTo>
                    <a:pt x="162458" y="659447"/>
                  </a:lnTo>
                  <a:close/>
                </a:path>
                <a:path w="1218564" h="1616710">
                  <a:moveTo>
                    <a:pt x="190601" y="805091"/>
                  </a:moveTo>
                  <a:lnTo>
                    <a:pt x="189890" y="802944"/>
                  </a:lnTo>
                  <a:lnTo>
                    <a:pt x="186690" y="804379"/>
                  </a:lnTo>
                  <a:lnTo>
                    <a:pt x="186690" y="805802"/>
                  </a:lnTo>
                  <a:lnTo>
                    <a:pt x="188823" y="808291"/>
                  </a:lnTo>
                  <a:lnTo>
                    <a:pt x="188823" y="806513"/>
                  </a:lnTo>
                  <a:lnTo>
                    <a:pt x="190601" y="805091"/>
                  </a:lnTo>
                  <a:close/>
                </a:path>
                <a:path w="1218564" h="1616710">
                  <a:moveTo>
                    <a:pt x="212699" y="784796"/>
                  </a:moveTo>
                  <a:lnTo>
                    <a:pt x="212344" y="783717"/>
                  </a:lnTo>
                  <a:lnTo>
                    <a:pt x="212344" y="783361"/>
                  </a:lnTo>
                  <a:lnTo>
                    <a:pt x="211264" y="782650"/>
                  </a:lnTo>
                  <a:lnTo>
                    <a:pt x="210908" y="782650"/>
                  </a:lnTo>
                  <a:lnTo>
                    <a:pt x="210197" y="783005"/>
                  </a:lnTo>
                  <a:lnTo>
                    <a:pt x="209486" y="783717"/>
                  </a:lnTo>
                  <a:lnTo>
                    <a:pt x="209842" y="784796"/>
                  </a:lnTo>
                  <a:lnTo>
                    <a:pt x="210197" y="785507"/>
                  </a:lnTo>
                  <a:lnTo>
                    <a:pt x="210553" y="785507"/>
                  </a:lnTo>
                  <a:lnTo>
                    <a:pt x="211264" y="786218"/>
                  </a:lnTo>
                  <a:lnTo>
                    <a:pt x="212699" y="784796"/>
                  </a:lnTo>
                  <a:close/>
                </a:path>
                <a:path w="1218564" h="1616710">
                  <a:moveTo>
                    <a:pt x="230505" y="851738"/>
                  </a:moveTo>
                  <a:lnTo>
                    <a:pt x="229793" y="851014"/>
                  </a:lnTo>
                  <a:lnTo>
                    <a:pt x="228727" y="851014"/>
                  </a:lnTo>
                  <a:lnTo>
                    <a:pt x="228015" y="851738"/>
                  </a:lnTo>
                  <a:lnTo>
                    <a:pt x="227660" y="852449"/>
                  </a:lnTo>
                  <a:lnTo>
                    <a:pt x="227660" y="853516"/>
                  </a:lnTo>
                  <a:lnTo>
                    <a:pt x="228015" y="854227"/>
                  </a:lnTo>
                  <a:lnTo>
                    <a:pt x="228371" y="854583"/>
                  </a:lnTo>
                  <a:lnTo>
                    <a:pt x="229082" y="854583"/>
                  </a:lnTo>
                  <a:lnTo>
                    <a:pt x="230505" y="853160"/>
                  </a:lnTo>
                  <a:lnTo>
                    <a:pt x="230505" y="851738"/>
                  </a:lnTo>
                  <a:close/>
                </a:path>
                <a:path w="1218564" h="1616710">
                  <a:moveTo>
                    <a:pt x="244398" y="451154"/>
                  </a:moveTo>
                  <a:lnTo>
                    <a:pt x="242620" y="450786"/>
                  </a:lnTo>
                  <a:lnTo>
                    <a:pt x="241554" y="451154"/>
                  </a:lnTo>
                  <a:lnTo>
                    <a:pt x="240842" y="452577"/>
                  </a:lnTo>
                  <a:lnTo>
                    <a:pt x="240487" y="452932"/>
                  </a:lnTo>
                  <a:lnTo>
                    <a:pt x="240842" y="453288"/>
                  </a:lnTo>
                  <a:lnTo>
                    <a:pt x="240842" y="453644"/>
                  </a:lnTo>
                  <a:lnTo>
                    <a:pt x="241198" y="453999"/>
                  </a:lnTo>
                  <a:lnTo>
                    <a:pt x="241554" y="453999"/>
                  </a:lnTo>
                  <a:lnTo>
                    <a:pt x="242620" y="453644"/>
                  </a:lnTo>
                  <a:lnTo>
                    <a:pt x="243687" y="452577"/>
                  </a:lnTo>
                  <a:lnTo>
                    <a:pt x="244398" y="451154"/>
                  </a:lnTo>
                  <a:close/>
                </a:path>
                <a:path w="1218564" h="1616710">
                  <a:moveTo>
                    <a:pt x="255447" y="750963"/>
                  </a:moveTo>
                  <a:lnTo>
                    <a:pt x="254736" y="750252"/>
                  </a:lnTo>
                  <a:lnTo>
                    <a:pt x="253669" y="750252"/>
                  </a:lnTo>
                  <a:lnTo>
                    <a:pt x="252603" y="750608"/>
                  </a:lnTo>
                  <a:lnTo>
                    <a:pt x="252603" y="752030"/>
                  </a:lnTo>
                  <a:lnTo>
                    <a:pt x="252958" y="753097"/>
                  </a:lnTo>
                  <a:lnTo>
                    <a:pt x="253314" y="753808"/>
                  </a:lnTo>
                  <a:lnTo>
                    <a:pt x="254736" y="753808"/>
                  </a:lnTo>
                  <a:lnTo>
                    <a:pt x="255092" y="753452"/>
                  </a:lnTo>
                  <a:lnTo>
                    <a:pt x="255447" y="752741"/>
                  </a:lnTo>
                  <a:lnTo>
                    <a:pt x="255447" y="750963"/>
                  </a:lnTo>
                  <a:close/>
                </a:path>
                <a:path w="1218564" h="1616710">
                  <a:moveTo>
                    <a:pt x="272910" y="790486"/>
                  </a:moveTo>
                  <a:lnTo>
                    <a:pt x="271830" y="789774"/>
                  </a:lnTo>
                  <a:lnTo>
                    <a:pt x="271475" y="790130"/>
                  </a:lnTo>
                  <a:lnTo>
                    <a:pt x="271475" y="790486"/>
                  </a:lnTo>
                  <a:lnTo>
                    <a:pt x="271119" y="791197"/>
                  </a:lnTo>
                  <a:lnTo>
                    <a:pt x="271119" y="792619"/>
                  </a:lnTo>
                  <a:lnTo>
                    <a:pt x="271830" y="793330"/>
                  </a:lnTo>
                  <a:lnTo>
                    <a:pt x="272199" y="794410"/>
                  </a:lnTo>
                  <a:lnTo>
                    <a:pt x="272554" y="794054"/>
                  </a:lnTo>
                  <a:lnTo>
                    <a:pt x="272910" y="794054"/>
                  </a:lnTo>
                  <a:lnTo>
                    <a:pt x="272910" y="790486"/>
                  </a:lnTo>
                  <a:close/>
                </a:path>
                <a:path w="1218564" h="1616710">
                  <a:moveTo>
                    <a:pt x="278968" y="1048639"/>
                  </a:moveTo>
                  <a:lnTo>
                    <a:pt x="277888" y="1047927"/>
                  </a:lnTo>
                  <a:lnTo>
                    <a:pt x="275399" y="1047927"/>
                  </a:lnTo>
                  <a:lnTo>
                    <a:pt x="274332" y="1047572"/>
                  </a:lnTo>
                  <a:lnTo>
                    <a:pt x="273621" y="1046149"/>
                  </a:lnTo>
                  <a:lnTo>
                    <a:pt x="272199" y="1047216"/>
                  </a:lnTo>
                  <a:lnTo>
                    <a:pt x="272199" y="1048283"/>
                  </a:lnTo>
                  <a:lnTo>
                    <a:pt x="276821" y="1048283"/>
                  </a:lnTo>
                  <a:lnTo>
                    <a:pt x="278968" y="1048639"/>
                  </a:lnTo>
                  <a:close/>
                </a:path>
                <a:path w="1218564" h="1616710">
                  <a:moveTo>
                    <a:pt x="280390" y="601764"/>
                  </a:moveTo>
                  <a:lnTo>
                    <a:pt x="280035" y="600697"/>
                  </a:lnTo>
                  <a:lnTo>
                    <a:pt x="278968" y="599986"/>
                  </a:lnTo>
                  <a:lnTo>
                    <a:pt x="278599" y="599630"/>
                  </a:lnTo>
                  <a:lnTo>
                    <a:pt x="277888" y="599274"/>
                  </a:lnTo>
                  <a:lnTo>
                    <a:pt x="277177" y="599986"/>
                  </a:lnTo>
                  <a:lnTo>
                    <a:pt x="277177" y="601052"/>
                  </a:lnTo>
                  <a:lnTo>
                    <a:pt x="277888" y="602119"/>
                  </a:lnTo>
                  <a:lnTo>
                    <a:pt x="278599" y="602830"/>
                  </a:lnTo>
                  <a:lnTo>
                    <a:pt x="280035" y="604621"/>
                  </a:lnTo>
                  <a:lnTo>
                    <a:pt x="280390" y="601764"/>
                  </a:lnTo>
                  <a:close/>
                </a:path>
                <a:path w="1218564" h="1616710">
                  <a:moveTo>
                    <a:pt x="283591" y="232168"/>
                  </a:moveTo>
                  <a:lnTo>
                    <a:pt x="282168" y="231444"/>
                  </a:lnTo>
                  <a:lnTo>
                    <a:pt x="281457" y="232879"/>
                  </a:lnTo>
                  <a:lnTo>
                    <a:pt x="280746" y="234657"/>
                  </a:lnTo>
                  <a:lnTo>
                    <a:pt x="279679" y="236435"/>
                  </a:lnTo>
                  <a:lnTo>
                    <a:pt x="280390" y="236791"/>
                  </a:lnTo>
                  <a:lnTo>
                    <a:pt x="280746" y="236791"/>
                  </a:lnTo>
                  <a:lnTo>
                    <a:pt x="280746" y="237147"/>
                  </a:lnTo>
                  <a:lnTo>
                    <a:pt x="282879" y="236435"/>
                  </a:lnTo>
                  <a:lnTo>
                    <a:pt x="283591" y="234657"/>
                  </a:lnTo>
                  <a:lnTo>
                    <a:pt x="283591" y="232168"/>
                  </a:lnTo>
                  <a:close/>
                </a:path>
                <a:path w="1218564" h="1616710">
                  <a:moveTo>
                    <a:pt x="284657" y="346468"/>
                  </a:moveTo>
                  <a:lnTo>
                    <a:pt x="282168" y="348246"/>
                  </a:lnTo>
                  <a:lnTo>
                    <a:pt x="282168" y="348957"/>
                  </a:lnTo>
                  <a:lnTo>
                    <a:pt x="284657" y="350735"/>
                  </a:lnTo>
                  <a:lnTo>
                    <a:pt x="284657" y="346468"/>
                  </a:lnTo>
                  <a:close/>
                </a:path>
                <a:path w="1218564" h="1616710">
                  <a:moveTo>
                    <a:pt x="294640" y="906564"/>
                  </a:moveTo>
                  <a:lnTo>
                    <a:pt x="292506" y="908342"/>
                  </a:lnTo>
                  <a:lnTo>
                    <a:pt x="292862" y="909777"/>
                  </a:lnTo>
                  <a:lnTo>
                    <a:pt x="294284" y="911199"/>
                  </a:lnTo>
                  <a:lnTo>
                    <a:pt x="294640" y="909777"/>
                  </a:lnTo>
                  <a:lnTo>
                    <a:pt x="294640" y="906564"/>
                  </a:lnTo>
                  <a:close/>
                </a:path>
                <a:path w="1218564" h="1616710">
                  <a:moveTo>
                    <a:pt x="296773" y="387413"/>
                  </a:moveTo>
                  <a:lnTo>
                    <a:pt x="294995" y="386702"/>
                  </a:lnTo>
                  <a:lnTo>
                    <a:pt x="293217" y="386702"/>
                  </a:lnTo>
                  <a:lnTo>
                    <a:pt x="291782" y="388835"/>
                  </a:lnTo>
                  <a:lnTo>
                    <a:pt x="293573" y="389547"/>
                  </a:lnTo>
                  <a:lnTo>
                    <a:pt x="295351" y="389902"/>
                  </a:lnTo>
                  <a:lnTo>
                    <a:pt x="296773" y="387413"/>
                  </a:lnTo>
                  <a:close/>
                </a:path>
                <a:path w="1218564" h="1616710">
                  <a:moveTo>
                    <a:pt x="301053" y="247472"/>
                  </a:moveTo>
                  <a:lnTo>
                    <a:pt x="300342" y="246761"/>
                  </a:lnTo>
                  <a:lnTo>
                    <a:pt x="298551" y="246761"/>
                  </a:lnTo>
                  <a:lnTo>
                    <a:pt x="296418" y="247827"/>
                  </a:lnTo>
                  <a:lnTo>
                    <a:pt x="297484" y="248894"/>
                  </a:lnTo>
                  <a:lnTo>
                    <a:pt x="298907" y="249605"/>
                  </a:lnTo>
                  <a:lnTo>
                    <a:pt x="299986" y="249605"/>
                  </a:lnTo>
                  <a:lnTo>
                    <a:pt x="300697" y="249250"/>
                  </a:lnTo>
                  <a:lnTo>
                    <a:pt x="301053" y="248183"/>
                  </a:lnTo>
                  <a:lnTo>
                    <a:pt x="301053" y="247472"/>
                  </a:lnTo>
                  <a:close/>
                </a:path>
                <a:path w="1218564" h="1616710">
                  <a:moveTo>
                    <a:pt x="302831" y="1072857"/>
                  </a:moveTo>
                  <a:lnTo>
                    <a:pt x="299631" y="1072146"/>
                  </a:lnTo>
                  <a:lnTo>
                    <a:pt x="299631" y="1074991"/>
                  </a:lnTo>
                  <a:lnTo>
                    <a:pt x="301053" y="1074635"/>
                  </a:lnTo>
                  <a:lnTo>
                    <a:pt x="302120" y="1074280"/>
                  </a:lnTo>
                  <a:lnTo>
                    <a:pt x="302831" y="1072857"/>
                  </a:lnTo>
                  <a:close/>
                </a:path>
                <a:path w="1218564" h="1616710">
                  <a:moveTo>
                    <a:pt x="310311" y="768769"/>
                  </a:moveTo>
                  <a:lnTo>
                    <a:pt x="307467" y="766635"/>
                  </a:lnTo>
                  <a:lnTo>
                    <a:pt x="305676" y="768057"/>
                  </a:lnTo>
                  <a:lnTo>
                    <a:pt x="305320" y="768413"/>
                  </a:lnTo>
                  <a:lnTo>
                    <a:pt x="305320" y="769835"/>
                  </a:lnTo>
                  <a:lnTo>
                    <a:pt x="308178" y="769124"/>
                  </a:lnTo>
                  <a:lnTo>
                    <a:pt x="310311" y="768769"/>
                  </a:lnTo>
                  <a:close/>
                </a:path>
                <a:path w="1218564" h="1616710">
                  <a:moveTo>
                    <a:pt x="310667" y="479628"/>
                  </a:moveTo>
                  <a:lnTo>
                    <a:pt x="306755" y="479272"/>
                  </a:lnTo>
                  <a:lnTo>
                    <a:pt x="306400" y="479628"/>
                  </a:lnTo>
                  <a:lnTo>
                    <a:pt x="306755" y="482130"/>
                  </a:lnTo>
                  <a:lnTo>
                    <a:pt x="308178" y="481418"/>
                  </a:lnTo>
                  <a:lnTo>
                    <a:pt x="309600" y="480352"/>
                  </a:lnTo>
                  <a:lnTo>
                    <a:pt x="310667" y="479628"/>
                  </a:lnTo>
                  <a:close/>
                </a:path>
                <a:path w="1218564" h="1616710">
                  <a:moveTo>
                    <a:pt x="315302" y="1018374"/>
                  </a:moveTo>
                  <a:lnTo>
                    <a:pt x="314591" y="1017308"/>
                  </a:lnTo>
                  <a:lnTo>
                    <a:pt x="313524" y="1016596"/>
                  </a:lnTo>
                  <a:lnTo>
                    <a:pt x="312445" y="1017308"/>
                  </a:lnTo>
                  <a:lnTo>
                    <a:pt x="312089" y="1018374"/>
                  </a:lnTo>
                  <a:lnTo>
                    <a:pt x="312445" y="1019797"/>
                  </a:lnTo>
                  <a:lnTo>
                    <a:pt x="312445" y="1020152"/>
                  </a:lnTo>
                  <a:lnTo>
                    <a:pt x="313169" y="1020864"/>
                  </a:lnTo>
                  <a:lnTo>
                    <a:pt x="313880" y="1020864"/>
                  </a:lnTo>
                  <a:lnTo>
                    <a:pt x="314947" y="1020152"/>
                  </a:lnTo>
                  <a:lnTo>
                    <a:pt x="314947" y="1019797"/>
                  </a:lnTo>
                  <a:lnTo>
                    <a:pt x="315302" y="1018374"/>
                  </a:lnTo>
                  <a:close/>
                </a:path>
                <a:path w="1218564" h="1616710">
                  <a:moveTo>
                    <a:pt x="321716" y="537324"/>
                  </a:moveTo>
                  <a:lnTo>
                    <a:pt x="319582" y="538746"/>
                  </a:lnTo>
                  <a:lnTo>
                    <a:pt x="317436" y="537324"/>
                  </a:lnTo>
                  <a:lnTo>
                    <a:pt x="316725" y="539813"/>
                  </a:lnTo>
                  <a:lnTo>
                    <a:pt x="319582" y="540169"/>
                  </a:lnTo>
                  <a:lnTo>
                    <a:pt x="321716" y="537324"/>
                  </a:lnTo>
                  <a:close/>
                </a:path>
                <a:path w="1218564" h="1616710">
                  <a:moveTo>
                    <a:pt x="321716" y="472516"/>
                  </a:moveTo>
                  <a:lnTo>
                    <a:pt x="321005" y="469658"/>
                  </a:lnTo>
                  <a:lnTo>
                    <a:pt x="319582" y="468591"/>
                  </a:lnTo>
                  <a:lnTo>
                    <a:pt x="318503" y="468591"/>
                  </a:lnTo>
                  <a:lnTo>
                    <a:pt x="318503" y="468947"/>
                  </a:lnTo>
                  <a:lnTo>
                    <a:pt x="318147" y="469658"/>
                  </a:lnTo>
                  <a:lnTo>
                    <a:pt x="318147" y="470014"/>
                  </a:lnTo>
                  <a:lnTo>
                    <a:pt x="318503" y="471093"/>
                  </a:lnTo>
                  <a:lnTo>
                    <a:pt x="319582" y="472516"/>
                  </a:lnTo>
                  <a:lnTo>
                    <a:pt x="321716" y="472516"/>
                  </a:lnTo>
                  <a:close/>
                </a:path>
                <a:path w="1218564" h="1616710">
                  <a:moveTo>
                    <a:pt x="339166" y="930071"/>
                  </a:moveTo>
                  <a:lnTo>
                    <a:pt x="337388" y="930071"/>
                  </a:lnTo>
                  <a:lnTo>
                    <a:pt x="335965" y="929360"/>
                  </a:lnTo>
                  <a:lnTo>
                    <a:pt x="334899" y="930783"/>
                  </a:lnTo>
                  <a:lnTo>
                    <a:pt x="336321" y="931494"/>
                  </a:lnTo>
                  <a:lnTo>
                    <a:pt x="337743" y="931849"/>
                  </a:lnTo>
                  <a:lnTo>
                    <a:pt x="339166" y="930071"/>
                  </a:lnTo>
                  <a:close/>
                </a:path>
                <a:path w="1218564" h="1616710">
                  <a:moveTo>
                    <a:pt x="351993" y="792975"/>
                  </a:moveTo>
                  <a:lnTo>
                    <a:pt x="351637" y="791552"/>
                  </a:lnTo>
                  <a:lnTo>
                    <a:pt x="351637" y="790486"/>
                  </a:lnTo>
                  <a:lnTo>
                    <a:pt x="350926" y="789774"/>
                  </a:lnTo>
                  <a:lnTo>
                    <a:pt x="349504" y="790486"/>
                  </a:lnTo>
                  <a:lnTo>
                    <a:pt x="349148" y="790841"/>
                  </a:lnTo>
                  <a:lnTo>
                    <a:pt x="348792" y="791552"/>
                  </a:lnTo>
                  <a:lnTo>
                    <a:pt x="348792" y="792619"/>
                  </a:lnTo>
                  <a:lnTo>
                    <a:pt x="348437" y="792975"/>
                  </a:lnTo>
                  <a:lnTo>
                    <a:pt x="348437" y="794054"/>
                  </a:lnTo>
                  <a:lnTo>
                    <a:pt x="350926" y="793686"/>
                  </a:lnTo>
                  <a:lnTo>
                    <a:pt x="351993" y="792975"/>
                  </a:lnTo>
                  <a:close/>
                </a:path>
                <a:path w="1218564" h="1616710">
                  <a:moveTo>
                    <a:pt x="356984" y="552627"/>
                  </a:moveTo>
                  <a:lnTo>
                    <a:pt x="354850" y="551561"/>
                  </a:lnTo>
                  <a:lnTo>
                    <a:pt x="353783" y="552272"/>
                  </a:lnTo>
                  <a:lnTo>
                    <a:pt x="351993" y="554050"/>
                  </a:lnTo>
                  <a:lnTo>
                    <a:pt x="351993" y="554761"/>
                  </a:lnTo>
                  <a:lnTo>
                    <a:pt x="353060" y="555472"/>
                  </a:lnTo>
                  <a:lnTo>
                    <a:pt x="354850" y="554761"/>
                  </a:lnTo>
                  <a:lnTo>
                    <a:pt x="355561" y="553694"/>
                  </a:lnTo>
                  <a:lnTo>
                    <a:pt x="356984" y="552627"/>
                  </a:lnTo>
                  <a:close/>
                </a:path>
                <a:path w="1218564" h="1616710">
                  <a:moveTo>
                    <a:pt x="366966" y="661593"/>
                  </a:moveTo>
                  <a:lnTo>
                    <a:pt x="366242" y="660882"/>
                  </a:lnTo>
                  <a:lnTo>
                    <a:pt x="365531" y="660514"/>
                  </a:lnTo>
                  <a:lnTo>
                    <a:pt x="365175" y="660158"/>
                  </a:lnTo>
                  <a:lnTo>
                    <a:pt x="364109" y="659803"/>
                  </a:lnTo>
                  <a:lnTo>
                    <a:pt x="363042" y="660882"/>
                  </a:lnTo>
                  <a:lnTo>
                    <a:pt x="363397" y="661593"/>
                  </a:lnTo>
                  <a:lnTo>
                    <a:pt x="363397" y="662305"/>
                  </a:lnTo>
                  <a:lnTo>
                    <a:pt x="364109" y="663016"/>
                  </a:lnTo>
                  <a:lnTo>
                    <a:pt x="365175" y="663016"/>
                  </a:lnTo>
                  <a:lnTo>
                    <a:pt x="365887" y="662305"/>
                  </a:lnTo>
                  <a:lnTo>
                    <a:pt x="366966" y="661593"/>
                  </a:lnTo>
                  <a:close/>
                </a:path>
                <a:path w="1218564" h="1616710">
                  <a:moveTo>
                    <a:pt x="391896" y="496366"/>
                  </a:moveTo>
                  <a:lnTo>
                    <a:pt x="390474" y="495655"/>
                  </a:lnTo>
                  <a:lnTo>
                    <a:pt x="389407" y="494944"/>
                  </a:lnTo>
                  <a:lnTo>
                    <a:pt x="388696" y="494944"/>
                  </a:lnTo>
                  <a:lnTo>
                    <a:pt x="387629" y="494588"/>
                  </a:lnTo>
                  <a:lnTo>
                    <a:pt x="387273" y="495300"/>
                  </a:lnTo>
                  <a:lnTo>
                    <a:pt x="387273" y="497078"/>
                  </a:lnTo>
                  <a:lnTo>
                    <a:pt x="387985" y="498144"/>
                  </a:lnTo>
                  <a:lnTo>
                    <a:pt x="388696" y="497789"/>
                  </a:lnTo>
                  <a:lnTo>
                    <a:pt x="389763" y="497789"/>
                  </a:lnTo>
                  <a:lnTo>
                    <a:pt x="390474" y="497078"/>
                  </a:lnTo>
                  <a:lnTo>
                    <a:pt x="391896" y="496366"/>
                  </a:lnTo>
                  <a:close/>
                </a:path>
                <a:path w="1218564" h="1616710">
                  <a:moveTo>
                    <a:pt x="430733" y="724611"/>
                  </a:moveTo>
                  <a:lnTo>
                    <a:pt x="429666" y="723188"/>
                  </a:lnTo>
                  <a:lnTo>
                    <a:pt x="428244" y="722833"/>
                  </a:lnTo>
                  <a:lnTo>
                    <a:pt x="427164" y="722477"/>
                  </a:lnTo>
                  <a:lnTo>
                    <a:pt x="426097" y="723544"/>
                  </a:lnTo>
                  <a:lnTo>
                    <a:pt x="426453" y="724611"/>
                  </a:lnTo>
                  <a:lnTo>
                    <a:pt x="428599" y="726033"/>
                  </a:lnTo>
                  <a:lnTo>
                    <a:pt x="429666" y="725678"/>
                  </a:lnTo>
                  <a:lnTo>
                    <a:pt x="430733" y="724611"/>
                  </a:lnTo>
                  <a:close/>
                </a:path>
                <a:path w="1218564" h="1616710">
                  <a:moveTo>
                    <a:pt x="569328" y="1343469"/>
                  </a:moveTo>
                  <a:lnTo>
                    <a:pt x="568972" y="1342758"/>
                  </a:lnTo>
                  <a:lnTo>
                    <a:pt x="568604" y="1342402"/>
                  </a:lnTo>
                  <a:lnTo>
                    <a:pt x="568248" y="1342402"/>
                  </a:lnTo>
                  <a:lnTo>
                    <a:pt x="567893" y="1342047"/>
                  </a:lnTo>
                  <a:lnTo>
                    <a:pt x="567537" y="1342047"/>
                  </a:lnTo>
                  <a:lnTo>
                    <a:pt x="566470" y="1342402"/>
                  </a:lnTo>
                  <a:lnTo>
                    <a:pt x="565759" y="1343113"/>
                  </a:lnTo>
                  <a:lnTo>
                    <a:pt x="566470" y="1344536"/>
                  </a:lnTo>
                  <a:lnTo>
                    <a:pt x="567182" y="1346682"/>
                  </a:lnTo>
                  <a:lnTo>
                    <a:pt x="568248" y="1345958"/>
                  </a:lnTo>
                  <a:lnTo>
                    <a:pt x="568604" y="1345603"/>
                  </a:lnTo>
                  <a:lnTo>
                    <a:pt x="568972" y="1344536"/>
                  </a:lnTo>
                  <a:lnTo>
                    <a:pt x="568972" y="1343825"/>
                  </a:lnTo>
                  <a:lnTo>
                    <a:pt x="569328" y="1343469"/>
                  </a:lnTo>
                  <a:close/>
                </a:path>
                <a:path w="1218564" h="1616710">
                  <a:moveTo>
                    <a:pt x="579653" y="1332788"/>
                  </a:moveTo>
                  <a:lnTo>
                    <a:pt x="578586" y="1331722"/>
                  </a:lnTo>
                  <a:lnTo>
                    <a:pt x="577875" y="1332433"/>
                  </a:lnTo>
                  <a:lnTo>
                    <a:pt x="577519" y="1333144"/>
                  </a:lnTo>
                  <a:lnTo>
                    <a:pt x="577164" y="1333500"/>
                  </a:lnTo>
                  <a:lnTo>
                    <a:pt x="576808" y="1334566"/>
                  </a:lnTo>
                  <a:lnTo>
                    <a:pt x="577164" y="1335278"/>
                  </a:lnTo>
                  <a:lnTo>
                    <a:pt x="578231" y="1336344"/>
                  </a:lnTo>
                  <a:lnTo>
                    <a:pt x="579297" y="1335989"/>
                  </a:lnTo>
                  <a:lnTo>
                    <a:pt x="579297" y="1335278"/>
                  </a:lnTo>
                  <a:lnTo>
                    <a:pt x="579539" y="1334566"/>
                  </a:lnTo>
                  <a:lnTo>
                    <a:pt x="579653" y="1332788"/>
                  </a:lnTo>
                  <a:close/>
                </a:path>
                <a:path w="1218564" h="1616710">
                  <a:moveTo>
                    <a:pt x="611720" y="601408"/>
                  </a:moveTo>
                  <a:lnTo>
                    <a:pt x="611009" y="600697"/>
                  </a:lnTo>
                  <a:lnTo>
                    <a:pt x="610654" y="600697"/>
                  </a:lnTo>
                  <a:lnTo>
                    <a:pt x="609942" y="600341"/>
                  </a:lnTo>
                  <a:lnTo>
                    <a:pt x="607441" y="602830"/>
                  </a:lnTo>
                  <a:lnTo>
                    <a:pt x="607441" y="603186"/>
                  </a:lnTo>
                  <a:lnTo>
                    <a:pt x="607796" y="603554"/>
                  </a:lnTo>
                  <a:lnTo>
                    <a:pt x="609942" y="602830"/>
                  </a:lnTo>
                  <a:lnTo>
                    <a:pt x="611365" y="602119"/>
                  </a:lnTo>
                  <a:lnTo>
                    <a:pt x="611720" y="601408"/>
                  </a:lnTo>
                  <a:close/>
                </a:path>
                <a:path w="1218564" h="1616710">
                  <a:moveTo>
                    <a:pt x="619912" y="1365554"/>
                  </a:moveTo>
                  <a:lnTo>
                    <a:pt x="619556" y="1364830"/>
                  </a:lnTo>
                  <a:lnTo>
                    <a:pt x="617423" y="1363764"/>
                  </a:lnTo>
                  <a:lnTo>
                    <a:pt x="616356" y="1365554"/>
                  </a:lnTo>
                  <a:lnTo>
                    <a:pt x="617067" y="1366977"/>
                  </a:lnTo>
                  <a:lnTo>
                    <a:pt x="618490" y="1368044"/>
                  </a:lnTo>
                  <a:lnTo>
                    <a:pt x="619556" y="1367688"/>
                  </a:lnTo>
                  <a:lnTo>
                    <a:pt x="619633" y="1366977"/>
                  </a:lnTo>
                  <a:lnTo>
                    <a:pt x="619912" y="1365554"/>
                  </a:lnTo>
                  <a:close/>
                </a:path>
                <a:path w="1218564" h="1616710">
                  <a:moveTo>
                    <a:pt x="644499" y="1324597"/>
                  </a:moveTo>
                  <a:lnTo>
                    <a:pt x="644144" y="1323530"/>
                  </a:lnTo>
                  <a:lnTo>
                    <a:pt x="644144" y="1323174"/>
                  </a:lnTo>
                  <a:lnTo>
                    <a:pt x="643432" y="1322819"/>
                  </a:lnTo>
                  <a:lnTo>
                    <a:pt x="642708" y="1322819"/>
                  </a:lnTo>
                  <a:lnTo>
                    <a:pt x="641642" y="1323530"/>
                  </a:lnTo>
                  <a:lnTo>
                    <a:pt x="641642" y="1323886"/>
                  </a:lnTo>
                  <a:lnTo>
                    <a:pt x="641286" y="1325308"/>
                  </a:lnTo>
                  <a:lnTo>
                    <a:pt x="641997" y="1326019"/>
                  </a:lnTo>
                  <a:lnTo>
                    <a:pt x="644144" y="1326730"/>
                  </a:lnTo>
                  <a:lnTo>
                    <a:pt x="644144" y="1325664"/>
                  </a:lnTo>
                  <a:lnTo>
                    <a:pt x="644499" y="1324597"/>
                  </a:lnTo>
                  <a:close/>
                </a:path>
                <a:path w="1218564" h="1616710">
                  <a:moveTo>
                    <a:pt x="668007" y="1326019"/>
                  </a:moveTo>
                  <a:lnTo>
                    <a:pt x="664806" y="1326730"/>
                  </a:lnTo>
                  <a:lnTo>
                    <a:pt x="665518" y="1329588"/>
                  </a:lnTo>
                  <a:lnTo>
                    <a:pt x="666584" y="1328166"/>
                  </a:lnTo>
                  <a:lnTo>
                    <a:pt x="668007" y="1326019"/>
                  </a:lnTo>
                  <a:close/>
                </a:path>
                <a:path w="1218564" h="1616710">
                  <a:moveTo>
                    <a:pt x="700074" y="1361630"/>
                  </a:moveTo>
                  <a:lnTo>
                    <a:pt x="699363" y="1361630"/>
                  </a:lnTo>
                  <a:lnTo>
                    <a:pt x="699008" y="1361986"/>
                  </a:lnTo>
                  <a:lnTo>
                    <a:pt x="697941" y="1361986"/>
                  </a:lnTo>
                  <a:lnTo>
                    <a:pt x="697585" y="1362341"/>
                  </a:lnTo>
                  <a:lnTo>
                    <a:pt x="696506" y="1362341"/>
                  </a:lnTo>
                  <a:lnTo>
                    <a:pt x="696150" y="1361986"/>
                  </a:lnTo>
                  <a:lnTo>
                    <a:pt x="695794" y="1361986"/>
                  </a:lnTo>
                  <a:lnTo>
                    <a:pt x="695439" y="1362341"/>
                  </a:lnTo>
                  <a:lnTo>
                    <a:pt x="695439" y="1363052"/>
                  </a:lnTo>
                  <a:lnTo>
                    <a:pt x="695794" y="1363764"/>
                  </a:lnTo>
                  <a:lnTo>
                    <a:pt x="696506" y="1364475"/>
                  </a:lnTo>
                  <a:lnTo>
                    <a:pt x="697585" y="1365186"/>
                  </a:lnTo>
                  <a:lnTo>
                    <a:pt x="698652" y="1364119"/>
                  </a:lnTo>
                  <a:lnTo>
                    <a:pt x="700074" y="1363764"/>
                  </a:lnTo>
                  <a:lnTo>
                    <a:pt x="700074" y="1361630"/>
                  </a:lnTo>
                  <a:close/>
                </a:path>
                <a:path w="1218564" h="1616710">
                  <a:moveTo>
                    <a:pt x="704710" y="1317828"/>
                  </a:moveTo>
                  <a:lnTo>
                    <a:pt x="704354" y="1317117"/>
                  </a:lnTo>
                  <a:lnTo>
                    <a:pt x="703999" y="1316761"/>
                  </a:lnTo>
                  <a:lnTo>
                    <a:pt x="702919" y="1317117"/>
                  </a:lnTo>
                  <a:lnTo>
                    <a:pt x="701852" y="1317117"/>
                  </a:lnTo>
                  <a:lnTo>
                    <a:pt x="701141" y="1317828"/>
                  </a:lnTo>
                  <a:lnTo>
                    <a:pt x="700786" y="1317828"/>
                  </a:lnTo>
                  <a:lnTo>
                    <a:pt x="701141" y="1319263"/>
                  </a:lnTo>
                  <a:lnTo>
                    <a:pt x="701852" y="1319974"/>
                  </a:lnTo>
                  <a:lnTo>
                    <a:pt x="702919" y="1319974"/>
                  </a:lnTo>
                  <a:lnTo>
                    <a:pt x="703275" y="1319618"/>
                  </a:lnTo>
                  <a:lnTo>
                    <a:pt x="703999" y="1319263"/>
                  </a:lnTo>
                  <a:lnTo>
                    <a:pt x="704710" y="1317828"/>
                  </a:lnTo>
                  <a:close/>
                </a:path>
                <a:path w="1218564" h="1616710">
                  <a:moveTo>
                    <a:pt x="721448" y="1203172"/>
                  </a:moveTo>
                  <a:lnTo>
                    <a:pt x="717892" y="1204607"/>
                  </a:lnTo>
                  <a:lnTo>
                    <a:pt x="717892" y="1204963"/>
                  </a:lnTo>
                  <a:lnTo>
                    <a:pt x="720026" y="1207452"/>
                  </a:lnTo>
                  <a:lnTo>
                    <a:pt x="720382" y="1206030"/>
                  </a:lnTo>
                  <a:lnTo>
                    <a:pt x="721093" y="1204607"/>
                  </a:lnTo>
                  <a:lnTo>
                    <a:pt x="721448" y="1203172"/>
                  </a:lnTo>
                  <a:close/>
                </a:path>
                <a:path w="1218564" h="1616710">
                  <a:moveTo>
                    <a:pt x="728218" y="1612658"/>
                  </a:moveTo>
                  <a:lnTo>
                    <a:pt x="727506" y="1611591"/>
                  </a:lnTo>
                  <a:lnTo>
                    <a:pt x="725728" y="1611591"/>
                  </a:lnTo>
                  <a:lnTo>
                    <a:pt x="725728" y="1613382"/>
                  </a:lnTo>
                  <a:lnTo>
                    <a:pt x="725373" y="1614449"/>
                  </a:lnTo>
                  <a:lnTo>
                    <a:pt x="725373" y="1615516"/>
                  </a:lnTo>
                  <a:lnTo>
                    <a:pt x="726084" y="1616227"/>
                  </a:lnTo>
                  <a:lnTo>
                    <a:pt x="727506" y="1615516"/>
                  </a:lnTo>
                  <a:lnTo>
                    <a:pt x="727862" y="1614805"/>
                  </a:lnTo>
                  <a:lnTo>
                    <a:pt x="727862" y="1614093"/>
                  </a:lnTo>
                  <a:lnTo>
                    <a:pt x="728218" y="1612658"/>
                  </a:lnTo>
                  <a:close/>
                </a:path>
                <a:path w="1218564" h="1616710">
                  <a:moveTo>
                    <a:pt x="747814" y="295541"/>
                  </a:moveTo>
                  <a:lnTo>
                    <a:pt x="747102" y="294474"/>
                  </a:lnTo>
                  <a:lnTo>
                    <a:pt x="745680" y="294830"/>
                  </a:lnTo>
                  <a:lnTo>
                    <a:pt x="744969" y="294830"/>
                  </a:lnTo>
                  <a:lnTo>
                    <a:pt x="744245" y="295541"/>
                  </a:lnTo>
                  <a:lnTo>
                    <a:pt x="744245" y="296964"/>
                  </a:lnTo>
                  <a:lnTo>
                    <a:pt x="744969" y="297675"/>
                  </a:lnTo>
                  <a:lnTo>
                    <a:pt x="746036" y="298030"/>
                  </a:lnTo>
                  <a:lnTo>
                    <a:pt x="746747" y="298030"/>
                  </a:lnTo>
                  <a:lnTo>
                    <a:pt x="747458" y="297319"/>
                  </a:lnTo>
                  <a:lnTo>
                    <a:pt x="747814" y="295541"/>
                  </a:lnTo>
                  <a:close/>
                </a:path>
                <a:path w="1218564" h="1616710">
                  <a:moveTo>
                    <a:pt x="748880" y="1149413"/>
                  </a:moveTo>
                  <a:lnTo>
                    <a:pt x="746036" y="1152613"/>
                  </a:lnTo>
                  <a:lnTo>
                    <a:pt x="747814" y="1155103"/>
                  </a:lnTo>
                  <a:lnTo>
                    <a:pt x="748169" y="1153325"/>
                  </a:lnTo>
                  <a:lnTo>
                    <a:pt x="748525" y="1151902"/>
                  </a:lnTo>
                  <a:lnTo>
                    <a:pt x="748880" y="1149413"/>
                  </a:lnTo>
                  <a:close/>
                </a:path>
                <a:path w="1218564" h="1616710">
                  <a:moveTo>
                    <a:pt x="752805" y="1340624"/>
                  </a:moveTo>
                  <a:lnTo>
                    <a:pt x="751014" y="1340269"/>
                  </a:lnTo>
                  <a:lnTo>
                    <a:pt x="750303" y="1340980"/>
                  </a:lnTo>
                  <a:lnTo>
                    <a:pt x="749947" y="1341691"/>
                  </a:lnTo>
                  <a:lnTo>
                    <a:pt x="749236" y="1342758"/>
                  </a:lnTo>
                  <a:lnTo>
                    <a:pt x="750658" y="1343113"/>
                  </a:lnTo>
                  <a:lnTo>
                    <a:pt x="752805" y="1344536"/>
                  </a:lnTo>
                  <a:lnTo>
                    <a:pt x="752805" y="1340624"/>
                  </a:lnTo>
                  <a:close/>
                </a:path>
                <a:path w="1218564" h="1616710">
                  <a:moveTo>
                    <a:pt x="759218" y="1334922"/>
                  </a:moveTo>
                  <a:lnTo>
                    <a:pt x="757428" y="1335278"/>
                  </a:lnTo>
                  <a:lnTo>
                    <a:pt x="756005" y="1335278"/>
                  </a:lnTo>
                  <a:lnTo>
                    <a:pt x="754938" y="1336700"/>
                  </a:lnTo>
                  <a:lnTo>
                    <a:pt x="758507" y="1338491"/>
                  </a:lnTo>
                  <a:lnTo>
                    <a:pt x="758863" y="1338491"/>
                  </a:lnTo>
                  <a:lnTo>
                    <a:pt x="759218" y="1334922"/>
                  </a:lnTo>
                  <a:close/>
                </a:path>
                <a:path w="1218564" h="1616710">
                  <a:moveTo>
                    <a:pt x="759929" y="1083538"/>
                  </a:moveTo>
                  <a:lnTo>
                    <a:pt x="759574" y="1082827"/>
                  </a:lnTo>
                  <a:lnTo>
                    <a:pt x="759574" y="1082471"/>
                  </a:lnTo>
                  <a:lnTo>
                    <a:pt x="758863" y="1082116"/>
                  </a:lnTo>
                  <a:lnTo>
                    <a:pt x="758507" y="1082116"/>
                  </a:lnTo>
                  <a:lnTo>
                    <a:pt x="757783" y="1082471"/>
                  </a:lnTo>
                  <a:lnTo>
                    <a:pt x="757428" y="1082827"/>
                  </a:lnTo>
                  <a:lnTo>
                    <a:pt x="756005" y="1083538"/>
                  </a:lnTo>
                  <a:lnTo>
                    <a:pt x="757428" y="1084249"/>
                  </a:lnTo>
                  <a:lnTo>
                    <a:pt x="757783" y="1084961"/>
                  </a:lnTo>
                  <a:lnTo>
                    <a:pt x="759574" y="1084961"/>
                  </a:lnTo>
                  <a:lnTo>
                    <a:pt x="759574" y="1084605"/>
                  </a:lnTo>
                  <a:lnTo>
                    <a:pt x="759929" y="1084249"/>
                  </a:lnTo>
                  <a:lnTo>
                    <a:pt x="759929" y="1083538"/>
                  </a:lnTo>
                  <a:close/>
                </a:path>
                <a:path w="1218564" h="1616710">
                  <a:moveTo>
                    <a:pt x="777024" y="1191069"/>
                  </a:moveTo>
                  <a:lnTo>
                    <a:pt x="776312" y="1189647"/>
                  </a:lnTo>
                  <a:lnTo>
                    <a:pt x="775601" y="1188935"/>
                  </a:lnTo>
                  <a:lnTo>
                    <a:pt x="773823" y="1190358"/>
                  </a:lnTo>
                  <a:lnTo>
                    <a:pt x="774179" y="1191069"/>
                  </a:lnTo>
                  <a:lnTo>
                    <a:pt x="774534" y="1192136"/>
                  </a:lnTo>
                  <a:lnTo>
                    <a:pt x="775246" y="1192491"/>
                  </a:lnTo>
                  <a:lnTo>
                    <a:pt x="775601" y="1192847"/>
                  </a:lnTo>
                  <a:lnTo>
                    <a:pt x="776312" y="1192847"/>
                  </a:lnTo>
                  <a:lnTo>
                    <a:pt x="777024" y="1192136"/>
                  </a:lnTo>
                  <a:lnTo>
                    <a:pt x="777024" y="1191069"/>
                  </a:lnTo>
                  <a:close/>
                </a:path>
                <a:path w="1218564" h="1616710">
                  <a:moveTo>
                    <a:pt x="792708" y="1611591"/>
                  </a:moveTo>
                  <a:lnTo>
                    <a:pt x="791997" y="1610525"/>
                  </a:lnTo>
                  <a:lnTo>
                    <a:pt x="790917" y="1611591"/>
                  </a:lnTo>
                  <a:lnTo>
                    <a:pt x="789495" y="1612303"/>
                  </a:lnTo>
                  <a:lnTo>
                    <a:pt x="787361" y="1613738"/>
                  </a:lnTo>
                  <a:lnTo>
                    <a:pt x="789495" y="1614805"/>
                  </a:lnTo>
                  <a:lnTo>
                    <a:pt x="790917" y="1613382"/>
                  </a:lnTo>
                  <a:lnTo>
                    <a:pt x="791641" y="1612303"/>
                  </a:lnTo>
                  <a:lnTo>
                    <a:pt x="792708" y="1611591"/>
                  </a:lnTo>
                  <a:close/>
                </a:path>
                <a:path w="1218564" h="1616710">
                  <a:moveTo>
                    <a:pt x="799833" y="1143000"/>
                  </a:moveTo>
                  <a:lnTo>
                    <a:pt x="798042" y="1140866"/>
                  </a:lnTo>
                  <a:lnTo>
                    <a:pt x="797331" y="1142644"/>
                  </a:lnTo>
                  <a:lnTo>
                    <a:pt x="796620" y="1143711"/>
                  </a:lnTo>
                  <a:lnTo>
                    <a:pt x="796264" y="1145133"/>
                  </a:lnTo>
                  <a:lnTo>
                    <a:pt x="796264" y="1145489"/>
                  </a:lnTo>
                  <a:lnTo>
                    <a:pt x="796620" y="1146200"/>
                  </a:lnTo>
                  <a:lnTo>
                    <a:pt x="798042" y="1146200"/>
                  </a:lnTo>
                  <a:lnTo>
                    <a:pt x="799833" y="1144422"/>
                  </a:lnTo>
                  <a:lnTo>
                    <a:pt x="799833" y="1143000"/>
                  </a:lnTo>
                  <a:close/>
                </a:path>
                <a:path w="1218564" h="1616710">
                  <a:moveTo>
                    <a:pt x="810158" y="1207096"/>
                  </a:moveTo>
                  <a:lnTo>
                    <a:pt x="809802" y="1205674"/>
                  </a:lnTo>
                  <a:lnTo>
                    <a:pt x="809447" y="1204607"/>
                  </a:lnTo>
                  <a:lnTo>
                    <a:pt x="809091" y="1203896"/>
                  </a:lnTo>
                  <a:lnTo>
                    <a:pt x="806958" y="1204607"/>
                  </a:lnTo>
                  <a:lnTo>
                    <a:pt x="806602" y="1204607"/>
                  </a:lnTo>
                  <a:lnTo>
                    <a:pt x="806602" y="1207096"/>
                  </a:lnTo>
                  <a:lnTo>
                    <a:pt x="807313" y="1208163"/>
                  </a:lnTo>
                  <a:lnTo>
                    <a:pt x="808380" y="1207808"/>
                  </a:lnTo>
                  <a:lnTo>
                    <a:pt x="810158" y="1207096"/>
                  </a:lnTo>
                  <a:close/>
                </a:path>
                <a:path w="1218564" h="1616710">
                  <a:moveTo>
                    <a:pt x="810869" y="1302169"/>
                  </a:moveTo>
                  <a:lnTo>
                    <a:pt x="809447" y="1302169"/>
                  </a:lnTo>
                  <a:lnTo>
                    <a:pt x="807669" y="1301813"/>
                  </a:lnTo>
                  <a:lnTo>
                    <a:pt x="807313" y="1302169"/>
                  </a:lnTo>
                  <a:lnTo>
                    <a:pt x="806602" y="1304302"/>
                  </a:lnTo>
                  <a:lnTo>
                    <a:pt x="807669" y="1304302"/>
                  </a:lnTo>
                  <a:lnTo>
                    <a:pt x="809091" y="1304658"/>
                  </a:lnTo>
                  <a:lnTo>
                    <a:pt x="810158" y="1305013"/>
                  </a:lnTo>
                  <a:lnTo>
                    <a:pt x="810869" y="1302880"/>
                  </a:lnTo>
                  <a:lnTo>
                    <a:pt x="810869" y="1302169"/>
                  </a:lnTo>
                  <a:close/>
                </a:path>
                <a:path w="1218564" h="1616710">
                  <a:moveTo>
                    <a:pt x="814793" y="1175054"/>
                  </a:moveTo>
                  <a:lnTo>
                    <a:pt x="813015" y="1173264"/>
                  </a:lnTo>
                  <a:lnTo>
                    <a:pt x="811949" y="1174330"/>
                  </a:lnTo>
                  <a:lnTo>
                    <a:pt x="810869" y="1175054"/>
                  </a:lnTo>
                  <a:lnTo>
                    <a:pt x="810514" y="1175766"/>
                  </a:lnTo>
                  <a:lnTo>
                    <a:pt x="811949" y="1177899"/>
                  </a:lnTo>
                  <a:lnTo>
                    <a:pt x="813015" y="1177899"/>
                  </a:lnTo>
                  <a:lnTo>
                    <a:pt x="814793" y="1176121"/>
                  </a:lnTo>
                  <a:lnTo>
                    <a:pt x="814793" y="1175054"/>
                  </a:lnTo>
                  <a:close/>
                </a:path>
                <a:path w="1218564" h="1616710">
                  <a:moveTo>
                    <a:pt x="860755" y="289496"/>
                  </a:moveTo>
                  <a:lnTo>
                    <a:pt x="860399" y="288417"/>
                  </a:lnTo>
                  <a:lnTo>
                    <a:pt x="858608" y="287705"/>
                  </a:lnTo>
                  <a:lnTo>
                    <a:pt x="858253" y="287350"/>
                  </a:lnTo>
                  <a:lnTo>
                    <a:pt x="857897" y="287705"/>
                  </a:lnTo>
                  <a:lnTo>
                    <a:pt x="856475" y="288417"/>
                  </a:lnTo>
                  <a:lnTo>
                    <a:pt x="857897" y="290207"/>
                  </a:lnTo>
                  <a:lnTo>
                    <a:pt x="859332" y="291274"/>
                  </a:lnTo>
                  <a:lnTo>
                    <a:pt x="860399" y="292341"/>
                  </a:lnTo>
                  <a:lnTo>
                    <a:pt x="860755" y="289496"/>
                  </a:lnTo>
                  <a:close/>
                </a:path>
                <a:path w="1218564" h="1616710">
                  <a:moveTo>
                    <a:pt x="871791" y="340055"/>
                  </a:moveTo>
                  <a:lnTo>
                    <a:pt x="870369" y="339344"/>
                  </a:lnTo>
                  <a:lnTo>
                    <a:pt x="868946" y="338988"/>
                  </a:lnTo>
                  <a:lnTo>
                    <a:pt x="867524" y="340410"/>
                  </a:lnTo>
                  <a:lnTo>
                    <a:pt x="868946" y="342188"/>
                  </a:lnTo>
                  <a:lnTo>
                    <a:pt x="871791" y="340055"/>
                  </a:lnTo>
                  <a:close/>
                </a:path>
                <a:path w="1218564" h="1616710">
                  <a:moveTo>
                    <a:pt x="879284" y="1291488"/>
                  </a:moveTo>
                  <a:lnTo>
                    <a:pt x="878560" y="1290066"/>
                  </a:lnTo>
                  <a:lnTo>
                    <a:pt x="877849" y="1288986"/>
                  </a:lnTo>
                  <a:lnTo>
                    <a:pt x="876782" y="1288986"/>
                  </a:lnTo>
                  <a:lnTo>
                    <a:pt x="875715" y="1289710"/>
                  </a:lnTo>
                  <a:lnTo>
                    <a:pt x="874649" y="1290066"/>
                  </a:lnTo>
                  <a:lnTo>
                    <a:pt x="876071" y="1291488"/>
                  </a:lnTo>
                  <a:lnTo>
                    <a:pt x="876427" y="1291488"/>
                  </a:lnTo>
                  <a:lnTo>
                    <a:pt x="876782" y="1291844"/>
                  </a:lnTo>
                  <a:lnTo>
                    <a:pt x="877138" y="1291844"/>
                  </a:lnTo>
                  <a:lnTo>
                    <a:pt x="878205" y="1292199"/>
                  </a:lnTo>
                  <a:lnTo>
                    <a:pt x="879284" y="1291488"/>
                  </a:lnTo>
                  <a:close/>
                </a:path>
                <a:path w="1218564" h="1616710">
                  <a:moveTo>
                    <a:pt x="913485" y="277736"/>
                  </a:moveTo>
                  <a:lnTo>
                    <a:pt x="910272" y="278091"/>
                  </a:lnTo>
                  <a:lnTo>
                    <a:pt x="909205" y="279882"/>
                  </a:lnTo>
                  <a:lnTo>
                    <a:pt x="908138" y="281305"/>
                  </a:lnTo>
                  <a:lnTo>
                    <a:pt x="908494" y="282016"/>
                  </a:lnTo>
                  <a:lnTo>
                    <a:pt x="909205" y="282727"/>
                  </a:lnTo>
                  <a:lnTo>
                    <a:pt x="909916" y="282371"/>
                  </a:lnTo>
                  <a:lnTo>
                    <a:pt x="910983" y="281305"/>
                  </a:lnTo>
                  <a:lnTo>
                    <a:pt x="912050" y="279882"/>
                  </a:lnTo>
                  <a:lnTo>
                    <a:pt x="913485" y="277736"/>
                  </a:lnTo>
                  <a:close/>
                </a:path>
                <a:path w="1218564" h="1616710">
                  <a:moveTo>
                    <a:pt x="948397" y="290563"/>
                  </a:moveTo>
                  <a:lnTo>
                    <a:pt x="947686" y="289128"/>
                  </a:lnTo>
                  <a:lnTo>
                    <a:pt x="945540" y="289128"/>
                  </a:lnTo>
                  <a:lnTo>
                    <a:pt x="944829" y="289852"/>
                  </a:lnTo>
                  <a:lnTo>
                    <a:pt x="943406" y="290563"/>
                  </a:lnTo>
                  <a:lnTo>
                    <a:pt x="944829" y="291274"/>
                  </a:lnTo>
                  <a:lnTo>
                    <a:pt x="945184" y="291985"/>
                  </a:lnTo>
                  <a:lnTo>
                    <a:pt x="946607" y="292696"/>
                  </a:lnTo>
                  <a:lnTo>
                    <a:pt x="947331" y="292341"/>
                  </a:lnTo>
                  <a:lnTo>
                    <a:pt x="947686" y="291630"/>
                  </a:lnTo>
                  <a:lnTo>
                    <a:pt x="948397" y="290563"/>
                  </a:lnTo>
                  <a:close/>
                </a:path>
                <a:path w="1218564" h="1616710">
                  <a:moveTo>
                    <a:pt x="960513" y="407708"/>
                  </a:moveTo>
                  <a:lnTo>
                    <a:pt x="960145" y="405574"/>
                  </a:lnTo>
                  <a:lnTo>
                    <a:pt x="956945" y="408774"/>
                  </a:lnTo>
                  <a:lnTo>
                    <a:pt x="958011" y="409841"/>
                  </a:lnTo>
                  <a:lnTo>
                    <a:pt x="958723" y="409841"/>
                  </a:lnTo>
                  <a:lnTo>
                    <a:pt x="959434" y="410197"/>
                  </a:lnTo>
                  <a:lnTo>
                    <a:pt x="960513" y="407708"/>
                  </a:lnTo>
                  <a:close/>
                </a:path>
                <a:path w="1218564" h="1616710">
                  <a:moveTo>
                    <a:pt x="987945" y="551205"/>
                  </a:moveTo>
                  <a:lnTo>
                    <a:pt x="986866" y="550849"/>
                  </a:lnTo>
                  <a:lnTo>
                    <a:pt x="986155" y="550494"/>
                  </a:lnTo>
                  <a:lnTo>
                    <a:pt x="985088" y="549783"/>
                  </a:lnTo>
                  <a:lnTo>
                    <a:pt x="984377" y="551205"/>
                  </a:lnTo>
                  <a:lnTo>
                    <a:pt x="983665" y="552272"/>
                  </a:lnTo>
                  <a:lnTo>
                    <a:pt x="986510" y="553694"/>
                  </a:lnTo>
                  <a:lnTo>
                    <a:pt x="987590" y="552983"/>
                  </a:lnTo>
                  <a:lnTo>
                    <a:pt x="987945" y="551205"/>
                  </a:lnTo>
                  <a:close/>
                </a:path>
                <a:path w="1218564" h="1616710">
                  <a:moveTo>
                    <a:pt x="988656" y="425513"/>
                  </a:moveTo>
                  <a:lnTo>
                    <a:pt x="987945" y="424091"/>
                  </a:lnTo>
                  <a:lnTo>
                    <a:pt x="986510" y="424446"/>
                  </a:lnTo>
                  <a:lnTo>
                    <a:pt x="984732" y="424802"/>
                  </a:lnTo>
                  <a:lnTo>
                    <a:pt x="983310" y="425157"/>
                  </a:lnTo>
                  <a:lnTo>
                    <a:pt x="983310" y="426224"/>
                  </a:lnTo>
                  <a:lnTo>
                    <a:pt x="984377" y="426224"/>
                  </a:lnTo>
                  <a:lnTo>
                    <a:pt x="985799" y="426580"/>
                  </a:lnTo>
                  <a:lnTo>
                    <a:pt x="986866" y="426224"/>
                  </a:lnTo>
                  <a:lnTo>
                    <a:pt x="987590" y="426224"/>
                  </a:lnTo>
                  <a:lnTo>
                    <a:pt x="988656" y="425513"/>
                  </a:lnTo>
                  <a:close/>
                </a:path>
                <a:path w="1218564" h="1616710">
                  <a:moveTo>
                    <a:pt x="992924" y="641286"/>
                  </a:moveTo>
                  <a:lnTo>
                    <a:pt x="992568" y="639864"/>
                  </a:lnTo>
                  <a:lnTo>
                    <a:pt x="990434" y="639152"/>
                  </a:lnTo>
                  <a:lnTo>
                    <a:pt x="989723" y="639508"/>
                  </a:lnTo>
                  <a:lnTo>
                    <a:pt x="989368" y="640575"/>
                  </a:lnTo>
                  <a:lnTo>
                    <a:pt x="989368" y="642366"/>
                  </a:lnTo>
                  <a:lnTo>
                    <a:pt x="989012" y="644499"/>
                  </a:lnTo>
                  <a:lnTo>
                    <a:pt x="990790" y="643077"/>
                  </a:lnTo>
                  <a:lnTo>
                    <a:pt x="991501" y="643077"/>
                  </a:lnTo>
                  <a:lnTo>
                    <a:pt x="991857" y="642366"/>
                  </a:lnTo>
                  <a:lnTo>
                    <a:pt x="992924" y="641286"/>
                  </a:lnTo>
                  <a:close/>
                </a:path>
                <a:path w="1218564" h="1616710">
                  <a:moveTo>
                    <a:pt x="1008608" y="650544"/>
                  </a:moveTo>
                  <a:lnTo>
                    <a:pt x="1006106" y="650900"/>
                  </a:lnTo>
                  <a:lnTo>
                    <a:pt x="1004328" y="652691"/>
                  </a:lnTo>
                  <a:lnTo>
                    <a:pt x="1005751" y="654824"/>
                  </a:lnTo>
                  <a:lnTo>
                    <a:pt x="1006817" y="653402"/>
                  </a:lnTo>
                  <a:lnTo>
                    <a:pt x="1007541" y="652691"/>
                  </a:lnTo>
                  <a:lnTo>
                    <a:pt x="1007897" y="651624"/>
                  </a:lnTo>
                  <a:lnTo>
                    <a:pt x="1008608" y="650544"/>
                  </a:lnTo>
                  <a:close/>
                </a:path>
                <a:path w="1218564" h="1616710">
                  <a:moveTo>
                    <a:pt x="1024280" y="260286"/>
                  </a:moveTo>
                  <a:lnTo>
                    <a:pt x="1022146" y="260286"/>
                  </a:lnTo>
                  <a:lnTo>
                    <a:pt x="1021435" y="261366"/>
                  </a:lnTo>
                  <a:lnTo>
                    <a:pt x="1021080" y="262788"/>
                  </a:lnTo>
                  <a:lnTo>
                    <a:pt x="1021080" y="263144"/>
                  </a:lnTo>
                  <a:lnTo>
                    <a:pt x="1021791" y="264210"/>
                  </a:lnTo>
                  <a:lnTo>
                    <a:pt x="1022858" y="264210"/>
                  </a:lnTo>
                  <a:lnTo>
                    <a:pt x="1023924" y="263855"/>
                  </a:lnTo>
                  <a:lnTo>
                    <a:pt x="1023924" y="263499"/>
                  </a:lnTo>
                  <a:lnTo>
                    <a:pt x="1024280" y="262788"/>
                  </a:lnTo>
                  <a:lnTo>
                    <a:pt x="1024280" y="260286"/>
                  </a:lnTo>
                  <a:close/>
                </a:path>
                <a:path w="1218564" h="1616710">
                  <a:moveTo>
                    <a:pt x="1025347" y="474649"/>
                  </a:moveTo>
                  <a:lnTo>
                    <a:pt x="1024991" y="472516"/>
                  </a:lnTo>
                  <a:lnTo>
                    <a:pt x="1023569" y="471805"/>
                  </a:lnTo>
                  <a:lnTo>
                    <a:pt x="1022502" y="470738"/>
                  </a:lnTo>
                  <a:lnTo>
                    <a:pt x="1020711" y="471449"/>
                  </a:lnTo>
                  <a:lnTo>
                    <a:pt x="1021435" y="472871"/>
                  </a:lnTo>
                  <a:lnTo>
                    <a:pt x="1022502" y="474294"/>
                  </a:lnTo>
                  <a:lnTo>
                    <a:pt x="1023569" y="475361"/>
                  </a:lnTo>
                  <a:lnTo>
                    <a:pt x="1025347" y="474649"/>
                  </a:lnTo>
                  <a:close/>
                </a:path>
                <a:path w="1218564" h="1616710">
                  <a:moveTo>
                    <a:pt x="1027849" y="10680"/>
                  </a:moveTo>
                  <a:lnTo>
                    <a:pt x="1026058" y="8902"/>
                  </a:lnTo>
                  <a:lnTo>
                    <a:pt x="1024991" y="11036"/>
                  </a:lnTo>
                  <a:lnTo>
                    <a:pt x="1024280" y="11747"/>
                  </a:lnTo>
                  <a:lnTo>
                    <a:pt x="1023924" y="12458"/>
                  </a:lnTo>
                  <a:lnTo>
                    <a:pt x="1024280" y="13538"/>
                  </a:lnTo>
                  <a:lnTo>
                    <a:pt x="1025702" y="13538"/>
                  </a:lnTo>
                  <a:lnTo>
                    <a:pt x="1026414" y="13182"/>
                  </a:lnTo>
                  <a:lnTo>
                    <a:pt x="1026769" y="12814"/>
                  </a:lnTo>
                  <a:lnTo>
                    <a:pt x="1027480" y="11747"/>
                  </a:lnTo>
                  <a:lnTo>
                    <a:pt x="1027849" y="10680"/>
                  </a:lnTo>
                  <a:close/>
                </a:path>
                <a:path w="1218564" h="1616710">
                  <a:moveTo>
                    <a:pt x="1033538" y="225044"/>
                  </a:moveTo>
                  <a:lnTo>
                    <a:pt x="1032116" y="224688"/>
                  </a:lnTo>
                  <a:lnTo>
                    <a:pt x="1031049" y="223621"/>
                  </a:lnTo>
                  <a:lnTo>
                    <a:pt x="1030338" y="223621"/>
                  </a:lnTo>
                  <a:lnTo>
                    <a:pt x="1029271" y="224688"/>
                  </a:lnTo>
                  <a:lnTo>
                    <a:pt x="1029627" y="225399"/>
                  </a:lnTo>
                  <a:lnTo>
                    <a:pt x="1029982" y="226466"/>
                  </a:lnTo>
                  <a:lnTo>
                    <a:pt x="1032116" y="226466"/>
                  </a:lnTo>
                  <a:lnTo>
                    <a:pt x="1032471" y="225755"/>
                  </a:lnTo>
                  <a:lnTo>
                    <a:pt x="1033538" y="225044"/>
                  </a:lnTo>
                  <a:close/>
                </a:path>
                <a:path w="1218564" h="1616710">
                  <a:moveTo>
                    <a:pt x="1041742" y="355"/>
                  </a:moveTo>
                  <a:lnTo>
                    <a:pt x="1041387" y="0"/>
                  </a:lnTo>
                  <a:lnTo>
                    <a:pt x="1040663" y="0"/>
                  </a:lnTo>
                  <a:lnTo>
                    <a:pt x="1039596" y="1422"/>
                  </a:lnTo>
                  <a:lnTo>
                    <a:pt x="1037107" y="1778"/>
                  </a:lnTo>
                  <a:lnTo>
                    <a:pt x="1038529" y="5346"/>
                  </a:lnTo>
                  <a:lnTo>
                    <a:pt x="1039952" y="3568"/>
                  </a:lnTo>
                  <a:lnTo>
                    <a:pt x="1040663" y="2133"/>
                  </a:lnTo>
                  <a:lnTo>
                    <a:pt x="1041742" y="711"/>
                  </a:lnTo>
                  <a:lnTo>
                    <a:pt x="1041742" y="355"/>
                  </a:lnTo>
                  <a:close/>
                </a:path>
                <a:path w="1218564" h="1616710">
                  <a:moveTo>
                    <a:pt x="1076299" y="127482"/>
                  </a:moveTo>
                  <a:lnTo>
                    <a:pt x="1073797" y="127482"/>
                  </a:lnTo>
                  <a:lnTo>
                    <a:pt x="1073086" y="128193"/>
                  </a:lnTo>
                  <a:lnTo>
                    <a:pt x="1073442" y="129260"/>
                  </a:lnTo>
                  <a:lnTo>
                    <a:pt x="1073797" y="129616"/>
                  </a:lnTo>
                  <a:lnTo>
                    <a:pt x="1074153" y="130327"/>
                  </a:lnTo>
                  <a:lnTo>
                    <a:pt x="1074877" y="130327"/>
                  </a:lnTo>
                  <a:lnTo>
                    <a:pt x="1076299" y="128905"/>
                  </a:lnTo>
                  <a:lnTo>
                    <a:pt x="1076299" y="127482"/>
                  </a:lnTo>
                  <a:close/>
                </a:path>
                <a:path w="1218564" h="1616710">
                  <a:moveTo>
                    <a:pt x="1098029" y="376377"/>
                  </a:moveTo>
                  <a:lnTo>
                    <a:pt x="1094460" y="376021"/>
                  </a:lnTo>
                  <a:lnTo>
                    <a:pt x="1094105" y="376377"/>
                  </a:lnTo>
                  <a:lnTo>
                    <a:pt x="1093749" y="379577"/>
                  </a:lnTo>
                  <a:lnTo>
                    <a:pt x="1097318" y="378510"/>
                  </a:lnTo>
                  <a:lnTo>
                    <a:pt x="1098029" y="376377"/>
                  </a:lnTo>
                  <a:close/>
                </a:path>
                <a:path w="1218564" h="1616710">
                  <a:moveTo>
                    <a:pt x="1218095" y="301955"/>
                  </a:moveTo>
                  <a:lnTo>
                    <a:pt x="1213104" y="301955"/>
                  </a:lnTo>
                  <a:lnTo>
                    <a:pt x="1212748" y="303377"/>
                  </a:lnTo>
                  <a:lnTo>
                    <a:pt x="1214882" y="304088"/>
                  </a:lnTo>
                  <a:lnTo>
                    <a:pt x="1218095" y="301955"/>
                  </a:lnTo>
                  <a:close/>
                </a:path>
              </a:pathLst>
            </a:custGeom>
            <a:solidFill>
              <a:srgbClr val="BF8552"/>
            </a:solidFill>
          </p:spPr>
          <p:txBody>
            <a:bodyPr wrap="square" lIns="0" tIns="0" rIns="0" bIns="0" rtlCol="0"/>
            <a:lstStyle/>
            <a:p>
              <a:endParaRPr/>
            </a:p>
          </p:txBody>
        </p:sp>
        <p:sp>
          <p:nvSpPr>
            <p:cNvPr id="24" name="object 24"/>
            <p:cNvSpPr/>
            <p:nvPr/>
          </p:nvSpPr>
          <p:spPr>
            <a:xfrm>
              <a:off x="1621624" y="1508848"/>
              <a:ext cx="1207135" cy="1515110"/>
            </a:xfrm>
            <a:custGeom>
              <a:avLst/>
              <a:gdLst/>
              <a:ahLst/>
              <a:cxnLst/>
              <a:rect l="l" t="t" r="r" b="b"/>
              <a:pathLst>
                <a:path w="1207135" h="1515110">
                  <a:moveTo>
                    <a:pt x="3213" y="634873"/>
                  </a:moveTo>
                  <a:lnTo>
                    <a:pt x="2501" y="634517"/>
                  </a:lnTo>
                  <a:lnTo>
                    <a:pt x="2146" y="633806"/>
                  </a:lnTo>
                  <a:lnTo>
                    <a:pt x="1790" y="633450"/>
                  </a:lnTo>
                  <a:lnTo>
                    <a:pt x="1066" y="633450"/>
                  </a:lnTo>
                  <a:lnTo>
                    <a:pt x="0" y="634517"/>
                  </a:lnTo>
                  <a:lnTo>
                    <a:pt x="355" y="635228"/>
                  </a:lnTo>
                  <a:lnTo>
                    <a:pt x="711" y="635584"/>
                  </a:lnTo>
                  <a:lnTo>
                    <a:pt x="1066" y="636295"/>
                  </a:lnTo>
                  <a:lnTo>
                    <a:pt x="2146" y="636295"/>
                  </a:lnTo>
                  <a:lnTo>
                    <a:pt x="2501" y="635584"/>
                  </a:lnTo>
                  <a:lnTo>
                    <a:pt x="3213" y="634873"/>
                  </a:lnTo>
                  <a:close/>
                </a:path>
                <a:path w="1207135" h="1515110">
                  <a:moveTo>
                    <a:pt x="20307" y="609231"/>
                  </a:moveTo>
                  <a:lnTo>
                    <a:pt x="18884" y="608876"/>
                  </a:lnTo>
                  <a:lnTo>
                    <a:pt x="18173" y="608520"/>
                  </a:lnTo>
                  <a:lnTo>
                    <a:pt x="16395" y="608520"/>
                  </a:lnTo>
                  <a:lnTo>
                    <a:pt x="17106" y="609231"/>
                  </a:lnTo>
                  <a:lnTo>
                    <a:pt x="17106" y="609955"/>
                  </a:lnTo>
                  <a:lnTo>
                    <a:pt x="17818" y="610666"/>
                  </a:lnTo>
                  <a:lnTo>
                    <a:pt x="18173" y="611733"/>
                  </a:lnTo>
                  <a:lnTo>
                    <a:pt x="19596" y="611022"/>
                  </a:lnTo>
                  <a:lnTo>
                    <a:pt x="19951" y="610666"/>
                  </a:lnTo>
                  <a:lnTo>
                    <a:pt x="20307" y="609231"/>
                  </a:lnTo>
                  <a:close/>
                </a:path>
                <a:path w="1207135" h="1515110">
                  <a:moveTo>
                    <a:pt x="96913" y="662292"/>
                  </a:moveTo>
                  <a:lnTo>
                    <a:pt x="96202" y="660869"/>
                  </a:lnTo>
                  <a:lnTo>
                    <a:pt x="95834" y="660869"/>
                  </a:lnTo>
                  <a:lnTo>
                    <a:pt x="94767" y="661225"/>
                  </a:lnTo>
                  <a:lnTo>
                    <a:pt x="94767" y="661581"/>
                  </a:lnTo>
                  <a:lnTo>
                    <a:pt x="94056" y="663003"/>
                  </a:lnTo>
                  <a:lnTo>
                    <a:pt x="94767" y="664070"/>
                  </a:lnTo>
                  <a:lnTo>
                    <a:pt x="96202" y="664425"/>
                  </a:lnTo>
                  <a:lnTo>
                    <a:pt x="96913" y="663359"/>
                  </a:lnTo>
                  <a:lnTo>
                    <a:pt x="96913" y="662292"/>
                  </a:lnTo>
                  <a:close/>
                </a:path>
                <a:path w="1207135" h="1515110">
                  <a:moveTo>
                    <a:pt x="122555" y="561886"/>
                  </a:moveTo>
                  <a:lnTo>
                    <a:pt x="122199" y="560806"/>
                  </a:lnTo>
                  <a:lnTo>
                    <a:pt x="121843" y="559384"/>
                  </a:lnTo>
                  <a:lnTo>
                    <a:pt x="121843" y="559028"/>
                  </a:lnTo>
                  <a:lnTo>
                    <a:pt x="121488" y="558673"/>
                  </a:lnTo>
                  <a:lnTo>
                    <a:pt x="120421" y="558673"/>
                  </a:lnTo>
                  <a:lnTo>
                    <a:pt x="120421" y="562241"/>
                  </a:lnTo>
                  <a:lnTo>
                    <a:pt x="122555" y="561886"/>
                  </a:lnTo>
                  <a:close/>
                </a:path>
                <a:path w="1207135" h="1515110">
                  <a:moveTo>
                    <a:pt x="183845" y="493509"/>
                  </a:moveTo>
                  <a:lnTo>
                    <a:pt x="182765" y="492442"/>
                  </a:lnTo>
                  <a:lnTo>
                    <a:pt x="181698" y="492442"/>
                  </a:lnTo>
                  <a:lnTo>
                    <a:pt x="180632" y="493509"/>
                  </a:lnTo>
                  <a:lnTo>
                    <a:pt x="180987" y="493864"/>
                  </a:lnTo>
                  <a:lnTo>
                    <a:pt x="180987" y="494220"/>
                  </a:lnTo>
                  <a:lnTo>
                    <a:pt x="181343" y="494576"/>
                  </a:lnTo>
                  <a:lnTo>
                    <a:pt x="181698" y="495300"/>
                  </a:lnTo>
                  <a:lnTo>
                    <a:pt x="182765" y="495300"/>
                  </a:lnTo>
                  <a:lnTo>
                    <a:pt x="183476" y="494576"/>
                  </a:lnTo>
                  <a:lnTo>
                    <a:pt x="183476" y="494220"/>
                  </a:lnTo>
                  <a:lnTo>
                    <a:pt x="183845" y="493509"/>
                  </a:lnTo>
                  <a:close/>
                </a:path>
                <a:path w="1207135" h="1515110">
                  <a:moveTo>
                    <a:pt x="209842" y="514527"/>
                  </a:moveTo>
                  <a:lnTo>
                    <a:pt x="209130" y="514159"/>
                  </a:lnTo>
                  <a:lnTo>
                    <a:pt x="208775" y="513803"/>
                  </a:lnTo>
                  <a:lnTo>
                    <a:pt x="208775" y="513448"/>
                  </a:lnTo>
                  <a:lnTo>
                    <a:pt x="207708" y="513448"/>
                  </a:lnTo>
                  <a:lnTo>
                    <a:pt x="206997" y="514527"/>
                  </a:lnTo>
                  <a:lnTo>
                    <a:pt x="207352" y="515239"/>
                  </a:lnTo>
                  <a:lnTo>
                    <a:pt x="207352" y="515950"/>
                  </a:lnTo>
                  <a:lnTo>
                    <a:pt x="208419" y="516305"/>
                  </a:lnTo>
                  <a:lnTo>
                    <a:pt x="208775" y="516305"/>
                  </a:lnTo>
                  <a:lnTo>
                    <a:pt x="209130" y="515950"/>
                  </a:lnTo>
                  <a:lnTo>
                    <a:pt x="209842" y="514527"/>
                  </a:lnTo>
                  <a:close/>
                </a:path>
                <a:path w="1207135" h="1515110">
                  <a:moveTo>
                    <a:pt x="212344" y="484606"/>
                  </a:moveTo>
                  <a:lnTo>
                    <a:pt x="211277" y="483539"/>
                  </a:lnTo>
                  <a:lnTo>
                    <a:pt x="210197" y="483184"/>
                  </a:lnTo>
                  <a:lnTo>
                    <a:pt x="209842" y="484251"/>
                  </a:lnTo>
                  <a:lnTo>
                    <a:pt x="209130" y="484962"/>
                  </a:lnTo>
                  <a:lnTo>
                    <a:pt x="209130" y="486397"/>
                  </a:lnTo>
                  <a:lnTo>
                    <a:pt x="209842" y="486752"/>
                  </a:lnTo>
                  <a:lnTo>
                    <a:pt x="210197" y="487108"/>
                  </a:lnTo>
                  <a:lnTo>
                    <a:pt x="210921" y="486752"/>
                  </a:lnTo>
                  <a:lnTo>
                    <a:pt x="211277" y="486397"/>
                  </a:lnTo>
                  <a:lnTo>
                    <a:pt x="211988" y="485317"/>
                  </a:lnTo>
                  <a:lnTo>
                    <a:pt x="212344" y="484606"/>
                  </a:lnTo>
                  <a:close/>
                </a:path>
                <a:path w="1207135" h="1515110">
                  <a:moveTo>
                    <a:pt x="221957" y="550837"/>
                  </a:moveTo>
                  <a:lnTo>
                    <a:pt x="221602" y="550481"/>
                  </a:lnTo>
                  <a:lnTo>
                    <a:pt x="221246" y="549770"/>
                  </a:lnTo>
                  <a:lnTo>
                    <a:pt x="220535" y="549059"/>
                  </a:lnTo>
                  <a:lnTo>
                    <a:pt x="219468" y="547636"/>
                  </a:lnTo>
                  <a:lnTo>
                    <a:pt x="219468" y="550837"/>
                  </a:lnTo>
                  <a:lnTo>
                    <a:pt x="219824" y="552259"/>
                  </a:lnTo>
                  <a:lnTo>
                    <a:pt x="220891" y="552983"/>
                  </a:lnTo>
                  <a:lnTo>
                    <a:pt x="221246" y="552259"/>
                  </a:lnTo>
                  <a:lnTo>
                    <a:pt x="221602" y="551903"/>
                  </a:lnTo>
                  <a:lnTo>
                    <a:pt x="221957" y="550837"/>
                  </a:lnTo>
                  <a:close/>
                </a:path>
                <a:path w="1207135" h="1515110">
                  <a:moveTo>
                    <a:pt x="232651" y="604608"/>
                  </a:moveTo>
                  <a:lnTo>
                    <a:pt x="232295" y="604253"/>
                  </a:lnTo>
                  <a:lnTo>
                    <a:pt x="232295" y="603897"/>
                  </a:lnTo>
                  <a:lnTo>
                    <a:pt x="230860" y="603542"/>
                  </a:lnTo>
                  <a:lnTo>
                    <a:pt x="229793" y="603542"/>
                  </a:lnTo>
                  <a:lnTo>
                    <a:pt x="230149" y="605320"/>
                  </a:lnTo>
                  <a:lnTo>
                    <a:pt x="230505" y="606031"/>
                  </a:lnTo>
                  <a:lnTo>
                    <a:pt x="230860" y="607098"/>
                  </a:lnTo>
                  <a:lnTo>
                    <a:pt x="232295" y="607809"/>
                  </a:lnTo>
                  <a:lnTo>
                    <a:pt x="232651" y="606742"/>
                  </a:lnTo>
                  <a:lnTo>
                    <a:pt x="232651" y="604608"/>
                  </a:lnTo>
                  <a:close/>
                </a:path>
                <a:path w="1207135" h="1515110">
                  <a:moveTo>
                    <a:pt x="250101" y="894448"/>
                  </a:moveTo>
                  <a:lnTo>
                    <a:pt x="247256" y="893025"/>
                  </a:lnTo>
                  <a:lnTo>
                    <a:pt x="246545" y="893025"/>
                  </a:lnTo>
                  <a:lnTo>
                    <a:pt x="246189" y="893381"/>
                  </a:lnTo>
                  <a:lnTo>
                    <a:pt x="246189" y="894803"/>
                  </a:lnTo>
                  <a:lnTo>
                    <a:pt x="246900" y="895159"/>
                  </a:lnTo>
                  <a:lnTo>
                    <a:pt x="248678" y="895159"/>
                  </a:lnTo>
                  <a:lnTo>
                    <a:pt x="250101" y="894448"/>
                  </a:lnTo>
                  <a:close/>
                </a:path>
                <a:path w="1207135" h="1515110">
                  <a:moveTo>
                    <a:pt x="257581" y="693623"/>
                  </a:moveTo>
                  <a:lnTo>
                    <a:pt x="256514" y="693267"/>
                  </a:lnTo>
                  <a:lnTo>
                    <a:pt x="256159" y="692556"/>
                  </a:lnTo>
                  <a:lnTo>
                    <a:pt x="255803" y="692556"/>
                  </a:lnTo>
                  <a:lnTo>
                    <a:pt x="255447" y="692200"/>
                  </a:lnTo>
                  <a:lnTo>
                    <a:pt x="254025" y="692200"/>
                  </a:lnTo>
                  <a:lnTo>
                    <a:pt x="254025" y="692556"/>
                  </a:lnTo>
                  <a:lnTo>
                    <a:pt x="253669" y="692556"/>
                  </a:lnTo>
                  <a:lnTo>
                    <a:pt x="253669" y="692912"/>
                  </a:lnTo>
                  <a:lnTo>
                    <a:pt x="254381" y="693267"/>
                  </a:lnTo>
                  <a:lnTo>
                    <a:pt x="254736" y="693623"/>
                  </a:lnTo>
                  <a:lnTo>
                    <a:pt x="257581" y="693623"/>
                  </a:lnTo>
                  <a:close/>
                </a:path>
                <a:path w="1207135" h="1515110">
                  <a:moveTo>
                    <a:pt x="262216" y="1018006"/>
                  </a:moveTo>
                  <a:lnTo>
                    <a:pt x="260794" y="1016939"/>
                  </a:lnTo>
                  <a:lnTo>
                    <a:pt x="260083" y="1018362"/>
                  </a:lnTo>
                  <a:lnTo>
                    <a:pt x="259016" y="1019086"/>
                  </a:lnTo>
                  <a:lnTo>
                    <a:pt x="260083" y="1021219"/>
                  </a:lnTo>
                  <a:lnTo>
                    <a:pt x="262216" y="1018717"/>
                  </a:lnTo>
                  <a:lnTo>
                    <a:pt x="262216" y="1018006"/>
                  </a:lnTo>
                  <a:close/>
                </a:path>
                <a:path w="1207135" h="1515110">
                  <a:moveTo>
                    <a:pt x="267208" y="252095"/>
                  </a:moveTo>
                  <a:lnTo>
                    <a:pt x="266141" y="251028"/>
                  </a:lnTo>
                  <a:lnTo>
                    <a:pt x="265785" y="249250"/>
                  </a:lnTo>
                  <a:lnTo>
                    <a:pt x="263994" y="249605"/>
                  </a:lnTo>
                  <a:lnTo>
                    <a:pt x="264350" y="252806"/>
                  </a:lnTo>
                  <a:lnTo>
                    <a:pt x="267208" y="252095"/>
                  </a:lnTo>
                  <a:close/>
                </a:path>
                <a:path w="1207135" h="1515110">
                  <a:moveTo>
                    <a:pt x="270052" y="727811"/>
                  </a:moveTo>
                  <a:lnTo>
                    <a:pt x="269697" y="727456"/>
                  </a:lnTo>
                  <a:lnTo>
                    <a:pt x="268986" y="727100"/>
                  </a:lnTo>
                  <a:lnTo>
                    <a:pt x="268630" y="726744"/>
                  </a:lnTo>
                  <a:lnTo>
                    <a:pt x="268274" y="727100"/>
                  </a:lnTo>
                  <a:lnTo>
                    <a:pt x="267563" y="727456"/>
                  </a:lnTo>
                  <a:lnTo>
                    <a:pt x="267208" y="728167"/>
                  </a:lnTo>
                  <a:lnTo>
                    <a:pt x="266852" y="728522"/>
                  </a:lnTo>
                  <a:lnTo>
                    <a:pt x="266852" y="729234"/>
                  </a:lnTo>
                  <a:lnTo>
                    <a:pt x="267563" y="729945"/>
                  </a:lnTo>
                  <a:lnTo>
                    <a:pt x="268274" y="730300"/>
                  </a:lnTo>
                  <a:lnTo>
                    <a:pt x="268986" y="729589"/>
                  </a:lnTo>
                  <a:lnTo>
                    <a:pt x="269341" y="728522"/>
                  </a:lnTo>
                  <a:lnTo>
                    <a:pt x="270052" y="727811"/>
                  </a:lnTo>
                  <a:close/>
                </a:path>
                <a:path w="1207135" h="1515110">
                  <a:moveTo>
                    <a:pt x="282168" y="275945"/>
                  </a:moveTo>
                  <a:lnTo>
                    <a:pt x="281813" y="274878"/>
                  </a:lnTo>
                  <a:lnTo>
                    <a:pt x="280035" y="272745"/>
                  </a:lnTo>
                  <a:lnTo>
                    <a:pt x="278968" y="275590"/>
                  </a:lnTo>
                  <a:lnTo>
                    <a:pt x="278968" y="276313"/>
                  </a:lnTo>
                  <a:lnTo>
                    <a:pt x="280746" y="276669"/>
                  </a:lnTo>
                  <a:lnTo>
                    <a:pt x="281101" y="276669"/>
                  </a:lnTo>
                  <a:lnTo>
                    <a:pt x="282168" y="275945"/>
                  </a:lnTo>
                  <a:close/>
                </a:path>
                <a:path w="1207135" h="1515110">
                  <a:moveTo>
                    <a:pt x="283235" y="369951"/>
                  </a:moveTo>
                  <a:lnTo>
                    <a:pt x="282524" y="368884"/>
                  </a:lnTo>
                  <a:lnTo>
                    <a:pt x="282168" y="367461"/>
                  </a:lnTo>
                  <a:lnTo>
                    <a:pt x="281457" y="367461"/>
                  </a:lnTo>
                  <a:lnTo>
                    <a:pt x="279679" y="367106"/>
                  </a:lnTo>
                  <a:lnTo>
                    <a:pt x="279323" y="368173"/>
                  </a:lnTo>
                  <a:lnTo>
                    <a:pt x="279679" y="369951"/>
                  </a:lnTo>
                  <a:lnTo>
                    <a:pt x="283235" y="369951"/>
                  </a:lnTo>
                  <a:close/>
                </a:path>
                <a:path w="1207135" h="1515110">
                  <a:moveTo>
                    <a:pt x="284302" y="829297"/>
                  </a:moveTo>
                  <a:lnTo>
                    <a:pt x="283946" y="828217"/>
                  </a:lnTo>
                  <a:lnTo>
                    <a:pt x="280390" y="828217"/>
                  </a:lnTo>
                  <a:lnTo>
                    <a:pt x="281457" y="829652"/>
                  </a:lnTo>
                  <a:lnTo>
                    <a:pt x="282879" y="830364"/>
                  </a:lnTo>
                  <a:lnTo>
                    <a:pt x="283946" y="830008"/>
                  </a:lnTo>
                  <a:lnTo>
                    <a:pt x="283946" y="829652"/>
                  </a:lnTo>
                  <a:lnTo>
                    <a:pt x="284302" y="829297"/>
                  </a:lnTo>
                  <a:close/>
                </a:path>
                <a:path w="1207135" h="1515110">
                  <a:moveTo>
                    <a:pt x="286804" y="376008"/>
                  </a:moveTo>
                  <a:lnTo>
                    <a:pt x="285026" y="374586"/>
                  </a:lnTo>
                  <a:lnTo>
                    <a:pt x="282524" y="376364"/>
                  </a:lnTo>
                  <a:lnTo>
                    <a:pt x="284302" y="377075"/>
                  </a:lnTo>
                  <a:lnTo>
                    <a:pt x="285737" y="377075"/>
                  </a:lnTo>
                  <a:lnTo>
                    <a:pt x="286804" y="376008"/>
                  </a:lnTo>
                  <a:close/>
                </a:path>
                <a:path w="1207135" h="1515110">
                  <a:moveTo>
                    <a:pt x="290715" y="333997"/>
                  </a:moveTo>
                  <a:lnTo>
                    <a:pt x="290360" y="332917"/>
                  </a:lnTo>
                  <a:lnTo>
                    <a:pt x="289648" y="331851"/>
                  </a:lnTo>
                  <a:lnTo>
                    <a:pt x="289293" y="331495"/>
                  </a:lnTo>
                  <a:lnTo>
                    <a:pt x="288226" y="331495"/>
                  </a:lnTo>
                  <a:lnTo>
                    <a:pt x="287870" y="331851"/>
                  </a:lnTo>
                  <a:lnTo>
                    <a:pt x="287870" y="335064"/>
                  </a:lnTo>
                  <a:lnTo>
                    <a:pt x="289648" y="335064"/>
                  </a:lnTo>
                  <a:lnTo>
                    <a:pt x="290715" y="333997"/>
                  </a:lnTo>
                  <a:close/>
                </a:path>
                <a:path w="1207135" h="1515110">
                  <a:moveTo>
                    <a:pt x="290715" y="267766"/>
                  </a:moveTo>
                  <a:lnTo>
                    <a:pt x="289293" y="267411"/>
                  </a:lnTo>
                  <a:lnTo>
                    <a:pt x="288937" y="267055"/>
                  </a:lnTo>
                  <a:lnTo>
                    <a:pt x="288226" y="267411"/>
                  </a:lnTo>
                  <a:lnTo>
                    <a:pt x="287515" y="267411"/>
                  </a:lnTo>
                  <a:lnTo>
                    <a:pt x="286804" y="268122"/>
                  </a:lnTo>
                  <a:lnTo>
                    <a:pt x="287515" y="269544"/>
                  </a:lnTo>
                  <a:lnTo>
                    <a:pt x="288226" y="269900"/>
                  </a:lnTo>
                  <a:lnTo>
                    <a:pt x="288937" y="269544"/>
                  </a:lnTo>
                  <a:lnTo>
                    <a:pt x="289293" y="269189"/>
                  </a:lnTo>
                  <a:lnTo>
                    <a:pt x="289648" y="268478"/>
                  </a:lnTo>
                  <a:lnTo>
                    <a:pt x="290715" y="267766"/>
                  </a:lnTo>
                  <a:close/>
                </a:path>
                <a:path w="1207135" h="1515110">
                  <a:moveTo>
                    <a:pt x="303898" y="1003414"/>
                  </a:moveTo>
                  <a:lnTo>
                    <a:pt x="303542" y="1003414"/>
                  </a:lnTo>
                  <a:lnTo>
                    <a:pt x="302475" y="1003058"/>
                  </a:lnTo>
                  <a:lnTo>
                    <a:pt x="301764" y="1003414"/>
                  </a:lnTo>
                  <a:lnTo>
                    <a:pt x="301053" y="1005192"/>
                  </a:lnTo>
                  <a:lnTo>
                    <a:pt x="302831" y="1005192"/>
                  </a:lnTo>
                  <a:lnTo>
                    <a:pt x="303542" y="1004836"/>
                  </a:lnTo>
                  <a:lnTo>
                    <a:pt x="303898" y="1004481"/>
                  </a:lnTo>
                  <a:lnTo>
                    <a:pt x="303898" y="1003414"/>
                  </a:lnTo>
                  <a:close/>
                </a:path>
                <a:path w="1207135" h="1515110">
                  <a:moveTo>
                    <a:pt x="305333" y="346811"/>
                  </a:moveTo>
                  <a:lnTo>
                    <a:pt x="304965" y="346456"/>
                  </a:lnTo>
                  <a:lnTo>
                    <a:pt x="302475" y="346456"/>
                  </a:lnTo>
                  <a:lnTo>
                    <a:pt x="302475" y="347167"/>
                  </a:lnTo>
                  <a:lnTo>
                    <a:pt x="302831" y="347522"/>
                  </a:lnTo>
                  <a:lnTo>
                    <a:pt x="303542" y="347522"/>
                  </a:lnTo>
                  <a:lnTo>
                    <a:pt x="304253" y="347878"/>
                  </a:lnTo>
                  <a:lnTo>
                    <a:pt x="304965" y="347878"/>
                  </a:lnTo>
                  <a:lnTo>
                    <a:pt x="305333" y="347522"/>
                  </a:lnTo>
                  <a:lnTo>
                    <a:pt x="305333" y="346811"/>
                  </a:lnTo>
                  <a:close/>
                </a:path>
                <a:path w="1207135" h="1515110">
                  <a:moveTo>
                    <a:pt x="307467" y="725678"/>
                  </a:moveTo>
                  <a:lnTo>
                    <a:pt x="307111" y="724966"/>
                  </a:lnTo>
                  <a:lnTo>
                    <a:pt x="307111" y="724255"/>
                  </a:lnTo>
                  <a:lnTo>
                    <a:pt x="305689" y="724611"/>
                  </a:lnTo>
                  <a:lnTo>
                    <a:pt x="305689" y="726389"/>
                  </a:lnTo>
                  <a:lnTo>
                    <a:pt x="306400" y="727100"/>
                  </a:lnTo>
                  <a:lnTo>
                    <a:pt x="306755" y="727100"/>
                  </a:lnTo>
                  <a:lnTo>
                    <a:pt x="307467" y="726744"/>
                  </a:lnTo>
                  <a:lnTo>
                    <a:pt x="307467" y="725678"/>
                  </a:lnTo>
                  <a:close/>
                </a:path>
                <a:path w="1207135" h="1515110">
                  <a:moveTo>
                    <a:pt x="309600" y="868108"/>
                  </a:moveTo>
                  <a:lnTo>
                    <a:pt x="307822" y="868819"/>
                  </a:lnTo>
                  <a:lnTo>
                    <a:pt x="307111" y="870597"/>
                  </a:lnTo>
                  <a:lnTo>
                    <a:pt x="307822" y="872020"/>
                  </a:lnTo>
                  <a:lnTo>
                    <a:pt x="308533" y="872020"/>
                  </a:lnTo>
                  <a:lnTo>
                    <a:pt x="308889" y="870953"/>
                  </a:lnTo>
                  <a:lnTo>
                    <a:pt x="309600" y="868108"/>
                  </a:lnTo>
                  <a:close/>
                </a:path>
                <a:path w="1207135" h="1515110">
                  <a:moveTo>
                    <a:pt x="312458" y="610311"/>
                  </a:moveTo>
                  <a:lnTo>
                    <a:pt x="312102" y="610311"/>
                  </a:lnTo>
                  <a:lnTo>
                    <a:pt x="309956" y="609231"/>
                  </a:lnTo>
                  <a:lnTo>
                    <a:pt x="309600" y="609600"/>
                  </a:lnTo>
                  <a:lnTo>
                    <a:pt x="309245" y="609600"/>
                  </a:lnTo>
                  <a:lnTo>
                    <a:pt x="308533" y="610311"/>
                  </a:lnTo>
                  <a:lnTo>
                    <a:pt x="308533" y="611022"/>
                  </a:lnTo>
                  <a:lnTo>
                    <a:pt x="308889" y="611022"/>
                  </a:lnTo>
                  <a:lnTo>
                    <a:pt x="309600" y="611733"/>
                  </a:lnTo>
                  <a:lnTo>
                    <a:pt x="310667" y="611733"/>
                  </a:lnTo>
                  <a:lnTo>
                    <a:pt x="311378" y="612089"/>
                  </a:lnTo>
                  <a:lnTo>
                    <a:pt x="312089" y="611733"/>
                  </a:lnTo>
                  <a:lnTo>
                    <a:pt x="312102" y="611378"/>
                  </a:lnTo>
                  <a:lnTo>
                    <a:pt x="312458" y="611022"/>
                  </a:lnTo>
                  <a:lnTo>
                    <a:pt x="312458" y="610311"/>
                  </a:lnTo>
                  <a:close/>
                </a:path>
                <a:path w="1207135" h="1515110">
                  <a:moveTo>
                    <a:pt x="315658" y="1040803"/>
                  </a:moveTo>
                  <a:lnTo>
                    <a:pt x="312458" y="1040091"/>
                  </a:lnTo>
                  <a:lnTo>
                    <a:pt x="312458" y="1042936"/>
                  </a:lnTo>
                  <a:lnTo>
                    <a:pt x="313880" y="1042581"/>
                  </a:lnTo>
                  <a:lnTo>
                    <a:pt x="314947" y="1042225"/>
                  </a:lnTo>
                  <a:lnTo>
                    <a:pt x="315658" y="1040803"/>
                  </a:lnTo>
                  <a:close/>
                </a:path>
                <a:path w="1207135" h="1515110">
                  <a:moveTo>
                    <a:pt x="321716" y="357492"/>
                  </a:moveTo>
                  <a:lnTo>
                    <a:pt x="318503" y="356425"/>
                  </a:lnTo>
                  <a:lnTo>
                    <a:pt x="318871" y="357492"/>
                  </a:lnTo>
                  <a:lnTo>
                    <a:pt x="319582" y="358559"/>
                  </a:lnTo>
                  <a:lnTo>
                    <a:pt x="319938" y="359981"/>
                  </a:lnTo>
                  <a:lnTo>
                    <a:pt x="321716" y="357492"/>
                  </a:lnTo>
                  <a:close/>
                </a:path>
                <a:path w="1207135" h="1515110">
                  <a:moveTo>
                    <a:pt x="324561" y="467525"/>
                  </a:moveTo>
                  <a:lnTo>
                    <a:pt x="323494" y="466445"/>
                  </a:lnTo>
                  <a:lnTo>
                    <a:pt x="322783" y="465378"/>
                  </a:lnTo>
                  <a:lnTo>
                    <a:pt x="320649" y="465734"/>
                  </a:lnTo>
                  <a:lnTo>
                    <a:pt x="321005" y="466445"/>
                  </a:lnTo>
                  <a:lnTo>
                    <a:pt x="320649" y="467525"/>
                  </a:lnTo>
                  <a:lnTo>
                    <a:pt x="321360" y="467880"/>
                  </a:lnTo>
                  <a:lnTo>
                    <a:pt x="322072" y="468947"/>
                  </a:lnTo>
                  <a:lnTo>
                    <a:pt x="323494" y="468591"/>
                  </a:lnTo>
                  <a:lnTo>
                    <a:pt x="324561" y="467525"/>
                  </a:lnTo>
                  <a:close/>
                </a:path>
                <a:path w="1207135" h="1515110">
                  <a:moveTo>
                    <a:pt x="332409" y="957122"/>
                  </a:moveTo>
                  <a:lnTo>
                    <a:pt x="330974" y="954989"/>
                  </a:lnTo>
                  <a:lnTo>
                    <a:pt x="328841" y="954633"/>
                  </a:lnTo>
                  <a:lnTo>
                    <a:pt x="329907" y="956056"/>
                  </a:lnTo>
                  <a:lnTo>
                    <a:pt x="331330" y="956411"/>
                  </a:lnTo>
                  <a:lnTo>
                    <a:pt x="332409" y="957122"/>
                  </a:lnTo>
                  <a:close/>
                </a:path>
                <a:path w="1207135" h="1515110">
                  <a:moveTo>
                    <a:pt x="337743" y="445084"/>
                  </a:moveTo>
                  <a:lnTo>
                    <a:pt x="337032" y="442950"/>
                  </a:lnTo>
                  <a:lnTo>
                    <a:pt x="336677" y="442239"/>
                  </a:lnTo>
                  <a:lnTo>
                    <a:pt x="335610" y="442239"/>
                  </a:lnTo>
                  <a:lnTo>
                    <a:pt x="335254" y="442595"/>
                  </a:lnTo>
                  <a:lnTo>
                    <a:pt x="335254" y="442950"/>
                  </a:lnTo>
                  <a:lnTo>
                    <a:pt x="335610" y="444373"/>
                  </a:lnTo>
                  <a:lnTo>
                    <a:pt x="337743" y="445084"/>
                  </a:lnTo>
                  <a:close/>
                </a:path>
                <a:path w="1207135" h="1515110">
                  <a:moveTo>
                    <a:pt x="374446" y="813269"/>
                  </a:moveTo>
                  <a:lnTo>
                    <a:pt x="372300" y="812203"/>
                  </a:lnTo>
                  <a:lnTo>
                    <a:pt x="372300" y="813625"/>
                  </a:lnTo>
                  <a:lnTo>
                    <a:pt x="372668" y="815047"/>
                  </a:lnTo>
                  <a:lnTo>
                    <a:pt x="373380" y="816114"/>
                  </a:lnTo>
                  <a:lnTo>
                    <a:pt x="373380" y="814692"/>
                  </a:lnTo>
                  <a:lnTo>
                    <a:pt x="374446" y="813269"/>
                  </a:lnTo>
                  <a:close/>
                </a:path>
                <a:path w="1207135" h="1515110">
                  <a:moveTo>
                    <a:pt x="381215" y="467169"/>
                  </a:moveTo>
                  <a:lnTo>
                    <a:pt x="380860" y="467169"/>
                  </a:lnTo>
                  <a:lnTo>
                    <a:pt x="380504" y="466445"/>
                  </a:lnTo>
                  <a:lnTo>
                    <a:pt x="379069" y="466445"/>
                  </a:lnTo>
                  <a:lnTo>
                    <a:pt x="378358" y="467169"/>
                  </a:lnTo>
                  <a:lnTo>
                    <a:pt x="378358" y="467880"/>
                  </a:lnTo>
                  <a:lnTo>
                    <a:pt x="378714" y="468236"/>
                  </a:lnTo>
                  <a:lnTo>
                    <a:pt x="380149" y="468236"/>
                  </a:lnTo>
                  <a:lnTo>
                    <a:pt x="381215" y="467169"/>
                  </a:lnTo>
                  <a:close/>
                </a:path>
                <a:path w="1207135" h="1515110">
                  <a:moveTo>
                    <a:pt x="409359" y="513092"/>
                  </a:moveTo>
                  <a:lnTo>
                    <a:pt x="407936" y="512025"/>
                  </a:lnTo>
                  <a:lnTo>
                    <a:pt x="407225" y="512381"/>
                  </a:lnTo>
                  <a:lnTo>
                    <a:pt x="406146" y="513448"/>
                  </a:lnTo>
                  <a:lnTo>
                    <a:pt x="406146" y="514172"/>
                  </a:lnTo>
                  <a:lnTo>
                    <a:pt x="405790" y="514527"/>
                  </a:lnTo>
                  <a:lnTo>
                    <a:pt x="407225" y="515239"/>
                  </a:lnTo>
                  <a:lnTo>
                    <a:pt x="407581" y="514883"/>
                  </a:lnTo>
                  <a:lnTo>
                    <a:pt x="408292" y="514527"/>
                  </a:lnTo>
                  <a:lnTo>
                    <a:pt x="408647" y="513803"/>
                  </a:lnTo>
                  <a:lnTo>
                    <a:pt x="409359" y="513092"/>
                  </a:lnTo>
                  <a:close/>
                </a:path>
                <a:path w="1207135" h="1515110">
                  <a:moveTo>
                    <a:pt x="522300" y="592150"/>
                  </a:moveTo>
                  <a:lnTo>
                    <a:pt x="516597" y="592150"/>
                  </a:lnTo>
                  <a:lnTo>
                    <a:pt x="518375" y="592861"/>
                  </a:lnTo>
                  <a:lnTo>
                    <a:pt x="518731" y="593217"/>
                  </a:lnTo>
                  <a:lnTo>
                    <a:pt x="519442" y="593572"/>
                  </a:lnTo>
                  <a:lnTo>
                    <a:pt x="519798" y="593928"/>
                  </a:lnTo>
                  <a:lnTo>
                    <a:pt x="520865" y="593928"/>
                  </a:lnTo>
                  <a:lnTo>
                    <a:pt x="521589" y="593217"/>
                  </a:lnTo>
                  <a:lnTo>
                    <a:pt x="522300" y="592150"/>
                  </a:lnTo>
                  <a:close/>
                </a:path>
                <a:path w="1207135" h="1515110">
                  <a:moveTo>
                    <a:pt x="553288" y="547636"/>
                  </a:moveTo>
                  <a:lnTo>
                    <a:pt x="552932" y="547281"/>
                  </a:lnTo>
                  <a:lnTo>
                    <a:pt x="550443" y="546569"/>
                  </a:lnTo>
                  <a:lnTo>
                    <a:pt x="550443" y="548347"/>
                  </a:lnTo>
                  <a:lnTo>
                    <a:pt x="551154" y="549414"/>
                  </a:lnTo>
                  <a:lnTo>
                    <a:pt x="552577" y="550481"/>
                  </a:lnTo>
                  <a:lnTo>
                    <a:pt x="553288" y="547636"/>
                  </a:lnTo>
                  <a:close/>
                </a:path>
                <a:path w="1207135" h="1515110">
                  <a:moveTo>
                    <a:pt x="577164" y="623481"/>
                  </a:moveTo>
                  <a:lnTo>
                    <a:pt x="576808" y="622769"/>
                  </a:lnTo>
                  <a:lnTo>
                    <a:pt x="576097" y="622414"/>
                  </a:lnTo>
                  <a:lnTo>
                    <a:pt x="575741" y="622058"/>
                  </a:lnTo>
                  <a:lnTo>
                    <a:pt x="574662" y="622058"/>
                  </a:lnTo>
                  <a:lnTo>
                    <a:pt x="574662" y="622414"/>
                  </a:lnTo>
                  <a:lnTo>
                    <a:pt x="574306" y="622769"/>
                  </a:lnTo>
                  <a:lnTo>
                    <a:pt x="574306" y="623836"/>
                  </a:lnTo>
                  <a:lnTo>
                    <a:pt x="574662" y="624547"/>
                  </a:lnTo>
                  <a:lnTo>
                    <a:pt x="576097" y="624547"/>
                  </a:lnTo>
                  <a:lnTo>
                    <a:pt x="577164" y="623481"/>
                  </a:lnTo>
                  <a:close/>
                </a:path>
                <a:path w="1207135" h="1515110">
                  <a:moveTo>
                    <a:pt x="603529" y="1324241"/>
                  </a:moveTo>
                  <a:lnTo>
                    <a:pt x="603173" y="1322806"/>
                  </a:lnTo>
                  <a:lnTo>
                    <a:pt x="602462" y="1322095"/>
                  </a:lnTo>
                  <a:lnTo>
                    <a:pt x="600671" y="1322095"/>
                  </a:lnTo>
                  <a:lnTo>
                    <a:pt x="600316" y="1322806"/>
                  </a:lnTo>
                  <a:lnTo>
                    <a:pt x="600316" y="1324241"/>
                  </a:lnTo>
                  <a:lnTo>
                    <a:pt x="601383" y="1325308"/>
                  </a:lnTo>
                  <a:lnTo>
                    <a:pt x="602462" y="1324952"/>
                  </a:lnTo>
                  <a:lnTo>
                    <a:pt x="603173" y="1324952"/>
                  </a:lnTo>
                  <a:lnTo>
                    <a:pt x="603173" y="1324597"/>
                  </a:lnTo>
                  <a:lnTo>
                    <a:pt x="603529" y="1324241"/>
                  </a:lnTo>
                  <a:close/>
                </a:path>
                <a:path w="1207135" h="1515110">
                  <a:moveTo>
                    <a:pt x="649846" y="1296466"/>
                  </a:moveTo>
                  <a:lnTo>
                    <a:pt x="649490" y="1296466"/>
                  </a:lnTo>
                  <a:lnTo>
                    <a:pt x="647344" y="1295400"/>
                  </a:lnTo>
                  <a:lnTo>
                    <a:pt x="646988" y="1295755"/>
                  </a:lnTo>
                  <a:lnTo>
                    <a:pt x="646277" y="1296111"/>
                  </a:lnTo>
                  <a:lnTo>
                    <a:pt x="646988" y="1296822"/>
                  </a:lnTo>
                  <a:lnTo>
                    <a:pt x="646633" y="1297533"/>
                  </a:lnTo>
                  <a:lnTo>
                    <a:pt x="647344" y="1298244"/>
                  </a:lnTo>
                  <a:lnTo>
                    <a:pt x="648766" y="1298244"/>
                  </a:lnTo>
                  <a:lnTo>
                    <a:pt x="649122" y="1297889"/>
                  </a:lnTo>
                  <a:lnTo>
                    <a:pt x="649846" y="1297533"/>
                  </a:lnTo>
                  <a:lnTo>
                    <a:pt x="649846" y="1296466"/>
                  </a:lnTo>
                  <a:close/>
                </a:path>
                <a:path w="1207135" h="1515110">
                  <a:moveTo>
                    <a:pt x="670509" y="1294676"/>
                  </a:moveTo>
                  <a:lnTo>
                    <a:pt x="670153" y="1294320"/>
                  </a:lnTo>
                  <a:lnTo>
                    <a:pt x="668362" y="1293253"/>
                  </a:lnTo>
                  <a:lnTo>
                    <a:pt x="668362" y="1293609"/>
                  </a:lnTo>
                  <a:lnTo>
                    <a:pt x="668007" y="1293964"/>
                  </a:lnTo>
                  <a:lnTo>
                    <a:pt x="668007" y="1295755"/>
                  </a:lnTo>
                  <a:lnTo>
                    <a:pt x="668718" y="1296466"/>
                  </a:lnTo>
                  <a:lnTo>
                    <a:pt x="668718" y="1296822"/>
                  </a:lnTo>
                  <a:lnTo>
                    <a:pt x="669429" y="1296466"/>
                  </a:lnTo>
                  <a:lnTo>
                    <a:pt x="669429" y="1296111"/>
                  </a:lnTo>
                  <a:lnTo>
                    <a:pt x="670509" y="1294676"/>
                  </a:lnTo>
                  <a:close/>
                </a:path>
                <a:path w="1207135" h="1515110">
                  <a:moveTo>
                    <a:pt x="717181" y="1401864"/>
                  </a:moveTo>
                  <a:lnTo>
                    <a:pt x="716457" y="1401152"/>
                  </a:lnTo>
                  <a:lnTo>
                    <a:pt x="715035" y="1401508"/>
                  </a:lnTo>
                  <a:lnTo>
                    <a:pt x="711835" y="1404708"/>
                  </a:lnTo>
                  <a:lnTo>
                    <a:pt x="714679" y="1403642"/>
                  </a:lnTo>
                  <a:lnTo>
                    <a:pt x="715746" y="1403286"/>
                  </a:lnTo>
                  <a:lnTo>
                    <a:pt x="717181" y="1402930"/>
                  </a:lnTo>
                  <a:lnTo>
                    <a:pt x="717181" y="1401864"/>
                  </a:lnTo>
                  <a:close/>
                </a:path>
                <a:path w="1207135" h="1515110">
                  <a:moveTo>
                    <a:pt x="755650" y="1379423"/>
                  </a:moveTo>
                  <a:lnTo>
                    <a:pt x="753160" y="1379067"/>
                  </a:lnTo>
                  <a:lnTo>
                    <a:pt x="752449" y="1382991"/>
                  </a:lnTo>
                  <a:lnTo>
                    <a:pt x="754938" y="1382991"/>
                  </a:lnTo>
                  <a:lnTo>
                    <a:pt x="754938" y="1380845"/>
                  </a:lnTo>
                  <a:lnTo>
                    <a:pt x="755650" y="1379423"/>
                  </a:lnTo>
                  <a:close/>
                </a:path>
                <a:path w="1207135" h="1515110">
                  <a:moveTo>
                    <a:pt x="762063" y="1350225"/>
                  </a:moveTo>
                  <a:lnTo>
                    <a:pt x="761352" y="1348803"/>
                  </a:lnTo>
                  <a:lnTo>
                    <a:pt x="760996" y="1347025"/>
                  </a:lnTo>
                  <a:lnTo>
                    <a:pt x="758507" y="1348092"/>
                  </a:lnTo>
                  <a:lnTo>
                    <a:pt x="759929" y="1350937"/>
                  </a:lnTo>
                  <a:lnTo>
                    <a:pt x="762063" y="1350225"/>
                  </a:lnTo>
                  <a:close/>
                </a:path>
                <a:path w="1207135" h="1515110">
                  <a:moveTo>
                    <a:pt x="765276" y="1481975"/>
                  </a:moveTo>
                  <a:lnTo>
                    <a:pt x="763130" y="1480908"/>
                  </a:lnTo>
                  <a:lnTo>
                    <a:pt x="762419" y="1483042"/>
                  </a:lnTo>
                  <a:lnTo>
                    <a:pt x="763130" y="1484109"/>
                  </a:lnTo>
                  <a:lnTo>
                    <a:pt x="764921" y="1485531"/>
                  </a:lnTo>
                  <a:lnTo>
                    <a:pt x="764921" y="1483398"/>
                  </a:lnTo>
                  <a:lnTo>
                    <a:pt x="765276" y="1481975"/>
                  </a:lnTo>
                  <a:close/>
                </a:path>
                <a:path w="1207135" h="1515110">
                  <a:moveTo>
                    <a:pt x="765632" y="1042225"/>
                  </a:moveTo>
                  <a:lnTo>
                    <a:pt x="765276" y="1041514"/>
                  </a:lnTo>
                  <a:lnTo>
                    <a:pt x="764921" y="1041514"/>
                  </a:lnTo>
                  <a:lnTo>
                    <a:pt x="764209" y="1041158"/>
                  </a:lnTo>
                  <a:lnTo>
                    <a:pt x="763841" y="1041514"/>
                  </a:lnTo>
                  <a:lnTo>
                    <a:pt x="763485" y="1042225"/>
                  </a:lnTo>
                  <a:lnTo>
                    <a:pt x="763130" y="1042581"/>
                  </a:lnTo>
                  <a:lnTo>
                    <a:pt x="762774" y="1043292"/>
                  </a:lnTo>
                  <a:lnTo>
                    <a:pt x="763485" y="1044003"/>
                  </a:lnTo>
                  <a:lnTo>
                    <a:pt x="763841" y="1044714"/>
                  </a:lnTo>
                  <a:lnTo>
                    <a:pt x="764565" y="1044003"/>
                  </a:lnTo>
                  <a:lnTo>
                    <a:pt x="765276" y="1042581"/>
                  </a:lnTo>
                  <a:lnTo>
                    <a:pt x="765632" y="1042225"/>
                  </a:lnTo>
                  <a:close/>
                </a:path>
                <a:path w="1207135" h="1515110">
                  <a:moveTo>
                    <a:pt x="784161" y="1437817"/>
                  </a:moveTo>
                  <a:lnTo>
                    <a:pt x="783793" y="1437817"/>
                  </a:lnTo>
                  <a:lnTo>
                    <a:pt x="783793" y="1437106"/>
                  </a:lnTo>
                  <a:lnTo>
                    <a:pt x="782726" y="1437106"/>
                  </a:lnTo>
                  <a:lnTo>
                    <a:pt x="781659" y="1437462"/>
                  </a:lnTo>
                  <a:lnTo>
                    <a:pt x="780948" y="1437817"/>
                  </a:lnTo>
                  <a:lnTo>
                    <a:pt x="780592" y="1438186"/>
                  </a:lnTo>
                  <a:lnTo>
                    <a:pt x="780237" y="1438897"/>
                  </a:lnTo>
                  <a:lnTo>
                    <a:pt x="780237" y="1440319"/>
                  </a:lnTo>
                  <a:lnTo>
                    <a:pt x="781659" y="1440675"/>
                  </a:lnTo>
                  <a:lnTo>
                    <a:pt x="782370" y="1439964"/>
                  </a:lnTo>
                  <a:lnTo>
                    <a:pt x="783082" y="1439608"/>
                  </a:lnTo>
                  <a:lnTo>
                    <a:pt x="783437" y="1438897"/>
                  </a:lnTo>
                  <a:lnTo>
                    <a:pt x="784161" y="1438186"/>
                  </a:lnTo>
                  <a:lnTo>
                    <a:pt x="784161" y="1437817"/>
                  </a:lnTo>
                  <a:close/>
                </a:path>
                <a:path w="1207135" h="1515110">
                  <a:moveTo>
                    <a:pt x="788428" y="969225"/>
                  </a:moveTo>
                  <a:lnTo>
                    <a:pt x="787717" y="969225"/>
                  </a:lnTo>
                  <a:lnTo>
                    <a:pt x="785939" y="971003"/>
                  </a:lnTo>
                  <a:lnTo>
                    <a:pt x="786650" y="972083"/>
                  </a:lnTo>
                  <a:lnTo>
                    <a:pt x="786650" y="972439"/>
                  </a:lnTo>
                  <a:lnTo>
                    <a:pt x="787006" y="972439"/>
                  </a:lnTo>
                  <a:lnTo>
                    <a:pt x="787361" y="971727"/>
                  </a:lnTo>
                  <a:lnTo>
                    <a:pt x="788428" y="970648"/>
                  </a:lnTo>
                  <a:lnTo>
                    <a:pt x="788073" y="970292"/>
                  </a:lnTo>
                  <a:lnTo>
                    <a:pt x="788073" y="969581"/>
                  </a:lnTo>
                  <a:lnTo>
                    <a:pt x="788428" y="969225"/>
                  </a:lnTo>
                  <a:close/>
                </a:path>
                <a:path w="1207135" h="1515110">
                  <a:moveTo>
                    <a:pt x="792708" y="1512239"/>
                  </a:moveTo>
                  <a:lnTo>
                    <a:pt x="791286" y="1511528"/>
                  </a:lnTo>
                  <a:lnTo>
                    <a:pt x="790562" y="1511528"/>
                  </a:lnTo>
                  <a:lnTo>
                    <a:pt x="789495" y="1512595"/>
                  </a:lnTo>
                  <a:lnTo>
                    <a:pt x="789851" y="1513306"/>
                  </a:lnTo>
                  <a:lnTo>
                    <a:pt x="790562" y="1513662"/>
                  </a:lnTo>
                  <a:lnTo>
                    <a:pt x="791286" y="1514741"/>
                  </a:lnTo>
                  <a:lnTo>
                    <a:pt x="791997" y="1513662"/>
                  </a:lnTo>
                  <a:lnTo>
                    <a:pt x="792708" y="1512239"/>
                  </a:lnTo>
                  <a:close/>
                </a:path>
                <a:path w="1207135" h="1515110">
                  <a:moveTo>
                    <a:pt x="800544" y="1440675"/>
                  </a:moveTo>
                  <a:lnTo>
                    <a:pt x="800188" y="1440675"/>
                  </a:lnTo>
                  <a:lnTo>
                    <a:pt x="799833" y="1440319"/>
                  </a:lnTo>
                  <a:lnTo>
                    <a:pt x="798766" y="1439964"/>
                  </a:lnTo>
                  <a:lnTo>
                    <a:pt x="798410" y="1440319"/>
                  </a:lnTo>
                  <a:lnTo>
                    <a:pt x="798055" y="1440319"/>
                  </a:lnTo>
                  <a:lnTo>
                    <a:pt x="797331" y="1441742"/>
                  </a:lnTo>
                  <a:lnTo>
                    <a:pt x="798410" y="1442808"/>
                  </a:lnTo>
                  <a:lnTo>
                    <a:pt x="800188" y="1442097"/>
                  </a:lnTo>
                  <a:lnTo>
                    <a:pt x="800544" y="1441030"/>
                  </a:lnTo>
                  <a:lnTo>
                    <a:pt x="800544" y="1440675"/>
                  </a:lnTo>
                  <a:close/>
                </a:path>
                <a:path w="1207135" h="1515110">
                  <a:moveTo>
                    <a:pt x="805180" y="1279728"/>
                  </a:moveTo>
                  <a:lnTo>
                    <a:pt x="804824" y="1279372"/>
                  </a:lnTo>
                  <a:lnTo>
                    <a:pt x="804468" y="1278661"/>
                  </a:lnTo>
                  <a:lnTo>
                    <a:pt x="803744" y="1277950"/>
                  </a:lnTo>
                  <a:lnTo>
                    <a:pt x="803744" y="1278305"/>
                  </a:lnTo>
                  <a:lnTo>
                    <a:pt x="803033" y="1278661"/>
                  </a:lnTo>
                  <a:lnTo>
                    <a:pt x="803033" y="1280083"/>
                  </a:lnTo>
                  <a:lnTo>
                    <a:pt x="803744" y="1281150"/>
                  </a:lnTo>
                  <a:lnTo>
                    <a:pt x="804468" y="1280795"/>
                  </a:lnTo>
                  <a:lnTo>
                    <a:pt x="804824" y="1280439"/>
                  </a:lnTo>
                  <a:lnTo>
                    <a:pt x="804824" y="1280083"/>
                  </a:lnTo>
                  <a:lnTo>
                    <a:pt x="805180" y="1279728"/>
                  </a:lnTo>
                  <a:close/>
                </a:path>
                <a:path w="1207135" h="1515110">
                  <a:moveTo>
                    <a:pt x="830110" y="1374089"/>
                  </a:moveTo>
                  <a:lnTo>
                    <a:pt x="828687" y="1373378"/>
                  </a:lnTo>
                  <a:lnTo>
                    <a:pt x="827976" y="1373378"/>
                  </a:lnTo>
                  <a:lnTo>
                    <a:pt x="826909" y="1374444"/>
                  </a:lnTo>
                  <a:lnTo>
                    <a:pt x="827265" y="1375156"/>
                  </a:lnTo>
                  <a:lnTo>
                    <a:pt x="827265" y="1375867"/>
                  </a:lnTo>
                  <a:lnTo>
                    <a:pt x="827976" y="1376578"/>
                  </a:lnTo>
                  <a:lnTo>
                    <a:pt x="829043" y="1378356"/>
                  </a:lnTo>
                  <a:lnTo>
                    <a:pt x="829398" y="1376578"/>
                  </a:lnTo>
                  <a:lnTo>
                    <a:pt x="829754" y="1375511"/>
                  </a:lnTo>
                  <a:lnTo>
                    <a:pt x="830110" y="1374800"/>
                  </a:lnTo>
                  <a:lnTo>
                    <a:pt x="830110" y="1374089"/>
                  </a:lnTo>
                  <a:close/>
                </a:path>
                <a:path w="1207135" h="1515110">
                  <a:moveTo>
                    <a:pt x="831545" y="290906"/>
                  </a:moveTo>
                  <a:lnTo>
                    <a:pt x="829398" y="289839"/>
                  </a:lnTo>
                  <a:lnTo>
                    <a:pt x="829043" y="289839"/>
                  </a:lnTo>
                  <a:lnTo>
                    <a:pt x="828687" y="290550"/>
                  </a:lnTo>
                  <a:lnTo>
                    <a:pt x="829043" y="290906"/>
                  </a:lnTo>
                  <a:lnTo>
                    <a:pt x="829398" y="291617"/>
                  </a:lnTo>
                  <a:lnTo>
                    <a:pt x="830110" y="292328"/>
                  </a:lnTo>
                  <a:lnTo>
                    <a:pt x="830821" y="292328"/>
                  </a:lnTo>
                  <a:lnTo>
                    <a:pt x="830821" y="291973"/>
                  </a:lnTo>
                  <a:lnTo>
                    <a:pt x="831176" y="291261"/>
                  </a:lnTo>
                  <a:lnTo>
                    <a:pt x="831545" y="290906"/>
                  </a:lnTo>
                  <a:close/>
                </a:path>
                <a:path w="1207135" h="1515110">
                  <a:moveTo>
                    <a:pt x="838669" y="1118425"/>
                  </a:moveTo>
                  <a:lnTo>
                    <a:pt x="837590" y="1115580"/>
                  </a:lnTo>
                  <a:lnTo>
                    <a:pt x="837234" y="1115580"/>
                  </a:lnTo>
                  <a:lnTo>
                    <a:pt x="836879" y="1115936"/>
                  </a:lnTo>
                  <a:lnTo>
                    <a:pt x="836879" y="1117358"/>
                  </a:lnTo>
                  <a:lnTo>
                    <a:pt x="837590" y="1118425"/>
                  </a:lnTo>
                  <a:lnTo>
                    <a:pt x="838669" y="1118425"/>
                  </a:lnTo>
                  <a:close/>
                </a:path>
                <a:path w="1207135" h="1515110">
                  <a:moveTo>
                    <a:pt x="857542" y="1362341"/>
                  </a:moveTo>
                  <a:lnTo>
                    <a:pt x="855764" y="1362341"/>
                  </a:lnTo>
                  <a:lnTo>
                    <a:pt x="854697" y="1361973"/>
                  </a:lnTo>
                  <a:lnTo>
                    <a:pt x="853986" y="1364119"/>
                  </a:lnTo>
                  <a:lnTo>
                    <a:pt x="855052" y="1364119"/>
                  </a:lnTo>
                  <a:lnTo>
                    <a:pt x="856475" y="1364475"/>
                  </a:lnTo>
                  <a:lnTo>
                    <a:pt x="857542" y="1362341"/>
                  </a:lnTo>
                  <a:close/>
                </a:path>
                <a:path w="1207135" h="1515110">
                  <a:moveTo>
                    <a:pt x="886053" y="343255"/>
                  </a:moveTo>
                  <a:lnTo>
                    <a:pt x="884262" y="343255"/>
                  </a:lnTo>
                  <a:lnTo>
                    <a:pt x="882840" y="342900"/>
                  </a:lnTo>
                  <a:lnTo>
                    <a:pt x="881773" y="344678"/>
                  </a:lnTo>
                  <a:lnTo>
                    <a:pt x="883551" y="345033"/>
                  </a:lnTo>
                  <a:lnTo>
                    <a:pt x="884974" y="345033"/>
                  </a:lnTo>
                  <a:lnTo>
                    <a:pt x="886053" y="343255"/>
                  </a:lnTo>
                  <a:close/>
                </a:path>
                <a:path w="1207135" h="1515110">
                  <a:moveTo>
                    <a:pt x="894245" y="256717"/>
                  </a:moveTo>
                  <a:lnTo>
                    <a:pt x="893178" y="255651"/>
                  </a:lnTo>
                  <a:lnTo>
                    <a:pt x="892111" y="255651"/>
                  </a:lnTo>
                  <a:lnTo>
                    <a:pt x="891387" y="256006"/>
                  </a:lnTo>
                  <a:lnTo>
                    <a:pt x="891387" y="257797"/>
                  </a:lnTo>
                  <a:lnTo>
                    <a:pt x="891743" y="258508"/>
                  </a:lnTo>
                  <a:lnTo>
                    <a:pt x="892111" y="258864"/>
                  </a:lnTo>
                  <a:lnTo>
                    <a:pt x="892822" y="259219"/>
                  </a:lnTo>
                  <a:lnTo>
                    <a:pt x="893889" y="258508"/>
                  </a:lnTo>
                  <a:lnTo>
                    <a:pt x="894245" y="256717"/>
                  </a:lnTo>
                  <a:close/>
                </a:path>
                <a:path w="1207135" h="1515110">
                  <a:moveTo>
                    <a:pt x="912418" y="1302867"/>
                  </a:moveTo>
                  <a:lnTo>
                    <a:pt x="912050" y="1301800"/>
                  </a:lnTo>
                  <a:lnTo>
                    <a:pt x="911694" y="1301800"/>
                  </a:lnTo>
                  <a:lnTo>
                    <a:pt x="910272" y="1301089"/>
                  </a:lnTo>
                  <a:lnTo>
                    <a:pt x="908850" y="1303223"/>
                  </a:lnTo>
                  <a:lnTo>
                    <a:pt x="909916" y="1303934"/>
                  </a:lnTo>
                  <a:lnTo>
                    <a:pt x="911339" y="1304290"/>
                  </a:lnTo>
                  <a:lnTo>
                    <a:pt x="912050" y="1303223"/>
                  </a:lnTo>
                  <a:lnTo>
                    <a:pt x="912418" y="1302867"/>
                  </a:lnTo>
                  <a:close/>
                </a:path>
                <a:path w="1207135" h="1515110">
                  <a:moveTo>
                    <a:pt x="965847" y="355714"/>
                  </a:moveTo>
                  <a:lnTo>
                    <a:pt x="964780" y="353580"/>
                  </a:lnTo>
                  <a:lnTo>
                    <a:pt x="963002" y="355714"/>
                  </a:lnTo>
                  <a:lnTo>
                    <a:pt x="963714" y="358559"/>
                  </a:lnTo>
                  <a:lnTo>
                    <a:pt x="964425" y="356781"/>
                  </a:lnTo>
                  <a:lnTo>
                    <a:pt x="965847" y="355714"/>
                  </a:lnTo>
                  <a:close/>
                </a:path>
                <a:path w="1207135" h="1515110">
                  <a:moveTo>
                    <a:pt x="973340" y="238925"/>
                  </a:moveTo>
                  <a:lnTo>
                    <a:pt x="972972" y="238213"/>
                  </a:lnTo>
                  <a:lnTo>
                    <a:pt x="970838" y="238213"/>
                  </a:lnTo>
                  <a:lnTo>
                    <a:pt x="970838" y="239636"/>
                  </a:lnTo>
                  <a:lnTo>
                    <a:pt x="971550" y="239991"/>
                  </a:lnTo>
                  <a:lnTo>
                    <a:pt x="971905" y="240703"/>
                  </a:lnTo>
                  <a:lnTo>
                    <a:pt x="972616" y="240347"/>
                  </a:lnTo>
                  <a:lnTo>
                    <a:pt x="973340" y="239636"/>
                  </a:lnTo>
                  <a:lnTo>
                    <a:pt x="973340" y="238925"/>
                  </a:lnTo>
                  <a:close/>
                </a:path>
                <a:path w="1207135" h="1515110">
                  <a:moveTo>
                    <a:pt x="981532" y="253517"/>
                  </a:moveTo>
                  <a:lnTo>
                    <a:pt x="980821" y="251383"/>
                  </a:lnTo>
                  <a:lnTo>
                    <a:pt x="979741" y="253161"/>
                  </a:lnTo>
                  <a:lnTo>
                    <a:pt x="979030" y="254584"/>
                  </a:lnTo>
                  <a:lnTo>
                    <a:pt x="979741" y="256362"/>
                  </a:lnTo>
                  <a:lnTo>
                    <a:pt x="981176" y="254939"/>
                  </a:lnTo>
                  <a:lnTo>
                    <a:pt x="981532" y="253517"/>
                  </a:lnTo>
                  <a:close/>
                </a:path>
                <a:path w="1207135" h="1515110">
                  <a:moveTo>
                    <a:pt x="1020368" y="572922"/>
                  </a:moveTo>
                  <a:lnTo>
                    <a:pt x="1017155" y="572211"/>
                  </a:lnTo>
                  <a:lnTo>
                    <a:pt x="1016444" y="572566"/>
                  </a:lnTo>
                  <a:lnTo>
                    <a:pt x="1016444" y="574344"/>
                  </a:lnTo>
                  <a:lnTo>
                    <a:pt x="1017155" y="575411"/>
                  </a:lnTo>
                  <a:lnTo>
                    <a:pt x="1017511" y="575056"/>
                  </a:lnTo>
                  <a:lnTo>
                    <a:pt x="1020368" y="572922"/>
                  </a:lnTo>
                  <a:close/>
                </a:path>
                <a:path w="1207135" h="1515110">
                  <a:moveTo>
                    <a:pt x="1021080" y="643775"/>
                  </a:moveTo>
                  <a:lnTo>
                    <a:pt x="1020724" y="643064"/>
                  </a:lnTo>
                  <a:lnTo>
                    <a:pt x="1020368" y="641997"/>
                  </a:lnTo>
                  <a:lnTo>
                    <a:pt x="1019644" y="641286"/>
                  </a:lnTo>
                  <a:lnTo>
                    <a:pt x="1018578" y="641286"/>
                  </a:lnTo>
                  <a:lnTo>
                    <a:pt x="1018578" y="642708"/>
                  </a:lnTo>
                  <a:lnTo>
                    <a:pt x="1018933" y="644131"/>
                  </a:lnTo>
                  <a:lnTo>
                    <a:pt x="1020000" y="644131"/>
                  </a:lnTo>
                  <a:lnTo>
                    <a:pt x="1021080" y="643775"/>
                  </a:lnTo>
                  <a:close/>
                </a:path>
                <a:path w="1207135" h="1515110">
                  <a:moveTo>
                    <a:pt x="1022502" y="2133"/>
                  </a:moveTo>
                  <a:lnTo>
                    <a:pt x="1022146" y="1422"/>
                  </a:lnTo>
                  <a:lnTo>
                    <a:pt x="1022146" y="711"/>
                  </a:lnTo>
                  <a:lnTo>
                    <a:pt x="1021435" y="0"/>
                  </a:lnTo>
                  <a:lnTo>
                    <a:pt x="1020368" y="0"/>
                  </a:lnTo>
                  <a:lnTo>
                    <a:pt x="1020000" y="711"/>
                  </a:lnTo>
                  <a:lnTo>
                    <a:pt x="1020368" y="1422"/>
                  </a:lnTo>
                  <a:lnTo>
                    <a:pt x="1020368" y="1778"/>
                  </a:lnTo>
                  <a:lnTo>
                    <a:pt x="1021080" y="3200"/>
                  </a:lnTo>
                  <a:lnTo>
                    <a:pt x="1022146" y="2844"/>
                  </a:lnTo>
                  <a:lnTo>
                    <a:pt x="1022502" y="2133"/>
                  </a:lnTo>
                  <a:close/>
                </a:path>
                <a:path w="1207135" h="1515110">
                  <a:moveTo>
                    <a:pt x="1025347" y="520217"/>
                  </a:moveTo>
                  <a:lnTo>
                    <a:pt x="1023924" y="520573"/>
                  </a:lnTo>
                  <a:lnTo>
                    <a:pt x="1021791" y="520573"/>
                  </a:lnTo>
                  <a:lnTo>
                    <a:pt x="1021791" y="521995"/>
                  </a:lnTo>
                  <a:lnTo>
                    <a:pt x="1022146" y="522706"/>
                  </a:lnTo>
                  <a:lnTo>
                    <a:pt x="1022146" y="523417"/>
                  </a:lnTo>
                  <a:lnTo>
                    <a:pt x="1022858" y="523417"/>
                  </a:lnTo>
                  <a:lnTo>
                    <a:pt x="1023213" y="523786"/>
                  </a:lnTo>
                  <a:lnTo>
                    <a:pt x="1024636" y="521639"/>
                  </a:lnTo>
                  <a:lnTo>
                    <a:pt x="1025347" y="520217"/>
                  </a:lnTo>
                  <a:close/>
                </a:path>
                <a:path w="1207135" h="1515110">
                  <a:moveTo>
                    <a:pt x="1026414" y="288772"/>
                  </a:moveTo>
                  <a:lnTo>
                    <a:pt x="1025347" y="287705"/>
                  </a:lnTo>
                  <a:lnTo>
                    <a:pt x="1024636" y="287705"/>
                  </a:lnTo>
                  <a:lnTo>
                    <a:pt x="1023924" y="288417"/>
                  </a:lnTo>
                  <a:lnTo>
                    <a:pt x="1024280" y="288772"/>
                  </a:lnTo>
                  <a:lnTo>
                    <a:pt x="1024280" y="290550"/>
                  </a:lnTo>
                  <a:lnTo>
                    <a:pt x="1025347" y="290906"/>
                  </a:lnTo>
                  <a:lnTo>
                    <a:pt x="1026058" y="290906"/>
                  </a:lnTo>
                  <a:lnTo>
                    <a:pt x="1026058" y="290550"/>
                  </a:lnTo>
                  <a:lnTo>
                    <a:pt x="1026414" y="289483"/>
                  </a:lnTo>
                  <a:lnTo>
                    <a:pt x="1026414" y="288772"/>
                  </a:lnTo>
                  <a:close/>
                </a:path>
                <a:path w="1207135" h="1515110">
                  <a:moveTo>
                    <a:pt x="1047445" y="541934"/>
                  </a:moveTo>
                  <a:lnTo>
                    <a:pt x="1046010" y="540156"/>
                  </a:lnTo>
                  <a:lnTo>
                    <a:pt x="1044943" y="539089"/>
                  </a:lnTo>
                  <a:lnTo>
                    <a:pt x="1044232" y="538022"/>
                  </a:lnTo>
                  <a:lnTo>
                    <a:pt x="1044587" y="539445"/>
                  </a:lnTo>
                  <a:lnTo>
                    <a:pt x="1044232" y="541223"/>
                  </a:lnTo>
                  <a:lnTo>
                    <a:pt x="1047445" y="541934"/>
                  </a:lnTo>
                  <a:close/>
                </a:path>
                <a:path w="1207135" h="1515110">
                  <a:moveTo>
                    <a:pt x="1072019" y="383133"/>
                  </a:moveTo>
                  <a:lnTo>
                    <a:pt x="1069886" y="381000"/>
                  </a:lnTo>
                  <a:lnTo>
                    <a:pt x="1069174" y="381000"/>
                  </a:lnTo>
                  <a:lnTo>
                    <a:pt x="1068463" y="380631"/>
                  </a:lnTo>
                  <a:lnTo>
                    <a:pt x="1067384" y="381000"/>
                  </a:lnTo>
                  <a:lnTo>
                    <a:pt x="1065961" y="381355"/>
                  </a:lnTo>
                  <a:lnTo>
                    <a:pt x="1067752" y="383133"/>
                  </a:lnTo>
                  <a:lnTo>
                    <a:pt x="1069174" y="383489"/>
                  </a:lnTo>
                  <a:lnTo>
                    <a:pt x="1072019" y="383133"/>
                  </a:lnTo>
                  <a:close/>
                </a:path>
                <a:path w="1207135" h="1515110">
                  <a:moveTo>
                    <a:pt x="1074153" y="106464"/>
                  </a:moveTo>
                  <a:lnTo>
                    <a:pt x="1073797" y="105752"/>
                  </a:lnTo>
                  <a:lnTo>
                    <a:pt x="1073797" y="105397"/>
                  </a:lnTo>
                  <a:lnTo>
                    <a:pt x="1073086" y="105041"/>
                  </a:lnTo>
                  <a:lnTo>
                    <a:pt x="1071308" y="105041"/>
                  </a:lnTo>
                  <a:lnTo>
                    <a:pt x="1070952" y="105397"/>
                  </a:lnTo>
                  <a:lnTo>
                    <a:pt x="1070952" y="107175"/>
                  </a:lnTo>
                  <a:lnTo>
                    <a:pt x="1072375" y="107886"/>
                  </a:lnTo>
                  <a:lnTo>
                    <a:pt x="1073442" y="107530"/>
                  </a:lnTo>
                  <a:lnTo>
                    <a:pt x="1073797" y="107530"/>
                  </a:lnTo>
                  <a:lnTo>
                    <a:pt x="1073797" y="107175"/>
                  </a:lnTo>
                  <a:lnTo>
                    <a:pt x="1074153" y="106819"/>
                  </a:lnTo>
                  <a:lnTo>
                    <a:pt x="1074153" y="106464"/>
                  </a:lnTo>
                  <a:close/>
                </a:path>
                <a:path w="1207135" h="1515110">
                  <a:moveTo>
                    <a:pt x="1076299" y="172339"/>
                  </a:moveTo>
                  <a:lnTo>
                    <a:pt x="1075588" y="170903"/>
                  </a:lnTo>
                  <a:lnTo>
                    <a:pt x="1074877" y="170548"/>
                  </a:lnTo>
                  <a:lnTo>
                    <a:pt x="1074153" y="169837"/>
                  </a:lnTo>
                  <a:lnTo>
                    <a:pt x="1072375" y="171627"/>
                  </a:lnTo>
                  <a:lnTo>
                    <a:pt x="1072019" y="172339"/>
                  </a:lnTo>
                  <a:lnTo>
                    <a:pt x="1073086" y="173405"/>
                  </a:lnTo>
                  <a:lnTo>
                    <a:pt x="1074521" y="173050"/>
                  </a:lnTo>
                  <a:lnTo>
                    <a:pt x="1075588" y="172694"/>
                  </a:lnTo>
                  <a:lnTo>
                    <a:pt x="1076299" y="172339"/>
                  </a:lnTo>
                  <a:close/>
                </a:path>
                <a:path w="1207135" h="1515110">
                  <a:moveTo>
                    <a:pt x="1082357" y="118567"/>
                  </a:moveTo>
                  <a:lnTo>
                    <a:pt x="1082001" y="118567"/>
                  </a:lnTo>
                  <a:lnTo>
                    <a:pt x="1081646" y="118211"/>
                  </a:lnTo>
                  <a:lnTo>
                    <a:pt x="1080211" y="118211"/>
                  </a:lnTo>
                  <a:lnTo>
                    <a:pt x="1079500" y="118922"/>
                  </a:lnTo>
                  <a:lnTo>
                    <a:pt x="1079855" y="119989"/>
                  </a:lnTo>
                  <a:lnTo>
                    <a:pt x="1079855" y="120345"/>
                  </a:lnTo>
                  <a:lnTo>
                    <a:pt x="1080566" y="120700"/>
                  </a:lnTo>
                  <a:lnTo>
                    <a:pt x="1080922" y="120700"/>
                  </a:lnTo>
                  <a:lnTo>
                    <a:pt x="1082357" y="119989"/>
                  </a:lnTo>
                  <a:lnTo>
                    <a:pt x="1082357" y="118567"/>
                  </a:lnTo>
                  <a:close/>
                </a:path>
                <a:path w="1207135" h="1515110">
                  <a:moveTo>
                    <a:pt x="1093038" y="356425"/>
                  </a:moveTo>
                  <a:lnTo>
                    <a:pt x="1092327" y="355714"/>
                  </a:lnTo>
                  <a:lnTo>
                    <a:pt x="1091971" y="356425"/>
                  </a:lnTo>
                  <a:lnTo>
                    <a:pt x="1091260" y="356781"/>
                  </a:lnTo>
                  <a:lnTo>
                    <a:pt x="1090549" y="357492"/>
                  </a:lnTo>
                  <a:lnTo>
                    <a:pt x="1091260" y="357847"/>
                  </a:lnTo>
                  <a:lnTo>
                    <a:pt x="1091971" y="358559"/>
                  </a:lnTo>
                  <a:lnTo>
                    <a:pt x="1091971" y="358203"/>
                  </a:lnTo>
                  <a:lnTo>
                    <a:pt x="1092682" y="357492"/>
                  </a:lnTo>
                  <a:lnTo>
                    <a:pt x="1093038" y="356781"/>
                  </a:lnTo>
                  <a:lnTo>
                    <a:pt x="1093038" y="356425"/>
                  </a:lnTo>
                  <a:close/>
                </a:path>
                <a:path w="1207135" h="1515110">
                  <a:moveTo>
                    <a:pt x="1207046" y="199745"/>
                  </a:moveTo>
                  <a:lnTo>
                    <a:pt x="1205979" y="199034"/>
                  </a:lnTo>
                  <a:lnTo>
                    <a:pt x="1205268" y="198678"/>
                  </a:lnTo>
                  <a:lnTo>
                    <a:pt x="1204912" y="198678"/>
                  </a:lnTo>
                  <a:lnTo>
                    <a:pt x="1204556" y="199034"/>
                  </a:lnTo>
                  <a:lnTo>
                    <a:pt x="1204201" y="199745"/>
                  </a:lnTo>
                  <a:lnTo>
                    <a:pt x="1204912" y="200469"/>
                  </a:lnTo>
                  <a:lnTo>
                    <a:pt x="1205623" y="200825"/>
                  </a:lnTo>
                  <a:lnTo>
                    <a:pt x="1205979" y="200825"/>
                  </a:lnTo>
                  <a:lnTo>
                    <a:pt x="1207046" y="199745"/>
                  </a:lnTo>
                  <a:close/>
                </a:path>
              </a:pathLst>
            </a:custGeom>
            <a:solidFill>
              <a:srgbClr val="BF8552"/>
            </a:solidFill>
          </p:spPr>
          <p:txBody>
            <a:bodyPr wrap="square" lIns="0" tIns="0" rIns="0" bIns="0" rtlCol="0"/>
            <a:lstStyle/>
            <a:p>
              <a:endParaRPr/>
            </a:p>
          </p:txBody>
        </p:sp>
        <p:sp>
          <p:nvSpPr>
            <p:cNvPr id="25" name="object 25"/>
            <p:cNvSpPr/>
            <p:nvPr/>
          </p:nvSpPr>
          <p:spPr>
            <a:xfrm>
              <a:off x="1680768" y="1428368"/>
              <a:ext cx="1054735" cy="1684020"/>
            </a:xfrm>
            <a:custGeom>
              <a:avLst/>
              <a:gdLst/>
              <a:ahLst/>
              <a:cxnLst/>
              <a:rect l="l" t="t" r="r" b="b"/>
              <a:pathLst>
                <a:path w="1054735" h="1684020">
                  <a:moveTo>
                    <a:pt x="2844" y="656247"/>
                  </a:moveTo>
                  <a:lnTo>
                    <a:pt x="2133" y="655891"/>
                  </a:lnTo>
                  <a:lnTo>
                    <a:pt x="1778" y="655180"/>
                  </a:lnTo>
                  <a:lnTo>
                    <a:pt x="355" y="656602"/>
                  </a:lnTo>
                  <a:lnTo>
                    <a:pt x="355" y="656958"/>
                  </a:lnTo>
                  <a:lnTo>
                    <a:pt x="0" y="657313"/>
                  </a:lnTo>
                  <a:lnTo>
                    <a:pt x="711" y="658025"/>
                  </a:lnTo>
                  <a:lnTo>
                    <a:pt x="1066" y="658025"/>
                  </a:lnTo>
                  <a:lnTo>
                    <a:pt x="2133" y="658380"/>
                  </a:lnTo>
                  <a:lnTo>
                    <a:pt x="2844" y="657669"/>
                  </a:lnTo>
                  <a:lnTo>
                    <a:pt x="2844" y="656247"/>
                  </a:lnTo>
                  <a:close/>
                </a:path>
                <a:path w="1054735" h="1684020">
                  <a:moveTo>
                    <a:pt x="20662" y="654113"/>
                  </a:moveTo>
                  <a:lnTo>
                    <a:pt x="20307" y="653402"/>
                  </a:lnTo>
                  <a:lnTo>
                    <a:pt x="19951" y="653046"/>
                  </a:lnTo>
                  <a:lnTo>
                    <a:pt x="19596" y="652335"/>
                  </a:lnTo>
                  <a:lnTo>
                    <a:pt x="18884" y="652691"/>
                  </a:lnTo>
                  <a:lnTo>
                    <a:pt x="18173" y="653402"/>
                  </a:lnTo>
                  <a:lnTo>
                    <a:pt x="18529" y="654113"/>
                  </a:lnTo>
                  <a:lnTo>
                    <a:pt x="18884" y="654469"/>
                  </a:lnTo>
                  <a:lnTo>
                    <a:pt x="19596" y="654824"/>
                  </a:lnTo>
                  <a:lnTo>
                    <a:pt x="19951" y="654824"/>
                  </a:lnTo>
                  <a:lnTo>
                    <a:pt x="20662" y="654113"/>
                  </a:lnTo>
                  <a:close/>
                </a:path>
                <a:path w="1054735" h="1684020">
                  <a:moveTo>
                    <a:pt x="78740" y="639152"/>
                  </a:moveTo>
                  <a:lnTo>
                    <a:pt x="78028" y="638441"/>
                  </a:lnTo>
                  <a:lnTo>
                    <a:pt x="76593" y="639864"/>
                  </a:lnTo>
                  <a:lnTo>
                    <a:pt x="76949" y="640219"/>
                  </a:lnTo>
                  <a:lnTo>
                    <a:pt x="77304" y="640930"/>
                  </a:lnTo>
                  <a:lnTo>
                    <a:pt x="78740" y="640930"/>
                  </a:lnTo>
                  <a:lnTo>
                    <a:pt x="78740" y="639152"/>
                  </a:lnTo>
                  <a:close/>
                </a:path>
                <a:path w="1054735" h="1684020">
                  <a:moveTo>
                    <a:pt x="113296" y="762000"/>
                  </a:moveTo>
                  <a:lnTo>
                    <a:pt x="112585" y="761288"/>
                  </a:lnTo>
                  <a:lnTo>
                    <a:pt x="112585" y="760933"/>
                  </a:lnTo>
                  <a:lnTo>
                    <a:pt x="111874" y="760577"/>
                  </a:lnTo>
                  <a:lnTo>
                    <a:pt x="110794" y="761644"/>
                  </a:lnTo>
                  <a:lnTo>
                    <a:pt x="111163" y="762711"/>
                  </a:lnTo>
                  <a:lnTo>
                    <a:pt x="111874" y="763066"/>
                  </a:lnTo>
                  <a:lnTo>
                    <a:pt x="112229" y="762711"/>
                  </a:lnTo>
                  <a:lnTo>
                    <a:pt x="112941" y="762355"/>
                  </a:lnTo>
                  <a:lnTo>
                    <a:pt x="113296" y="762000"/>
                  </a:lnTo>
                  <a:close/>
                </a:path>
                <a:path w="1054735" h="1684020">
                  <a:moveTo>
                    <a:pt x="122910" y="649122"/>
                  </a:moveTo>
                  <a:lnTo>
                    <a:pt x="122555" y="648411"/>
                  </a:lnTo>
                  <a:lnTo>
                    <a:pt x="121132" y="646988"/>
                  </a:lnTo>
                  <a:lnTo>
                    <a:pt x="121132" y="650544"/>
                  </a:lnTo>
                  <a:lnTo>
                    <a:pt x="121488" y="650900"/>
                  </a:lnTo>
                  <a:lnTo>
                    <a:pt x="122199" y="650900"/>
                  </a:lnTo>
                  <a:lnTo>
                    <a:pt x="122910" y="649478"/>
                  </a:lnTo>
                  <a:lnTo>
                    <a:pt x="122910" y="649122"/>
                  </a:lnTo>
                  <a:close/>
                </a:path>
                <a:path w="1054735" h="1684020">
                  <a:moveTo>
                    <a:pt x="127190" y="529844"/>
                  </a:moveTo>
                  <a:lnTo>
                    <a:pt x="126123" y="531622"/>
                  </a:lnTo>
                  <a:lnTo>
                    <a:pt x="126834" y="530555"/>
                  </a:lnTo>
                  <a:lnTo>
                    <a:pt x="127190" y="530199"/>
                  </a:lnTo>
                  <a:lnTo>
                    <a:pt x="127190" y="529844"/>
                  </a:lnTo>
                  <a:close/>
                </a:path>
                <a:path w="1054735" h="1684020">
                  <a:moveTo>
                    <a:pt x="147497" y="805802"/>
                  </a:moveTo>
                  <a:lnTo>
                    <a:pt x="146431" y="804735"/>
                  </a:lnTo>
                  <a:lnTo>
                    <a:pt x="145719" y="804735"/>
                  </a:lnTo>
                  <a:lnTo>
                    <a:pt x="144640" y="805446"/>
                  </a:lnTo>
                  <a:lnTo>
                    <a:pt x="144640" y="806513"/>
                  </a:lnTo>
                  <a:lnTo>
                    <a:pt x="145008" y="807224"/>
                  </a:lnTo>
                  <a:lnTo>
                    <a:pt x="145364" y="808291"/>
                  </a:lnTo>
                  <a:lnTo>
                    <a:pt x="146431" y="807224"/>
                  </a:lnTo>
                  <a:lnTo>
                    <a:pt x="147142" y="806869"/>
                  </a:lnTo>
                  <a:lnTo>
                    <a:pt x="147142" y="805802"/>
                  </a:lnTo>
                  <a:lnTo>
                    <a:pt x="147497" y="805802"/>
                  </a:lnTo>
                  <a:close/>
                </a:path>
                <a:path w="1054735" h="1684020">
                  <a:moveTo>
                    <a:pt x="154978" y="633463"/>
                  </a:moveTo>
                  <a:lnTo>
                    <a:pt x="153911" y="632739"/>
                  </a:lnTo>
                  <a:lnTo>
                    <a:pt x="152844" y="633107"/>
                  </a:lnTo>
                  <a:lnTo>
                    <a:pt x="152488" y="633107"/>
                  </a:lnTo>
                  <a:lnTo>
                    <a:pt x="152133" y="634174"/>
                  </a:lnTo>
                  <a:lnTo>
                    <a:pt x="152488" y="634885"/>
                  </a:lnTo>
                  <a:lnTo>
                    <a:pt x="152844" y="635241"/>
                  </a:lnTo>
                  <a:lnTo>
                    <a:pt x="153555" y="635596"/>
                  </a:lnTo>
                  <a:lnTo>
                    <a:pt x="154266" y="634885"/>
                  </a:lnTo>
                  <a:lnTo>
                    <a:pt x="154978" y="633463"/>
                  </a:lnTo>
                  <a:close/>
                </a:path>
                <a:path w="1054735" h="1684020">
                  <a:moveTo>
                    <a:pt x="155689" y="817905"/>
                  </a:moveTo>
                  <a:lnTo>
                    <a:pt x="155333" y="816483"/>
                  </a:lnTo>
                  <a:lnTo>
                    <a:pt x="154266" y="815771"/>
                  </a:lnTo>
                  <a:lnTo>
                    <a:pt x="153555" y="816127"/>
                  </a:lnTo>
                  <a:lnTo>
                    <a:pt x="153200" y="816483"/>
                  </a:lnTo>
                  <a:lnTo>
                    <a:pt x="153200" y="817905"/>
                  </a:lnTo>
                  <a:lnTo>
                    <a:pt x="154266" y="818261"/>
                  </a:lnTo>
                  <a:lnTo>
                    <a:pt x="154978" y="818616"/>
                  </a:lnTo>
                  <a:lnTo>
                    <a:pt x="155689" y="818616"/>
                  </a:lnTo>
                  <a:lnTo>
                    <a:pt x="155689" y="817905"/>
                  </a:lnTo>
                  <a:close/>
                </a:path>
                <a:path w="1054735" h="1684020">
                  <a:moveTo>
                    <a:pt x="165315" y="644144"/>
                  </a:moveTo>
                  <a:lnTo>
                    <a:pt x="164592" y="643432"/>
                  </a:lnTo>
                  <a:lnTo>
                    <a:pt x="163525" y="643432"/>
                  </a:lnTo>
                  <a:lnTo>
                    <a:pt x="162814" y="644144"/>
                  </a:lnTo>
                  <a:lnTo>
                    <a:pt x="162814" y="644855"/>
                  </a:lnTo>
                  <a:lnTo>
                    <a:pt x="164236" y="646277"/>
                  </a:lnTo>
                  <a:lnTo>
                    <a:pt x="164592" y="645210"/>
                  </a:lnTo>
                  <a:lnTo>
                    <a:pt x="165315" y="644855"/>
                  </a:lnTo>
                  <a:lnTo>
                    <a:pt x="165315" y="644144"/>
                  </a:lnTo>
                  <a:close/>
                </a:path>
                <a:path w="1054735" h="1684020">
                  <a:moveTo>
                    <a:pt x="171361" y="1008049"/>
                  </a:moveTo>
                  <a:lnTo>
                    <a:pt x="170294" y="1006983"/>
                  </a:lnTo>
                  <a:lnTo>
                    <a:pt x="169227" y="1006983"/>
                  </a:lnTo>
                  <a:lnTo>
                    <a:pt x="168871" y="1007338"/>
                  </a:lnTo>
                  <a:lnTo>
                    <a:pt x="168160" y="1007694"/>
                  </a:lnTo>
                  <a:lnTo>
                    <a:pt x="168871" y="1008405"/>
                  </a:lnTo>
                  <a:lnTo>
                    <a:pt x="169227" y="1009116"/>
                  </a:lnTo>
                  <a:lnTo>
                    <a:pt x="169938" y="1009116"/>
                  </a:lnTo>
                  <a:lnTo>
                    <a:pt x="170649" y="1008405"/>
                  </a:lnTo>
                  <a:lnTo>
                    <a:pt x="171361" y="1008049"/>
                  </a:lnTo>
                  <a:close/>
                </a:path>
                <a:path w="1054735" h="1684020">
                  <a:moveTo>
                    <a:pt x="175641" y="924013"/>
                  </a:moveTo>
                  <a:lnTo>
                    <a:pt x="173863" y="922235"/>
                  </a:lnTo>
                  <a:lnTo>
                    <a:pt x="173507" y="922591"/>
                  </a:lnTo>
                  <a:lnTo>
                    <a:pt x="172796" y="922591"/>
                  </a:lnTo>
                  <a:lnTo>
                    <a:pt x="172085" y="922947"/>
                  </a:lnTo>
                  <a:lnTo>
                    <a:pt x="172440" y="923658"/>
                  </a:lnTo>
                  <a:lnTo>
                    <a:pt x="172440" y="924369"/>
                  </a:lnTo>
                  <a:lnTo>
                    <a:pt x="174218" y="924369"/>
                  </a:lnTo>
                  <a:lnTo>
                    <a:pt x="175641" y="924013"/>
                  </a:lnTo>
                  <a:close/>
                </a:path>
                <a:path w="1054735" h="1684020">
                  <a:moveTo>
                    <a:pt x="176352" y="971727"/>
                  </a:moveTo>
                  <a:lnTo>
                    <a:pt x="174218" y="973150"/>
                  </a:lnTo>
                  <a:lnTo>
                    <a:pt x="176352" y="974572"/>
                  </a:lnTo>
                  <a:lnTo>
                    <a:pt x="176352" y="971727"/>
                  </a:lnTo>
                  <a:close/>
                </a:path>
                <a:path w="1054735" h="1684020">
                  <a:moveTo>
                    <a:pt x="192024" y="924725"/>
                  </a:moveTo>
                  <a:lnTo>
                    <a:pt x="191668" y="924369"/>
                  </a:lnTo>
                  <a:lnTo>
                    <a:pt x="191312" y="923658"/>
                  </a:lnTo>
                  <a:lnTo>
                    <a:pt x="190246" y="924725"/>
                  </a:lnTo>
                  <a:lnTo>
                    <a:pt x="190246" y="925080"/>
                  </a:lnTo>
                  <a:lnTo>
                    <a:pt x="190957" y="925791"/>
                  </a:lnTo>
                  <a:lnTo>
                    <a:pt x="191312" y="925791"/>
                  </a:lnTo>
                  <a:lnTo>
                    <a:pt x="192024" y="925436"/>
                  </a:lnTo>
                  <a:lnTo>
                    <a:pt x="192024" y="924725"/>
                  </a:lnTo>
                  <a:close/>
                </a:path>
                <a:path w="1054735" h="1684020">
                  <a:moveTo>
                    <a:pt x="202717" y="533044"/>
                  </a:moveTo>
                  <a:lnTo>
                    <a:pt x="200583" y="532333"/>
                  </a:lnTo>
                  <a:lnTo>
                    <a:pt x="199872" y="531977"/>
                  </a:lnTo>
                  <a:lnTo>
                    <a:pt x="199161" y="531977"/>
                  </a:lnTo>
                  <a:lnTo>
                    <a:pt x="198793" y="532333"/>
                  </a:lnTo>
                  <a:lnTo>
                    <a:pt x="198793" y="533755"/>
                  </a:lnTo>
                  <a:lnTo>
                    <a:pt x="199517" y="534466"/>
                  </a:lnTo>
                  <a:lnTo>
                    <a:pt x="200583" y="534111"/>
                  </a:lnTo>
                  <a:lnTo>
                    <a:pt x="200939" y="534111"/>
                  </a:lnTo>
                  <a:lnTo>
                    <a:pt x="201295" y="533755"/>
                  </a:lnTo>
                  <a:lnTo>
                    <a:pt x="202717" y="533044"/>
                  </a:lnTo>
                  <a:close/>
                </a:path>
                <a:path w="1054735" h="1684020">
                  <a:moveTo>
                    <a:pt x="210908" y="1124483"/>
                  </a:moveTo>
                  <a:lnTo>
                    <a:pt x="210197" y="1123772"/>
                  </a:lnTo>
                  <a:lnTo>
                    <a:pt x="209486" y="1123416"/>
                  </a:lnTo>
                  <a:lnTo>
                    <a:pt x="209130" y="1123061"/>
                  </a:lnTo>
                  <a:lnTo>
                    <a:pt x="208775" y="1123416"/>
                  </a:lnTo>
                  <a:lnTo>
                    <a:pt x="208064" y="1123416"/>
                  </a:lnTo>
                  <a:lnTo>
                    <a:pt x="208064" y="1124127"/>
                  </a:lnTo>
                  <a:lnTo>
                    <a:pt x="209842" y="1125905"/>
                  </a:lnTo>
                  <a:lnTo>
                    <a:pt x="210908" y="1124483"/>
                  </a:lnTo>
                  <a:close/>
                </a:path>
                <a:path w="1054735" h="1684020">
                  <a:moveTo>
                    <a:pt x="210908" y="808291"/>
                  </a:moveTo>
                  <a:lnTo>
                    <a:pt x="210553" y="807935"/>
                  </a:lnTo>
                  <a:lnTo>
                    <a:pt x="209842" y="807580"/>
                  </a:lnTo>
                  <a:lnTo>
                    <a:pt x="209486" y="807224"/>
                  </a:lnTo>
                  <a:lnTo>
                    <a:pt x="209130" y="807580"/>
                  </a:lnTo>
                  <a:lnTo>
                    <a:pt x="208419" y="807935"/>
                  </a:lnTo>
                  <a:lnTo>
                    <a:pt x="208064" y="808647"/>
                  </a:lnTo>
                  <a:lnTo>
                    <a:pt x="207708" y="809002"/>
                  </a:lnTo>
                  <a:lnTo>
                    <a:pt x="207708" y="809713"/>
                  </a:lnTo>
                  <a:lnTo>
                    <a:pt x="208419" y="810425"/>
                  </a:lnTo>
                  <a:lnTo>
                    <a:pt x="209130" y="810780"/>
                  </a:lnTo>
                  <a:lnTo>
                    <a:pt x="209842" y="810069"/>
                  </a:lnTo>
                  <a:lnTo>
                    <a:pt x="210197" y="809002"/>
                  </a:lnTo>
                  <a:lnTo>
                    <a:pt x="210908" y="808291"/>
                  </a:lnTo>
                  <a:close/>
                </a:path>
                <a:path w="1054735" h="1684020">
                  <a:moveTo>
                    <a:pt x="222669" y="817549"/>
                  </a:moveTo>
                  <a:lnTo>
                    <a:pt x="221957" y="816838"/>
                  </a:lnTo>
                  <a:lnTo>
                    <a:pt x="221602" y="816127"/>
                  </a:lnTo>
                  <a:lnTo>
                    <a:pt x="221246" y="816127"/>
                  </a:lnTo>
                  <a:lnTo>
                    <a:pt x="220535" y="816483"/>
                  </a:lnTo>
                  <a:lnTo>
                    <a:pt x="220535" y="817549"/>
                  </a:lnTo>
                  <a:lnTo>
                    <a:pt x="221246" y="818261"/>
                  </a:lnTo>
                  <a:lnTo>
                    <a:pt x="221602" y="817905"/>
                  </a:lnTo>
                  <a:lnTo>
                    <a:pt x="222313" y="817905"/>
                  </a:lnTo>
                  <a:lnTo>
                    <a:pt x="222669" y="817549"/>
                  </a:lnTo>
                  <a:close/>
                </a:path>
                <a:path w="1054735" h="1684020">
                  <a:moveTo>
                    <a:pt x="234073" y="608888"/>
                  </a:moveTo>
                  <a:lnTo>
                    <a:pt x="233718" y="608888"/>
                  </a:lnTo>
                  <a:lnTo>
                    <a:pt x="233006" y="608533"/>
                  </a:lnTo>
                  <a:lnTo>
                    <a:pt x="231927" y="608888"/>
                  </a:lnTo>
                  <a:lnTo>
                    <a:pt x="231571" y="609600"/>
                  </a:lnTo>
                  <a:lnTo>
                    <a:pt x="231571" y="609955"/>
                  </a:lnTo>
                  <a:lnTo>
                    <a:pt x="231927" y="609955"/>
                  </a:lnTo>
                  <a:lnTo>
                    <a:pt x="232283" y="610311"/>
                  </a:lnTo>
                  <a:lnTo>
                    <a:pt x="233006" y="610311"/>
                  </a:lnTo>
                  <a:lnTo>
                    <a:pt x="233362" y="609955"/>
                  </a:lnTo>
                  <a:lnTo>
                    <a:pt x="234073" y="609600"/>
                  </a:lnTo>
                  <a:lnTo>
                    <a:pt x="234073" y="608888"/>
                  </a:lnTo>
                  <a:close/>
                </a:path>
                <a:path w="1054735" h="1684020">
                  <a:moveTo>
                    <a:pt x="240131" y="1110602"/>
                  </a:moveTo>
                  <a:lnTo>
                    <a:pt x="239776" y="1109891"/>
                  </a:lnTo>
                  <a:lnTo>
                    <a:pt x="239776" y="1109535"/>
                  </a:lnTo>
                  <a:lnTo>
                    <a:pt x="239420" y="1109179"/>
                  </a:lnTo>
                  <a:lnTo>
                    <a:pt x="239052" y="1109179"/>
                  </a:lnTo>
                  <a:lnTo>
                    <a:pt x="238696" y="1109535"/>
                  </a:lnTo>
                  <a:lnTo>
                    <a:pt x="237985" y="1109891"/>
                  </a:lnTo>
                  <a:lnTo>
                    <a:pt x="238696" y="1110246"/>
                  </a:lnTo>
                  <a:lnTo>
                    <a:pt x="238696" y="1110602"/>
                  </a:lnTo>
                  <a:lnTo>
                    <a:pt x="239420" y="1110957"/>
                  </a:lnTo>
                  <a:lnTo>
                    <a:pt x="239420" y="1111313"/>
                  </a:lnTo>
                  <a:lnTo>
                    <a:pt x="240131" y="1110602"/>
                  </a:lnTo>
                  <a:close/>
                </a:path>
                <a:path w="1054735" h="1684020">
                  <a:moveTo>
                    <a:pt x="257225" y="391325"/>
                  </a:moveTo>
                  <a:lnTo>
                    <a:pt x="256870" y="390613"/>
                  </a:lnTo>
                  <a:lnTo>
                    <a:pt x="256870" y="390258"/>
                  </a:lnTo>
                  <a:lnTo>
                    <a:pt x="256514" y="390258"/>
                  </a:lnTo>
                  <a:lnTo>
                    <a:pt x="255803" y="389902"/>
                  </a:lnTo>
                  <a:lnTo>
                    <a:pt x="255092" y="391325"/>
                  </a:lnTo>
                  <a:lnTo>
                    <a:pt x="255092" y="392036"/>
                  </a:lnTo>
                  <a:lnTo>
                    <a:pt x="255447" y="392391"/>
                  </a:lnTo>
                  <a:lnTo>
                    <a:pt x="256514" y="392391"/>
                  </a:lnTo>
                  <a:lnTo>
                    <a:pt x="257225" y="391325"/>
                  </a:lnTo>
                  <a:close/>
                </a:path>
                <a:path w="1054735" h="1684020">
                  <a:moveTo>
                    <a:pt x="259727" y="803656"/>
                  </a:moveTo>
                  <a:lnTo>
                    <a:pt x="259359" y="803300"/>
                  </a:lnTo>
                  <a:lnTo>
                    <a:pt x="258648" y="802944"/>
                  </a:lnTo>
                  <a:lnTo>
                    <a:pt x="257225" y="802944"/>
                  </a:lnTo>
                  <a:lnTo>
                    <a:pt x="257225" y="804735"/>
                  </a:lnTo>
                  <a:lnTo>
                    <a:pt x="258292" y="805802"/>
                  </a:lnTo>
                  <a:lnTo>
                    <a:pt x="258648" y="805446"/>
                  </a:lnTo>
                  <a:lnTo>
                    <a:pt x="259003" y="804735"/>
                  </a:lnTo>
                  <a:lnTo>
                    <a:pt x="259727" y="803656"/>
                  </a:lnTo>
                  <a:close/>
                </a:path>
                <a:path w="1054735" h="1684020">
                  <a:moveTo>
                    <a:pt x="262572" y="950366"/>
                  </a:moveTo>
                  <a:lnTo>
                    <a:pt x="262216" y="949655"/>
                  </a:lnTo>
                  <a:lnTo>
                    <a:pt x="262216" y="949299"/>
                  </a:lnTo>
                  <a:lnTo>
                    <a:pt x="261861" y="949655"/>
                  </a:lnTo>
                  <a:lnTo>
                    <a:pt x="261505" y="949655"/>
                  </a:lnTo>
                  <a:lnTo>
                    <a:pt x="260794" y="950366"/>
                  </a:lnTo>
                  <a:lnTo>
                    <a:pt x="260794" y="951077"/>
                  </a:lnTo>
                  <a:lnTo>
                    <a:pt x="261150" y="951077"/>
                  </a:lnTo>
                  <a:lnTo>
                    <a:pt x="261150" y="951433"/>
                  </a:lnTo>
                  <a:lnTo>
                    <a:pt x="261505" y="951077"/>
                  </a:lnTo>
                  <a:lnTo>
                    <a:pt x="262216" y="950722"/>
                  </a:lnTo>
                  <a:lnTo>
                    <a:pt x="262572" y="950366"/>
                  </a:lnTo>
                  <a:close/>
                </a:path>
                <a:path w="1054735" h="1684020">
                  <a:moveTo>
                    <a:pt x="265417" y="1006983"/>
                  </a:moveTo>
                  <a:lnTo>
                    <a:pt x="265061" y="1006271"/>
                  </a:lnTo>
                  <a:lnTo>
                    <a:pt x="264706" y="1005916"/>
                  </a:lnTo>
                  <a:lnTo>
                    <a:pt x="262572" y="1006983"/>
                  </a:lnTo>
                  <a:lnTo>
                    <a:pt x="263639" y="1007694"/>
                  </a:lnTo>
                  <a:lnTo>
                    <a:pt x="264706" y="1007694"/>
                  </a:lnTo>
                  <a:lnTo>
                    <a:pt x="265417" y="1006983"/>
                  </a:lnTo>
                  <a:close/>
                </a:path>
                <a:path w="1054735" h="1684020">
                  <a:moveTo>
                    <a:pt x="268274" y="994511"/>
                  </a:moveTo>
                  <a:lnTo>
                    <a:pt x="267919" y="994511"/>
                  </a:lnTo>
                  <a:lnTo>
                    <a:pt x="267563" y="993800"/>
                  </a:lnTo>
                  <a:lnTo>
                    <a:pt x="267208" y="993800"/>
                  </a:lnTo>
                  <a:lnTo>
                    <a:pt x="266852" y="993444"/>
                  </a:lnTo>
                  <a:lnTo>
                    <a:pt x="266496" y="994156"/>
                  </a:lnTo>
                  <a:lnTo>
                    <a:pt x="265772" y="994511"/>
                  </a:lnTo>
                  <a:lnTo>
                    <a:pt x="266496" y="994879"/>
                  </a:lnTo>
                  <a:lnTo>
                    <a:pt x="266852" y="995235"/>
                  </a:lnTo>
                  <a:lnTo>
                    <a:pt x="267563" y="995235"/>
                  </a:lnTo>
                  <a:lnTo>
                    <a:pt x="268274" y="994511"/>
                  </a:lnTo>
                  <a:close/>
                </a:path>
                <a:path w="1054735" h="1684020">
                  <a:moveTo>
                    <a:pt x="283235" y="441172"/>
                  </a:moveTo>
                  <a:lnTo>
                    <a:pt x="282879" y="440817"/>
                  </a:lnTo>
                  <a:lnTo>
                    <a:pt x="282879" y="440461"/>
                  </a:lnTo>
                  <a:lnTo>
                    <a:pt x="282168" y="440461"/>
                  </a:lnTo>
                  <a:lnTo>
                    <a:pt x="281813" y="440105"/>
                  </a:lnTo>
                  <a:lnTo>
                    <a:pt x="281813" y="441883"/>
                  </a:lnTo>
                  <a:lnTo>
                    <a:pt x="282168" y="442239"/>
                  </a:lnTo>
                  <a:lnTo>
                    <a:pt x="282879" y="442607"/>
                  </a:lnTo>
                  <a:lnTo>
                    <a:pt x="282879" y="441883"/>
                  </a:lnTo>
                  <a:lnTo>
                    <a:pt x="283235" y="441172"/>
                  </a:lnTo>
                  <a:close/>
                </a:path>
                <a:path w="1054735" h="1684020">
                  <a:moveTo>
                    <a:pt x="287515" y="769124"/>
                  </a:moveTo>
                  <a:lnTo>
                    <a:pt x="287159" y="768769"/>
                  </a:lnTo>
                  <a:lnTo>
                    <a:pt x="287159" y="766279"/>
                  </a:lnTo>
                  <a:lnTo>
                    <a:pt x="286435" y="765911"/>
                  </a:lnTo>
                  <a:lnTo>
                    <a:pt x="286080" y="766279"/>
                  </a:lnTo>
                  <a:lnTo>
                    <a:pt x="286080" y="766635"/>
                  </a:lnTo>
                  <a:lnTo>
                    <a:pt x="286435" y="767702"/>
                  </a:lnTo>
                  <a:lnTo>
                    <a:pt x="286435" y="768413"/>
                  </a:lnTo>
                  <a:lnTo>
                    <a:pt x="286804" y="769124"/>
                  </a:lnTo>
                  <a:lnTo>
                    <a:pt x="287515" y="769124"/>
                  </a:lnTo>
                  <a:close/>
                </a:path>
                <a:path w="1054735" h="1684020">
                  <a:moveTo>
                    <a:pt x="287870" y="846747"/>
                  </a:moveTo>
                  <a:lnTo>
                    <a:pt x="287515" y="846391"/>
                  </a:lnTo>
                  <a:lnTo>
                    <a:pt x="286804" y="845324"/>
                  </a:lnTo>
                  <a:lnTo>
                    <a:pt x="286435" y="846035"/>
                  </a:lnTo>
                  <a:lnTo>
                    <a:pt x="286080" y="846391"/>
                  </a:lnTo>
                  <a:lnTo>
                    <a:pt x="286435" y="847102"/>
                  </a:lnTo>
                  <a:lnTo>
                    <a:pt x="286435" y="847458"/>
                  </a:lnTo>
                  <a:lnTo>
                    <a:pt x="287159" y="848169"/>
                  </a:lnTo>
                  <a:lnTo>
                    <a:pt x="287159" y="847813"/>
                  </a:lnTo>
                  <a:lnTo>
                    <a:pt x="287870" y="847458"/>
                  </a:lnTo>
                  <a:lnTo>
                    <a:pt x="287870" y="846747"/>
                  </a:lnTo>
                  <a:close/>
                </a:path>
                <a:path w="1054735" h="1684020">
                  <a:moveTo>
                    <a:pt x="347002" y="635241"/>
                  </a:moveTo>
                  <a:lnTo>
                    <a:pt x="346646" y="634885"/>
                  </a:lnTo>
                  <a:lnTo>
                    <a:pt x="345224" y="634885"/>
                  </a:lnTo>
                  <a:lnTo>
                    <a:pt x="344868" y="635596"/>
                  </a:lnTo>
                  <a:lnTo>
                    <a:pt x="344512" y="635952"/>
                  </a:lnTo>
                  <a:lnTo>
                    <a:pt x="344868" y="635952"/>
                  </a:lnTo>
                  <a:lnTo>
                    <a:pt x="344868" y="636308"/>
                  </a:lnTo>
                  <a:lnTo>
                    <a:pt x="345224" y="636308"/>
                  </a:lnTo>
                  <a:lnTo>
                    <a:pt x="345935" y="635952"/>
                  </a:lnTo>
                  <a:lnTo>
                    <a:pt x="346646" y="635952"/>
                  </a:lnTo>
                  <a:lnTo>
                    <a:pt x="347002" y="635596"/>
                  </a:lnTo>
                  <a:lnTo>
                    <a:pt x="347002" y="635241"/>
                  </a:lnTo>
                  <a:close/>
                </a:path>
                <a:path w="1054735" h="1684020">
                  <a:moveTo>
                    <a:pt x="350215" y="651979"/>
                  </a:moveTo>
                  <a:lnTo>
                    <a:pt x="349859" y="651611"/>
                  </a:lnTo>
                  <a:lnTo>
                    <a:pt x="349504" y="650900"/>
                  </a:lnTo>
                  <a:lnTo>
                    <a:pt x="348792" y="650189"/>
                  </a:lnTo>
                  <a:lnTo>
                    <a:pt x="348437" y="651256"/>
                  </a:lnTo>
                  <a:lnTo>
                    <a:pt x="348081" y="651611"/>
                  </a:lnTo>
                  <a:lnTo>
                    <a:pt x="347370" y="651979"/>
                  </a:lnTo>
                  <a:lnTo>
                    <a:pt x="348081" y="652691"/>
                  </a:lnTo>
                  <a:lnTo>
                    <a:pt x="349148" y="652691"/>
                  </a:lnTo>
                  <a:lnTo>
                    <a:pt x="349504" y="652335"/>
                  </a:lnTo>
                  <a:lnTo>
                    <a:pt x="350215" y="651979"/>
                  </a:lnTo>
                  <a:close/>
                </a:path>
                <a:path w="1054735" h="1684020">
                  <a:moveTo>
                    <a:pt x="354139" y="557974"/>
                  </a:moveTo>
                  <a:lnTo>
                    <a:pt x="353771" y="557263"/>
                  </a:lnTo>
                  <a:lnTo>
                    <a:pt x="353771" y="556183"/>
                  </a:lnTo>
                  <a:lnTo>
                    <a:pt x="353060" y="557263"/>
                  </a:lnTo>
                  <a:lnTo>
                    <a:pt x="352704" y="557618"/>
                  </a:lnTo>
                  <a:lnTo>
                    <a:pt x="351993" y="559041"/>
                  </a:lnTo>
                  <a:lnTo>
                    <a:pt x="351637" y="560108"/>
                  </a:lnTo>
                  <a:lnTo>
                    <a:pt x="353060" y="560108"/>
                  </a:lnTo>
                  <a:lnTo>
                    <a:pt x="353771" y="559396"/>
                  </a:lnTo>
                  <a:lnTo>
                    <a:pt x="354139" y="558685"/>
                  </a:lnTo>
                  <a:lnTo>
                    <a:pt x="354139" y="557974"/>
                  </a:lnTo>
                  <a:close/>
                </a:path>
                <a:path w="1054735" h="1684020">
                  <a:moveTo>
                    <a:pt x="431444" y="754875"/>
                  </a:moveTo>
                  <a:lnTo>
                    <a:pt x="430022" y="753097"/>
                  </a:lnTo>
                  <a:lnTo>
                    <a:pt x="429310" y="753808"/>
                  </a:lnTo>
                  <a:lnTo>
                    <a:pt x="428244" y="754164"/>
                  </a:lnTo>
                  <a:lnTo>
                    <a:pt x="427875" y="754164"/>
                  </a:lnTo>
                  <a:lnTo>
                    <a:pt x="427875" y="754875"/>
                  </a:lnTo>
                  <a:lnTo>
                    <a:pt x="431444" y="754875"/>
                  </a:lnTo>
                  <a:close/>
                </a:path>
                <a:path w="1054735" h="1684020">
                  <a:moveTo>
                    <a:pt x="435724" y="603897"/>
                  </a:moveTo>
                  <a:lnTo>
                    <a:pt x="433933" y="602119"/>
                  </a:lnTo>
                  <a:lnTo>
                    <a:pt x="433578" y="603897"/>
                  </a:lnTo>
                  <a:lnTo>
                    <a:pt x="433578" y="606399"/>
                  </a:lnTo>
                  <a:lnTo>
                    <a:pt x="435013" y="604977"/>
                  </a:lnTo>
                  <a:lnTo>
                    <a:pt x="435724" y="603897"/>
                  </a:lnTo>
                  <a:close/>
                </a:path>
                <a:path w="1054735" h="1684020">
                  <a:moveTo>
                    <a:pt x="451040" y="666572"/>
                  </a:moveTo>
                  <a:lnTo>
                    <a:pt x="450329" y="665149"/>
                  </a:lnTo>
                  <a:lnTo>
                    <a:pt x="447471" y="665149"/>
                  </a:lnTo>
                  <a:lnTo>
                    <a:pt x="448551" y="667283"/>
                  </a:lnTo>
                  <a:lnTo>
                    <a:pt x="449618" y="667283"/>
                  </a:lnTo>
                  <a:lnTo>
                    <a:pt x="451040" y="666572"/>
                  </a:lnTo>
                  <a:close/>
                </a:path>
                <a:path w="1054735" h="1684020">
                  <a:moveTo>
                    <a:pt x="477761" y="663727"/>
                  </a:moveTo>
                  <a:lnTo>
                    <a:pt x="477050" y="663727"/>
                  </a:lnTo>
                  <a:lnTo>
                    <a:pt x="476338" y="663371"/>
                  </a:lnTo>
                  <a:lnTo>
                    <a:pt x="475627" y="663727"/>
                  </a:lnTo>
                  <a:lnTo>
                    <a:pt x="474903" y="664438"/>
                  </a:lnTo>
                  <a:lnTo>
                    <a:pt x="475983" y="665505"/>
                  </a:lnTo>
                  <a:lnTo>
                    <a:pt x="476694" y="665505"/>
                  </a:lnTo>
                  <a:lnTo>
                    <a:pt x="477405" y="665149"/>
                  </a:lnTo>
                  <a:lnTo>
                    <a:pt x="477761" y="664794"/>
                  </a:lnTo>
                  <a:lnTo>
                    <a:pt x="477761" y="663727"/>
                  </a:lnTo>
                  <a:close/>
                </a:path>
                <a:path w="1054735" h="1684020">
                  <a:moveTo>
                    <a:pt x="478472" y="672985"/>
                  </a:moveTo>
                  <a:lnTo>
                    <a:pt x="478116" y="672985"/>
                  </a:lnTo>
                  <a:lnTo>
                    <a:pt x="477050" y="671918"/>
                  </a:lnTo>
                  <a:lnTo>
                    <a:pt x="477050" y="671563"/>
                  </a:lnTo>
                  <a:lnTo>
                    <a:pt x="476338" y="672274"/>
                  </a:lnTo>
                  <a:lnTo>
                    <a:pt x="476338" y="673341"/>
                  </a:lnTo>
                  <a:lnTo>
                    <a:pt x="477050" y="674052"/>
                  </a:lnTo>
                  <a:lnTo>
                    <a:pt x="477405" y="674052"/>
                  </a:lnTo>
                  <a:lnTo>
                    <a:pt x="478116" y="674408"/>
                  </a:lnTo>
                  <a:lnTo>
                    <a:pt x="478116" y="673696"/>
                  </a:lnTo>
                  <a:lnTo>
                    <a:pt x="478472" y="672985"/>
                  </a:lnTo>
                  <a:close/>
                </a:path>
                <a:path w="1054735" h="1684020">
                  <a:moveTo>
                    <a:pt x="505193" y="623493"/>
                  </a:moveTo>
                  <a:lnTo>
                    <a:pt x="503770" y="622058"/>
                  </a:lnTo>
                  <a:lnTo>
                    <a:pt x="503059" y="623493"/>
                  </a:lnTo>
                  <a:lnTo>
                    <a:pt x="503770" y="624205"/>
                  </a:lnTo>
                  <a:lnTo>
                    <a:pt x="504482" y="624560"/>
                  </a:lnTo>
                  <a:lnTo>
                    <a:pt x="505193" y="623493"/>
                  </a:lnTo>
                  <a:close/>
                </a:path>
                <a:path w="1054735" h="1684020">
                  <a:moveTo>
                    <a:pt x="554355" y="1411833"/>
                  </a:moveTo>
                  <a:lnTo>
                    <a:pt x="553643" y="1411478"/>
                  </a:lnTo>
                  <a:lnTo>
                    <a:pt x="552932" y="1410055"/>
                  </a:lnTo>
                  <a:lnTo>
                    <a:pt x="551510" y="1411478"/>
                  </a:lnTo>
                  <a:lnTo>
                    <a:pt x="551865" y="1412189"/>
                  </a:lnTo>
                  <a:lnTo>
                    <a:pt x="552221" y="1412544"/>
                  </a:lnTo>
                  <a:lnTo>
                    <a:pt x="552932" y="1412900"/>
                  </a:lnTo>
                  <a:lnTo>
                    <a:pt x="553288" y="1412900"/>
                  </a:lnTo>
                  <a:lnTo>
                    <a:pt x="553643" y="1412189"/>
                  </a:lnTo>
                  <a:lnTo>
                    <a:pt x="554355" y="1411833"/>
                  </a:lnTo>
                  <a:close/>
                </a:path>
                <a:path w="1054735" h="1684020">
                  <a:moveTo>
                    <a:pt x="578586" y="1406144"/>
                  </a:moveTo>
                  <a:lnTo>
                    <a:pt x="578231" y="1405432"/>
                  </a:lnTo>
                  <a:lnTo>
                    <a:pt x="577519" y="1404721"/>
                  </a:lnTo>
                  <a:lnTo>
                    <a:pt x="577519" y="1404366"/>
                  </a:lnTo>
                  <a:lnTo>
                    <a:pt x="577164" y="1404366"/>
                  </a:lnTo>
                  <a:lnTo>
                    <a:pt x="576808" y="1403997"/>
                  </a:lnTo>
                  <a:lnTo>
                    <a:pt x="576440" y="1404366"/>
                  </a:lnTo>
                  <a:lnTo>
                    <a:pt x="576808" y="1405432"/>
                  </a:lnTo>
                  <a:lnTo>
                    <a:pt x="576808" y="1406144"/>
                  </a:lnTo>
                  <a:lnTo>
                    <a:pt x="577164" y="1406855"/>
                  </a:lnTo>
                  <a:lnTo>
                    <a:pt x="577875" y="1406855"/>
                  </a:lnTo>
                  <a:lnTo>
                    <a:pt x="578586" y="1406144"/>
                  </a:lnTo>
                  <a:close/>
                </a:path>
                <a:path w="1054735" h="1684020">
                  <a:moveTo>
                    <a:pt x="623836" y="1450644"/>
                  </a:moveTo>
                  <a:lnTo>
                    <a:pt x="622757" y="1451000"/>
                  </a:lnTo>
                  <a:lnTo>
                    <a:pt x="622046" y="1451356"/>
                  </a:lnTo>
                  <a:lnTo>
                    <a:pt x="622046" y="1451711"/>
                  </a:lnTo>
                  <a:lnTo>
                    <a:pt x="623468" y="1453146"/>
                  </a:lnTo>
                  <a:lnTo>
                    <a:pt x="623836" y="1452435"/>
                  </a:lnTo>
                  <a:lnTo>
                    <a:pt x="623836" y="1450644"/>
                  </a:lnTo>
                  <a:close/>
                </a:path>
                <a:path w="1054735" h="1684020">
                  <a:moveTo>
                    <a:pt x="658749" y="1403286"/>
                  </a:moveTo>
                  <a:lnTo>
                    <a:pt x="658393" y="1402575"/>
                  </a:lnTo>
                  <a:lnTo>
                    <a:pt x="658393" y="1402219"/>
                  </a:lnTo>
                  <a:lnTo>
                    <a:pt x="657682" y="1401864"/>
                  </a:lnTo>
                  <a:lnTo>
                    <a:pt x="657313" y="1401508"/>
                  </a:lnTo>
                  <a:lnTo>
                    <a:pt x="656958" y="1401864"/>
                  </a:lnTo>
                  <a:lnTo>
                    <a:pt x="656247" y="1402219"/>
                  </a:lnTo>
                  <a:lnTo>
                    <a:pt x="656602" y="1402930"/>
                  </a:lnTo>
                  <a:lnTo>
                    <a:pt x="656602" y="1403286"/>
                  </a:lnTo>
                  <a:lnTo>
                    <a:pt x="656958" y="1403997"/>
                  </a:lnTo>
                  <a:lnTo>
                    <a:pt x="658037" y="1403997"/>
                  </a:lnTo>
                  <a:lnTo>
                    <a:pt x="658749" y="1403286"/>
                  </a:lnTo>
                  <a:close/>
                </a:path>
                <a:path w="1054735" h="1684020">
                  <a:moveTo>
                    <a:pt x="695794" y="1376235"/>
                  </a:moveTo>
                  <a:lnTo>
                    <a:pt x="695439" y="1375511"/>
                  </a:lnTo>
                  <a:lnTo>
                    <a:pt x="695083" y="1375511"/>
                  </a:lnTo>
                  <a:lnTo>
                    <a:pt x="694372" y="1375156"/>
                  </a:lnTo>
                  <a:lnTo>
                    <a:pt x="693661" y="1375879"/>
                  </a:lnTo>
                  <a:lnTo>
                    <a:pt x="693661" y="1377302"/>
                  </a:lnTo>
                  <a:lnTo>
                    <a:pt x="694016" y="1377657"/>
                  </a:lnTo>
                  <a:lnTo>
                    <a:pt x="694372" y="1379080"/>
                  </a:lnTo>
                  <a:lnTo>
                    <a:pt x="695439" y="1378013"/>
                  </a:lnTo>
                  <a:lnTo>
                    <a:pt x="695794" y="1377302"/>
                  </a:lnTo>
                  <a:lnTo>
                    <a:pt x="695794" y="1376235"/>
                  </a:lnTo>
                  <a:close/>
                </a:path>
                <a:path w="1054735" h="1684020">
                  <a:moveTo>
                    <a:pt x="710755" y="1463827"/>
                  </a:moveTo>
                  <a:lnTo>
                    <a:pt x="710399" y="1463471"/>
                  </a:lnTo>
                  <a:lnTo>
                    <a:pt x="710044" y="1462760"/>
                  </a:lnTo>
                  <a:lnTo>
                    <a:pt x="709333" y="1462049"/>
                  </a:lnTo>
                  <a:lnTo>
                    <a:pt x="708977" y="1462405"/>
                  </a:lnTo>
                  <a:lnTo>
                    <a:pt x="707199" y="1462405"/>
                  </a:lnTo>
                  <a:lnTo>
                    <a:pt x="708266" y="1463471"/>
                  </a:lnTo>
                  <a:lnTo>
                    <a:pt x="708621" y="1464183"/>
                  </a:lnTo>
                  <a:lnTo>
                    <a:pt x="708977" y="1464183"/>
                  </a:lnTo>
                  <a:lnTo>
                    <a:pt x="709333" y="1464538"/>
                  </a:lnTo>
                  <a:lnTo>
                    <a:pt x="710755" y="1463827"/>
                  </a:lnTo>
                  <a:close/>
                </a:path>
                <a:path w="1054735" h="1684020">
                  <a:moveTo>
                    <a:pt x="713613" y="1681391"/>
                  </a:moveTo>
                  <a:lnTo>
                    <a:pt x="712901" y="1681391"/>
                  </a:lnTo>
                  <a:lnTo>
                    <a:pt x="711466" y="1682813"/>
                  </a:lnTo>
                  <a:lnTo>
                    <a:pt x="712546" y="1683524"/>
                  </a:lnTo>
                  <a:lnTo>
                    <a:pt x="712901" y="1682813"/>
                  </a:lnTo>
                  <a:lnTo>
                    <a:pt x="713613" y="1682102"/>
                  </a:lnTo>
                  <a:lnTo>
                    <a:pt x="713613" y="1681391"/>
                  </a:lnTo>
                  <a:close/>
                </a:path>
                <a:path w="1054735" h="1684020">
                  <a:moveTo>
                    <a:pt x="725728" y="1308214"/>
                  </a:moveTo>
                  <a:lnTo>
                    <a:pt x="725004" y="1307858"/>
                  </a:lnTo>
                  <a:lnTo>
                    <a:pt x="724293" y="1307147"/>
                  </a:lnTo>
                  <a:lnTo>
                    <a:pt x="723582" y="1306791"/>
                  </a:lnTo>
                  <a:lnTo>
                    <a:pt x="723226" y="1307503"/>
                  </a:lnTo>
                  <a:lnTo>
                    <a:pt x="722871" y="1307858"/>
                  </a:lnTo>
                  <a:lnTo>
                    <a:pt x="722871" y="1308214"/>
                  </a:lnTo>
                  <a:lnTo>
                    <a:pt x="723226" y="1309293"/>
                  </a:lnTo>
                  <a:lnTo>
                    <a:pt x="724649" y="1309649"/>
                  </a:lnTo>
                  <a:lnTo>
                    <a:pt x="725373" y="1308925"/>
                  </a:lnTo>
                  <a:lnTo>
                    <a:pt x="725728" y="1308925"/>
                  </a:lnTo>
                  <a:lnTo>
                    <a:pt x="725728" y="1308214"/>
                  </a:lnTo>
                  <a:close/>
                </a:path>
                <a:path w="1054735" h="1684020">
                  <a:moveTo>
                    <a:pt x="728218" y="1430705"/>
                  </a:moveTo>
                  <a:lnTo>
                    <a:pt x="727506" y="1429639"/>
                  </a:lnTo>
                  <a:lnTo>
                    <a:pt x="726440" y="1428927"/>
                  </a:lnTo>
                  <a:lnTo>
                    <a:pt x="725728" y="1429639"/>
                  </a:lnTo>
                  <a:lnTo>
                    <a:pt x="725373" y="1429639"/>
                  </a:lnTo>
                  <a:lnTo>
                    <a:pt x="725373" y="1430705"/>
                  </a:lnTo>
                  <a:lnTo>
                    <a:pt x="726795" y="1431417"/>
                  </a:lnTo>
                  <a:lnTo>
                    <a:pt x="727862" y="1431417"/>
                  </a:lnTo>
                  <a:lnTo>
                    <a:pt x="728218" y="1431061"/>
                  </a:lnTo>
                  <a:lnTo>
                    <a:pt x="727862" y="1430705"/>
                  </a:lnTo>
                  <a:lnTo>
                    <a:pt x="728218" y="1430705"/>
                  </a:lnTo>
                  <a:close/>
                </a:path>
                <a:path w="1054735" h="1684020">
                  <a:moveTo>
                    <a:pt x="729640" y="1666430"/>
                  </a:moveTo>
                  <a:lnTo>
                    <a:pt x="729284" y="1665719"/>
                  </a:lnTo>
                  <a:lnTo>
                    <a:pt x="729284" y="1664652"/>
                  </a:lnTo>
                  <a:lnTo>
                    <a:pt x="727862" y="1665363"/>
                  </a:lnTo>
                  <a:lnTo>
                    <a:pt x="727862" y="1666074"/>
                  </a:lnTo>
                  <a:lnTo>
                    <a:pt x="728218" y="1666786"/>
                  </a:lnTo>
                  <a:lnTo>
                    <a:pt x="728218" y="1667141"/>
                  </a:lnTo>
                  <a:lnTo>
                    <a:pt x="728573" y="1667497"/>
                  </a:lnTo>
                  <a:lnTo>
                    <a:pt x="729284" y="1667497"/>
                  </a:lnTo>
                  <a:lnTo>
                    <a:pt x="729640" y="1667141"/>
                  </a:lnTo>
                  <a:lnTo>
                    <a:pt x="729640" y="1666430"/>
                  </a:lnTo>
                  <a:close/>
                </a:path>
                <a:path w="1054735" h="1684020">
                  <a:moveTo>
                    <a:pt x="739978" y="1063955"/>
                  </a:moveTo>
                  <a:lnTo>
                    <a:pt x="739622" y="1062888"/>
                  </a:lnTo>
                  <a:lnTo>
                    <a:pt x="738555" y="1062888"/>
                  </a:lnTo>
                  <a:lnTo>
                    <a:pt x="738187" y="1062532"/>
                  </a:lnTo>
                  <a:lnTo>
                    <a:pt x="737120" y="1063244"/>
                  </a:lnTo>
                  <a:lnTo>
                    <a:pt x="736409" y="1063599"/>
                  </a:lnTo>
                  <a:lnTo>
                    <a:pt x="737120" y="1064310"/>
                  </a:lnTo>
                  <a:lnTo>
                    <a:pt x="737120" y="1064666"/>
                  </a:lnTo>
                  <a:lnTo>
                    <a:pt x="737831" y="1064666"/>
                  </a:lnTo>
                  <a:lnTo>
                    <a:pt x="738555" y="1065022"/>
                  </a:lnTo>
                  <a:lnTo>
                    <a:pt x="738911" y="1065022"/>
                  </a:lnTo>
                  <a:lnTo>
                    <a:pt x="739978" y="1063955"/>
                  </a:lnTo>
                  <a:close/>
                </a:path>
                <a:path w="1054735" h="1684020">
                  <a:moveTo>
                    <a:pt x="743178" y="316547"/>
                  </a:moveTo>
                  <a:lnTo>
                    <a:pt x="742823" y="316191"/>
                  </a:lnTo>
                  <a:lnTo>
                    <a:pt x="742467" y="315480"/>
                  </a:lnTo>
                  <a:lnTo>
                    <a:pt x="741756" y="314413"/>
                  </a:lnTo>
                  <a:lnTo>
                    <a:pt x="740333" y="315480"/>
                  </a:lnTo>
                  <a:lnTo>
                    <a:pt x="741045" y="316191"/>
                  </a:lnTo>
                  <a:lnTo>
                    <a:pt x="741400" y="316903"/>
                  </a:lnTo>
                  <a:lnTo>
                    <a:pt x="742111" y="317614"/>
                  </a:lnTo>
                  <a:lnTo>
                    <a:pt x="742467" y="316903"/>
                  </a:lnTo>
                  <a:lnTo>
                    <a:pt x="743178" y="316547"/>
                  </a:lnTo>
                  <a:close/>
                </a:path>
                <a:path w="1054735" h="1684020">
                  <a:moveTo>
                    <a:pt x="750303" y="1115936"/>
                  </a:moveTo>
                  <a:lnTo>
                    <a:pt x="749592" y="1115225"/>
                  </a:lnTo>
                  <a:lnTo>
                    <a:pt x="749236" y="1114513"/>
                  </a:lnTo>
                  <a:lnTo>
                    <a:pt x="748880" y="1114513"/>
                  </a:lnTo>
                  <a:lnTo>
                    <a:pt x="748525" y="1114158"/>
                  </a:lnTo>
                  <a:lnTo>
                    <a:pt x="748525" y="1115225"/>
                  </a:lnTo>
                  <a:lnTo>
                    <a:pt x="748169" y="1116291"/>
                  </a:lnTo>
                  <a:lnTo>
                    <a:pt x="749236" y="1116647"/>
                  </a:lnTo>
                  <a:lnTo>
                    <a:pt x="749592" y="1116647"/>
                  </a:lnTo>
                  <a:lnTo>
                    <a:pt x="750303" y="1115936"/>
                  </a:lnTo>
                  <a:close/>
                </a:path>
                <a:path w="1054735" h="1684020">
                  <a:moveTo>
                    <a:pt x="750658" y="1059675"/>
                  </a:moveTo>
                  <a:lnTo>
                    <a:pt x="749592" y="1058252"/>
                  </a:lnTo>
                  <a:lnTo>
                    <a:pt x="749236" y="1058964"/>
                  </a:lnTo>
                  <a:lnTo>
                    <a:pt x="748525" y="1059675"/>
                  </a:lnTo>
                  <a:lnTo>
                    <a:pt x="748169" y="1060386"/>
                  </a:lnTo>
                  <a:lnTo>
                    <a:pt x="749947" y="1060030"/>
                  </a:lnTo>
                  <a:lnTo>
                    <a:pt x="750658" y="1059675"/>
                  </a:lnTo>
                  <a:close/>
                </a:path>
                <a:path w="1054735" h="1684020">
                  <a:moveTo>
                    <a:pt x="774534" y="1365897"/>
                  </a:moveTo>
                  <a:lnTo>
                    <a:pt x="773823" y="1365186"/>
                  </a:lnTo>
                  <a:lnTo>
                    <a:pt x="773112" y="1365542"/>
                  </a:lnTo>
                  <a:lnTo>
                    <a:pt x="772756" y="1365897"/>
                  </a:lnTo>
                  <a:lnTo>
                    <a:pt x="771677" y="1366253"/>
                  </a:lnTo>
                  <a:lnTo>
                    <a:pt x="772756" y="1366977"/>
                  </a:lnTo>
                  <a:lnTo>
                    <a:pt x="773112" y="1367332"/>
                  </a:lnTo>
                  <a:lnTo>
                    <a:pt x="773468" y="1367332"/>
                  </a:lnTo>
                  <a:lnTo>
                    <a:pt x="773823" y="1366977"/>
                  </a:lnTo>
                  <a:lnTo>
                    <a:pt x="774534" y="1366621"/>
                  </a:lnTo>
                  <a:lnTo>
                    <a:pt x="774534" y="1365897"/>
                  </a:lnTo>
                  <a:close/>
                </a:path>
                <a:path w="1054735" h="1684020">
                  <a:moveTo>
                    <a:pt x="783793" y="349313"/>
                  </a:moveTo>
                  <a:lnTo>
                    <a:pt x="783082" y="348957"/>
                  </a:lnTo>
                  <a:lnTo>
                    <a:pt x="782015" y="348957"/>
                  </a:lnTo>
                  <a:lnTo>
                    <a:pt x="781304" y="349313"/>
                  </a:lnTo>
                  <a:lnTo>
                    <a:pt x="780948" y="349313"/>
                  </a:lnTo>
                  <a:lnTo>
                    <a:pt x="781659" y="350735"/>
                  </a:lnTo>
                  <a:lnTo>
                    <a:pt x="782015" y="351091"/>
                  </a:lnTo>
                  <a:lnTo>
                    <a:pt x="782370" y="351091"/>
                  </a:lnTo>
                  <a:lnTo>
                    <a:pt x="783082" y="350735"/>
                  </a:lnTo>
                  <a:lnTo>
                    <a:pt x="783437" y="350735"/>
                  </a:lnTo>
                  <a:lnTo>
                    <a:pt x="783793" y="349313"/>
                  </a:lnTo>
                  <a:close/>
                </a:path>
                <a:path w="1054735" h="1684020">
                  <a:moveTo>
                    <a:pt x="791273" y="390613"/>
                  </a:moveTo>
                  <a:lnTo>
                    <a:pt x="790562" y="390258"/>
                  </a:lnTo>
                  <a:lnTo>
                    <a:pt x="790206" y="389902"/>
                  </a:lnTo>
                  <a:lnTo>
                    <a:pt x="789851" y="389902"/>
                  </a:lnTo>
                  <a:lnTo>
                    <a:pt x="788784" y="390969"/>
                  </a:lnTo>
                  <a:lnTo>
                    <a:pt x="789495" y="391680"/>
                  </a:lnTo>
                  <a:lnTo>
                    <a:pt x="790206" y="391680"/>
                  </a:lnTo>
                  <a:lnTo>
                    <a:pt x="790562" y="390969"/>
                  </a:lnTo>
                  <a:lnTo>
                    <a:pt x="791273" y="390613"/>
                  </a:lnTo>
                  <a:close/>
                </a:path>
                <a:path w="1054735" h="1684020">
                  <a:moveTo>
                    <a:pt x="853274" y="1389761"/>
                  </a:moveTo>
                  <a:lnTo>
                    <a:pt x="852195" y="1389761"/>
                  </a:lnTo>
                  <a:lnTo>
                    <a:pt x="851484" y="1389405"/>
                  </a:lnTo>
                  <a:lnTo>
                    <a:pt x="851128" y="1389405"/>
                  </a:lnTo>
                  <a:lnTo>
                    <a:pt x="850773" y="1389761"/>
                  </a:lnTo>
                  <a:lnTo>
                    <a:pt x="850417" y="1390472"/>
                  </a:lnTo>
                  <a:lnTo>
                    <a:pt x="850061" y="1390827"/>
                  </a:lnTo>
                  <a:lnTo>
                    <a:pt x="850417" y="1390827"/>
                  </a:lnTo>
                  <a:lnTo>
                    <a:pt x="851128" y="1391183"/>
                  </a:lnTo>
                  <a:lnTo>
                    <a:pt x="852195" y="1391183"/>
                  </a:lnTo>
                  <a:lnTo>
                    <a:pt x="852551" y="1390472"/>
                  </a:lnTo>
                  <a:lnTo>
                    <a:pt x="853274" y="1389761"/>
                  </a:lnTo>
                  <a:close/>
                </a:path>
                <a:path w="1054735" h="1684020">
                  <a:moveTo>
                    <a:pt x="877849" y="408419"/>
                  </a:moveTo>
                  <a:lnTo>
                    <a:pt x="876782" y="407708"/>
                  </a:lnTo>
                  <a:lnTo>
                    <a:pt x="876782" y="407352"/>
                  </a:lnTo>
                  <a:lnTo>
                    <a:pt x="876071" y="407352"/>
                  </a:lnTo>
                  <a:lnTo>
                    <a:pt x="875360" y="408063"/>
                  </a:lnTo>
                  <a:lnTo>
                    <a:pt x="875004" y="408063"/>
                  </a:lnTo>
                  <a:lnTo>
                    <a:pt x="875360" y="409130"/>
                  </a:lnTo>
                  <a:lnTo>
                    <a:pt x="876071" y="409130"/>
                  </a:lnTo>
                  <a:lnTo>
                    <a:pt x="876782" y="408774"/>
                  </a:lnTo>
                  <a:lnTo>
                    <a:pt x="877849" y="408419"/>
                  </a:lnTo>
                  <a:close/>
                </a:path>
                <a:path w="1054735" h="1684020">
                  <a:moveTo>
                    <a:pt x="880351" y="1383347"/>
                  </a:moveTo>
                  <a:lnTo>
                    <a:pt x="879983" y="1382280"/>
                  </a:lnTo>
                  <a:lnTo>
                    <a:pt x="878916" y="1381213"/>
                  </a:lnTo>
                  <a:lnTo>
                    <a:pt x="877849" y="1381213"/>
                  </a:lnTo>
                  <a:lnTo>
                    <a:pt x="877138" y="1382280"/>
                  </a:lnTo>
                  <a:lnTo>
                    <a:pt x="877493" y="1382991"/>
                  </a:lnTo>
                  <a:lnTo>
                    <a:pt x="878560" y="1384058"/>
                  </a:lnTo>
                  <a:lnTo>
                    <a:pt x="878916" y="1383703"/>
                  </a:lnTo>
                  <a:lnTo>
                    <a:pt x="879271" y="1383703"/>
                  </a:lnTo>
                  <a:lnTo>
                    <a:pt x="880351" y="1383347"/>
                  </a:lnTo>
                  <a:close/>
                </a:path>
                <a:path w="1054735" h="1684020">
                  <a:moveTo>
                    <a:pt x="905281" y="562952"/>
                  </a:moveTo>
                  <a:lnTo>
                    <a:pt x="903859" y="562952"/>
                  </a:lnTo>
                  <a:lnTo>
                    <a:pt x="903503" y="562597"/>
                  </a:lnTo>
                  <a:lnTo>
                    <a:pt x="903147" y="562952"/>
                  </a:lnTo>
                  <a:lnTo>
                    <a:pt x="902081" y="562952"/>
                  </a:lnTo>
                  <a:lnTo>
                    <a:pt x="902081" y="564019"/>
                  </a:lnTo>
                  <a:lnTo>
                    <a:pt x="902436" y="564375"/>
                  </a:lnTo>
                  <a:lnTo>
                    <a:pt x="903503" y="564375"/>
                  </a:lnTo>
                  <a:lnTo>
                    <a:pt x="904214" y="563664"/>
                  </a:lnTo>
                  <a:lnTo>
                    <a:pt x="905281" y="562952"/>
                  </a:lnTo>
                  <a:close/>
                </a:path>
                <a:path w="1054735" h="1684020">
                  <a:moveTo>
                    <a:pt x="931646" y="663016"/>
                  </a:moveTo>
                  <a:lnTo>
                    <a:pt x="930935" y="663016"/>
                  </a:lnTo>
                  <a:lnTo>
                    <a:pt x="930935" y="662660"/>
                  </a:lnTo>
                  <a:lnTo>
                    <a:pt x="929513" y="664083"/>
                  </a:lnTo>
                  <a:lnTo>
                    <a:pt x="929157" y="664794"/>
                  </a:lnTo>
                  <a:lnTo>
                    <a:pt x="928801" y="664794"/>
                  </a:lnTo>
                  <a:lnTo>
                    <a:pt x="929513" y="665149"/>
                  </a:lnTo>
                  <a:lnTo>
                    <a:pt x="929513" y="665505"/>
                  </a:lnTo>
                  <a:lnTo>
                    <a:pt x="931291" y="663727"/>
                  </a:lnTo>
                  <a:lnTo>
                    <a:pt x="931646" y="663727"/>
                  </a:lnTo>
                  <a:lnTo>
                    <a:pt x="931646" y="663016"/>
                  </a:lnTo>
                  <a:close/>
                </a:path>
                <a:path w="1054735" h="1684020">
                  <a:moveTo>
                    <a:pt x="943051" y="2844"/>
                  </a:moveTo>
                  <a:lnTo>
                    <a:pt x="941628" y="0"/>
                  </a:lnTo>
                  <a:lnTo>
                    <a:pt x="940549" y="1778"/>
                  </a:lnTo>
                  <a:lnTo>
                    <a:pt x="940549" y="2844"/>
                  </a:lnTo>
                  <a:lnTo>
                    <a:pt x="941628" y="4279"/>
                  </a:lnTo>
                  <a:lnTo>
                    <a:pt x="943051" y="2844"/>
                  </a:lnTo>
                  <a:close/>
                </a:path>
                <a:path w="1054735" h="1684020">
                  <a:moveTo>
                    <a:pt x="963002" y="395960"/>
                  </a:moveTo>
                  <a:lnTo>
                    <a:pt x="962647" y="395605"/>
                  </a:lnTo>
                  <a:lnTo>
                    <a:pt x="961936" y="395605"/>
                  </a:lnTo>
                  <a:lnTo>
                    <a:pt x="961580" y="395960"/>
                  </a:lnTo>
                  <a:lnTo>
                    <a:pt x="962291" y="396671"/>
                  </a:lnTo>
                  <a:lnTo>
                    <a:pt x="962647" y="396671"/>
                  </a:lnTo>
                  <a:lnTo>
                    <a:pt x="963002" y="396316"/>
                  </a:lnTo>
                  <a:lnTo>
                    <a:pt x="963002" y="395960"/>
                  </a:lnTo>
                  <a:close/>
                </a:path>
                <a:path w="1054735" h="1684020">
                  <a:moveTo>
                    <a:pt x="966203" y="675119"/>
                  </a:moveTo>
                  <a:lnTo>
                    <a:pt x="964780" y="672985"/>
                  </a:lnTo>
                  <a:lnTo>
                    <a:pt x="963002" y="671207"/>
                  </a:lnTo>
                  <a:lnTo>
                    <a:pt x="963002" y="672985"/>
                  </a:lnTo>
                  <a:lnTo>
                    <a:pt x="962647" y="673696"/>
                  </a:lnTo>
                  <a:lnTo>
                    <a:pt x="962647" y="674763"/>
                  </a:lnTo>
                  <a:lnTo>
                    <a:pt x="964069" y="674763"/>
                  </a:lnTo>
                  <a:lnTo>
                    <a:pt x="966203" y="675119"/>
                  </a:lnTo>
                  <a:close/>
                </a:path>
                <a:path w="1054735" h="1684020">
                  <a:moveTo>
                    <a:pt x="966914" y="739927"/>
                  </a:moveTo>
                  <a:lnTo>
                    <a:pt x="966203" y="739216"/>
                  </a:lnTo>
                  <a:lnTo>
                    <a:pt x="965136" y="739216"/>
                  </a:lnTo>
                  <a:lnTo>
                    <a:pt x="965136" y="739571"/>
                  </a:lnTo>
                  <a:lnTo>
                    <a:pt x="964780" y="740283"/>
                  </a:lnTo>
                  <a:lnTo>
                    <a:pt x="964780" y="741349"/>
                  </a:lnTo>
                  <a:lnTo>
                    <a:pt x="965492" y="742061"/>
                  </a:lnTo>
                  <a:lnTo>
                    <a:pt x="965847" y="741705"/>
                  </a:lnTo>
                  <a:lnTo>
                    <a:pt x="966558" y="741349"/>
                  </a:lnTo>
                  <a:lnTo>
                    <a:pt x="966558" y="740994"/>
                  </a:lnTo>
                  <a:lnTo>
                    <a:pt x="966914" y="739927"/>
                  </a:lnTo>
                  <a:close/>
                </a:path>
                <a:path w="1054735" h="1684020">
                  <a:moveTo>
                    <a:pt x="972616" y="629183"/>
                  </a:moveTo>
                  <a:lnTo>
                    <a:pt x="971194" y="627761"/>
                  </a:lnTo>
                  <a:lnTo>
                    <a:pt x="970838" y="628116"/>
                  </a:lnTo>
                  <a:lnTo>
                    <a:pt x="970127" y="628472"/>
                  </a:lnTo>
                  <a:lnTo>
                    <a:pt x="969772" y="628827"/>
                  </a:lnTo>
                  <a:lnTo>
                    <a:pt x="969772" y="629183"/>
                  </a:lnTo>
                  <a:lnTo>
                    <a:pt x="970127" y="629894"/>
                  </a:lnTo>
                  <a:lnTo>
                    <a:pt x="971194" y="629894"/>
                  </a:lnTo>
                  <a:lnTo>
                    <a:pt x="971550" y="629539"/>
                  </a:lnTo>
                  <a:lnTo>
                    <a:pt x="972616" y="629183"/>
                  </a:lnTo>
                  <a:close/>
                </a:path>
                <a:path w="1054735" h="1684020">
                  <a:moveTo>
                    <a:pt x="990079" y="520230"/>
                  </a:moveTo>
                  <a:lnTo>
                    <a:pt x="989723" y="518439"/>
                  </a:lnTo>
                  <a:lnTo>
                    <a:pt x="989012" y="517372"/>
                  </a:lnTo>
                  <a:lnTo>
                    <a:pt x="986866" y="518439"/>
                  </a:lnTo>
                  <a:lnTo>
                    <a:pt x="988301" y="519163"/>
                  </a:lnTo>
                  <a:lnTo>
                    <a:pt x="989012" y="519874"/>
                  </a:lnTo>
                  <a:lnTo>
                    <a:pt x="990079" y="520230"/>
                  </a:lnTo>
                  <a:close/>
                </a:path>
                <a:path w="1054735" h="1684020">
                  <a:moveTo>
                    <a:pt x="991857" y="248894"/>
                  </a:moveTo>
                  <a:lnTo>
                    <a:pt x="991501" y="248183"/>
                  </a:lnTo>
                  <a:lnTo>
                    <a:pt x="991501" y="247827"/>
                  </a:lnTo>
                  <a:lnTo>
                    <a:pt x="991146" y="247116"/>
                  </a:lnTo>
                  <a:lnTo>
                    <a:pt x="990434" y="247472"/>
                  </a:lnTo>
                  <a:lnTo>
                    <a:pt x="990079" y="247827"/>
                  </a:lnTo>
                  <a:lnTo>
                    <a:pt x="990079" y="248539"/>
                  </a:lnTo>
                  <a:lnTo>
                    <a:pt x="990434" y="249250"/>
                  </a:lnTo>
                  <a:lnTo>
                    <a:pt x="991146" y="249250"/>
                  </a:lnTo>
                  <a:lnTo>
                    <a:pt x="991857" y="248894"/>
                  </a:lnTo>
                  <a:close/>
                </a:path>
                <a:path w="1054735" h="1684020">
                  <a:moveTo>
                    <a:pt x="992212" y="344678"/>
                  </a:moveTo>
                  <a:lnTo>
                    <a:pt x="991857" y="344678"/>
                  </a:lnTo>
                  <a:lnTo>
                    <a:pt x="991971" y="344805"/>
                  </a:lnTo>
                  <a:lnTo>
                    <a:pt x="992212" y="344678"/>
                  </a:lnTo>
                  <a:close/>
                </a:path>
                <a:path w="1054735" h="1684020">
                  <a:moveTo>
                    <a:pt x="992568" y="345389"/>
                  </a:moveTo>
                  <a:lnTo>
                    <a:pt x="991971" y="344805"/>
                  </a:lnTo>
                  <a:lnTo>
                    <a:pt x="991501" y="345033"/>
                  </a:lnTo>
                  <a:lnTo>
                    <a:pt x="990790" y="345744"/>
                  </a:lnTo>
                  <a:lnTo>
                    <a:pt x="990079" y="346100"/>
                  </a:lnTo>
                  <a:lnTo>
                    <a:pt x="990079" y="346811"/>
                  </a:lnTo>
                  <a:lnTo>
                    <a:pt x="990434" y="346811"/>
                  </a:lnTo>
                  <a:lnTo>
                    <a:pt x="991146" y="347179"/>
                  </a:lnTo>
                  <a:lnTo>
                    <a:pt x="992568" y="346456"/>
                  </a:lnTo>
                  <a:lnTo>
                    <a:pt x="992568" y="345389"/>
                  </a:lnTo>
                  <a:close/>
                </a:path>
                <a:path w="1054735" h="1684020">
                  <a:moveTo>
                    <a:pt x="1000760" y="60172"/>
                  </a:moveTo>
                  <a:lnTo>
                    <a:pt x="999693" y="59105"/>
                  </a:lnTo>
                  <a:lnTo>
                    <a:pt x="998982" y="60528"/>
                  </a:lnTo>
                  <a:lnTo>
                    <a:pt x="998270" y="61239"/>
                  </a:lnTo>
                  <a:lnTo>
                    <a:pt x="998982" y="61239"/>
                  </a:lnTo>
                  <a:lnTo>
                    <a:pt x="999337" y="61607"/>
                  </a:lnTo>
                  <a:lnTo>
                    <a:pt x="999693" y="61607"/>
                  </a:lnTo>
                  <a:lnTo>
                    <a:pt x="1000760" y="60883"/>
                  </a:lnTo>
                  <a:lnTo>
                    <a:pt x="1000760" y="60172"/>
                  </a:lnTo>
                  <a:close/>
                </a:path>
                <a:path w="1054735" h="1684020">
                  <a:moveTo>
                    <a:pt x="1016800" y="259930"/>
                  </a:moveTo>
                  <a:lnTo>
                    <a:pt x="1014653" y="260997"/>
                  </a:lnTo>
                  <a:lnTo>
                    <a:pt x="1013587" y="261721"/>
                  </a:lnTo>
                  <a:lnTo>
                    <a:pt x="1012520" y="263499"/>
                  </a:lnTo>
                  <a:lnTo>
                    <a:pt x="1014653" y="262788"/>
                  </a:lnTo>
                  <a:lnTo>
                    <a:pt x="1015733" y="262077"/>
                  </a:lnTo>
                  <a:lnTo>
                    <a:pt x="1016800" y="259930"/>
                  </a:lnTo>
                  <a:close/>
                </a:path>
                <a:path w="1054735" h="1684020">
                  <a:moveTo>
                    <a:pt x="1051001" y="374586"/>
                  </a:moveTo>
                  <a:lnTo>
                    <a:pt x="1050874" y="373164"/>
                  </a:lnTo>
                  <a:lnTo>
                    <a:pt x="1050645" y="372452"/>
                  </a:lnTo>
                  <a:lnTo>
                    <a:pt x="1050645" y="371386"/>
                  </a:lnTo>
                  <a:lnTo>
                    <a:pt x="1048867" y="372097"/>
                  </a:lnTo>
                  <a:lnTo>
                    <a:pt x="1048143" y="373164"/>
                  </a:lnTo>
                  <a:lnTo>
                    <a:pt x="1049934" y="374942"/>
                  </a:lnTo>
                  <a:lnTo>
                    <a:pt x="1050645" y="374942"/>
                  </a:lnTo>
                  <a:lnTo>
                    <a:pt x="1051001" y="374586"/>
                  </a:lnTo>
                  <a:close/>
                </a:path>
                <a:path w="1054735" h="1684020">
                  <a:moveTo>
                    <a:pt x="1054201" y="211861"/>
                  </a:moveTo>
                  <a:lnTo>
                    <a:pt x="1053490" y="210439"/>
                  </a:lnTo>
                  <a:lnTo>
                    <a:pt x="1053490" y="209727"/>
                  </a:lnTo>
                  <a:lnTo>
                    <a:pt x="1053134" y="209727"/>
                  </a:lnTo>
                  <a:lnTo>
                    <a:pt x="1052779" y="209372"/>
                  </a:lnTo>
                  <a:lnTo>
                    <a:pt x="1051712" y="209372"/>
                  </a:lnTo>
                  <a:lnTo>
                    <a:pt x="1051356" y="209727"/>
                  </a:lnTo>
                  <a:lnTo>
                    <a:pt x="1050645" y="210083"/>
                  </a:lnTo>
                  <a:lnTo>
                    <a:pt x="1051001" y="210794"/>
                  </a:lnTo>
                  <a:lnTo>
                    <a:pt x="1051712" y="211150"/>
                  </a:lnTo>
                  <a:lnTo>
                    <a:pt x="1052068" y="211150"/>
                  </a:lnTo>
                  <a:lnTo>
                    <a:pt x="1052779" y="211505"/>
                  </a:lnTo>
                  <a:lnTo>
                    <a:pt x="1054201" y="211861"/>
                  </a:lnTo>
                  <a:close/>
                </a:path>
              </a:pathLst>
            </a:custGeom>
            <a:solidFill>
              <a:srgbClr val="BF8552"/>
            </a:solidFill>
          </p:spPr>
          <p:txBody>
            <a:bodyPr wrap="square" lIns="0" tIns="0" rIns="0" bIns="0" rtlCol="0"/>
            <a:lstStyle/>
            <a:p>
              <a:endParaRPr/>
            </a:p>
          </p:txBody>
        </p:sp>
        <p:sp>
          <p:nvSpPr>
            <p:cNvPr id="26" name="object 26"/>
            <p:cNvSpPr/>
            <p:nvPr/>
          </p:nvSpPr>
          <p:spPr>
            <a:xfrm>
              <a:off x="1826488" y="1398815"/>
              <a:ext cx="929640" cy="1640205"/>
            </a:xfrm>
            <a:custGeom>
              <a:avLst/>
              <a:gdLst/>
              <a:ahLst/>
              <a:cxnLst/>
              <a:rect l="l" t="t" r="r" b="b"/>
              <a:pathLst>
                <a:path w="929639" h="1640205">
                  <a:moveTo>
                    <a:pt x="2133" y="871664"/>
                  </a:moveTo>
                  <a:lnTo>
                    <a:pt x="1778" y="871308"/>
                  </a:lnTo>
                  <a:lnTo>
                    <a:pt x="1422" y="871308"/>
                  </a:lnTo>
                  <a:lnTo>
                    <a:pt x="711" y="872032"/>
                  </a:lnTo>
                  <a:lnTo>
                    <a:pt x="0" y="872388"/>
                  </a:lnTo>
                  <a:lnTo>
                    <a:pt x="228" y="873099"/>
                  </a:lnTo>
                  <a:lnTo>
                    <a:pt x="355" y="873810"/>
                  </a:lnTo>
                  <a:lnTo>
                    <a:pt x="711" y="873810"/>
                  </a:lnTo>
                  <a:lnTo>
                    <a:pt x="1066" y="873099"/>
                  </a:lnTo>
                  <a:lnTo>
                    <a:pt x="1778" y="872388"/>
                  </a:lnTo>
                  <a:lnTo>
                    <a:pt x="2133" y="871664"/>
                  </a:lnTo>
                  <a:close/>
                </a:path>
                <a:path w="929639" h="1640205">
                  <a:moveTo>
                    <a:pt x="26720" y="680808"/>
                  </a:moveTo>
                  <a:lnTo>
                    <a:pt x="26365" y="680097"/>
                  </a:lnTo>
                  <a:lnTo>
                    <a:pt x="26365" y="679386"/>
                  </a:lnTo>
                  <a:lnTo>
                    <a:pt x="25641" y="679386"/>
                  </a:lnTo>
                  <a:lnTo>
                    <a:pt x="25285" y="679742"/>
                  </a:lnTo>
                  <a:lnTo>
                    <a:pt x="24930" y="679742"/>
                  </a:lnTo>
                  <a:lnTo>
                    <a:pt x="24930" y="680453"/>
                  </a:lnTo>
                  <a:lnTo>
                    <a:pt x="25285" y="680808"/>
                  </a:lnTo>
                  <a:lnTo>
                    <a:pt x="25641" y="681532"/>
                  </a:lnTo>
                  <a:lnTo>
                    <a:pt x="25641" y="681888"/>
                  </a:lnTo>
                  <a:lnTo>
                    <a:pt x="25996" y="681888"/>
                  </a:lnTo>
                  <a:lnTo>
                    <a:pt x="25996" y="681532"/>
                  </a:lnTo>
                  <a:lnTo>
                    <a:pt x="26365" y="681532"/>
                  </a:lnTo>
                  <a:lnTo>
                    <a:pt x="26720" y="681164"/>
                  </a:lnTo>
                  <a:lnTo>
                    <a:pt x="26720" y="680808"/>
                  </a:lnTo>
                  <a:close/>
                </a:path>
                <a:path w="929639" h="1640205">
                  <a:moveTo>
                    <a:pt x="28143" y="862774"/>
                  </a:moveTo>
                  <a:lnTo>
                    <a:pt x="27787" y="862406"/>
                  </a:lnTo>
                  <a:lnTo>
                    <a:pt x="27076" y="862406"/>
                  </a:lnTo>
                  <a:lnTo>
                    <a:pt x="26720" y="862774"/>
                  </a:lnTo>
                  <a:lnTo>
                    <a:pt x="25996" y="863130"/>
                  </a:lnTo>
                  <a:lnTo>
                    <a:pt x="25996" y="863485"/>
                  </a:lnTo>
                  <a:lnTo>
                    <a:pt x="26365" y="863841"/>
                  </a:lnTo>
                  <a:lnTo>
                    <a:pt x="26720" y="863485"/>
                  </a:lnTo>
                  <a:lnTo>
                    <a:pt x="27432" y="863485"/>
                  </a:lnTo>
                  <a:lnTo>
                    <a:pt x="28143" y="863130"/>
                  </a:lnTo>
                  <a:lnTo>
                    <a:pt x="28143" y="862774"/>
                  </a:lnTo>
                  <a:close/>
                </a:path>
                <a:path w="929639" h="1640205">
                  <a:moveTo>
                    <a:pt x="58064" y="874522"/>
                  </a:moveTo>
                  <a:lnTo>
                    <a:pt x="57708" y="874522"/>
                  </a:lnTo>
                  <a:lnTo>
                    <a:pt x="57353" y="874166"/>
                  </a:lnTo>
                  <a:lnTo>
                    <a:pt x="56642" y="874166"/>
                  </a:lnTo>
                  <a:lnTo>
                    <a:pt x="56286" y="874522"/>
                  </a:lnTo>
                  <a:lnTo>
                    <a:pt x="55930" y="874522"/>
                  </a:lnTo>
                  <a:lnTo>
                    <a:pt x="56286" y="874877"/>
                  </a:lnTo>
                  <a:lnTo>
                    <a:pt x="56286" y="875233"/>
                  </a:lnTo>
                  <a:lnTo>
                    <a:pt x="58064" y="875233"/>
                  </a:lnTo>
                  <a:lnTo>
                    <a:pt x="58064" y="874522"/>
                  </a:lnTo>
                  <a:close/>
                </a:path>
                <a:path w="929639" h="1640205">
                  <a:moveTo>
                    <a:pt x="61988" y="629539"/>
                  </a:moveTo>
                  <a:lnTo>
                    <a:pt x="60921" y="628827"/>
                  </a:lnTo>
                  <a:lnTo>
                    <a:pt x="60566" y="628472"/>
                  </a:lnTo>
                  <a:lnTo>
                    <a:pt x="60210" y="627761"/>
                  </a:lnTo>
                  <a:lnTo>
                    <a:pt x="59842" y="627405"/>
                  </a:lnTo>
                  <a:lnTo>
                    <a:pt x="58775" y="627405"/>
                  </a:lnTo>
                  <a:lnTo>
                    <a:pt x="58775" y="629183"/>
                  </a:lnTo>
                  <a:lnTo>
                    <a:pt x="60210" y="629894"/>
                  </a:lnTo>
                  <a:lnTo>
                    <a:pt x="60566" y="630250"/>
                  </a:lnTo>
                  <a:lnTo>
                    <a:pt x="60921" y="629894"/>
                  </a:lnTo>
                  <a:lnTo>
                    <a:pt x="61988" y="629539"/>
                  </a:lnTo>
                  <a:close/>
                </a:path>
                <a:path w="929639" h="1640205">
                  <a:moveTo>
                    <a:pt x="70535" y="641997"/>
                  </a:moveTo>
                  <a:lnTo>
                    <a:pt x="69469" y="640930"/>
                  </a:lnTo>
                  <a:lnTo>
                    <a:pt x="69113" y="641286"/>
                  </a:lnTo>
                  <a:lnTo>
                    <a:pt x="69469" y="641642"/>
                  </a:lnTo>
                  <a:lnTo>
                    <a:pt x="69469" y="641997"/>
                  </a:lnTo>
                  <a:lnTo>
                    <a:pt x="69824" y="641997"/>
                  </a:lnTo>
                  <a:lnTo>
                    <a:pt x="69824" y="642353"/>
                  </a:lnTo>
                  <a:lnTo>
                    <a:pt x="70180" y="641997"/>
                  </a:lnTo>
                  <a:lnTo>
                    <a:pt x="70535" y="641997"/>
                  </a:lnTo>
                  <a:close/>
                </a:path>
                <a:path w="929639" h="1640205">
                  <a:moveTo>
                    <a:pt x="72313" y="718908"/>
                  </a:moveTo>
                  <a:lnTo>
                    <a:pt x="71958" y="718197"/>
                  </a:lnTo>
                  <a:lnTo>
                    <a:pt x="71247" y="717842"/>
                  </a:lnTo>
                  <a:lnTo>
                    <a:pt x="70891" y="717486"/>
                  </a:lnTo>
                  <a:lnTo>
                    <a:pt x="70891" y="717842"/>
                  </a:lnTo>
                  <a:lnTo>
                    <a:pt x="70535" y="717842"/>
                  </a:lnTo>
                  <a:lnTo>
                    <a:pt x="70535" y="718197"/>
                  </a:lnTo>
                  <a:lnTo>
                    <a:pt x="70891" y="718908"/>
                  </a:lnTo>
                  <a:lnTo>
                    <a:pt x="70891" y="719264"/>
                  </a:lnTo>
                  <a:lnTo>
                    <a:pt x="71247" y="719632"/>
                  </a:lnTo>
                  <a:lnTo>
                    <a:pt x="71247" y="719988"/>
                  </a:lnTo>
                  <a:lnTo>
                    <a:pt x="72313" y="719988"/>
                  </a:lnTo>
                  <a:lnTo>
                    <a:pt x="72313" y="718908"/>
                  </a:lnTo>
                  <a:close/>
                </a:path>
                <a:path w="929639" h="1640205">
                  <a:moveTo>
                    <a:pt x="73748" y="743127"/>
                  </a:moveTo>
                  <a:lnTo>
                    <a:pt x="73393" y="742772"/>
                  </a:lnTo>
                  <a:lnTo>
                    <a:pt x="73393" y="742416"/>
                  </a:lnTo>
                  <a:lnTo>
                    <a:pt x="73025" y="742061"/>
                  </a:lnTo>
                  <a:lnTo>
                    <a:pt x="73025" y="741705"/>
                  </a:lnTo>
                  <a:lnTo>
                    <a:pt x="72669" y="742061"/>
                  </a:lnTo>
                  <a:lnTo>
                    <a:pt x="72313" y="742061"/>
                  </a:lnTo>
                  <a:lnTo>
                    <a:pt x="71958" y="742416"/>
                  </a:lnTo>
                  <a:lnTo>
                    <a:pt x="71602" y="743127"/>
                  </a:lnTo>
                  <a:lnTo>
                    <a:pt x="71958" y="743839"/>
                  </a:lnTo>
                  <a:lnTo>
                    <a:pt x="73025" y="744194"/>
                  </a:lnTo>
                  <a:lnTo>
                    <a:pt x="73393" y="743483"/>
                  </a:lnTo>
                  <a:lnTo>
                    <a:pt x="73748" y="743127"/>
                  </a:lnTo>
                  <a:close/>
                </a:path>
                <a:path w="929639" h="1640205">
                  <a:moveTo>
                    <a:pt x="75171" y="1152613"/>
                  </a:moveTo>
                  <a:lnTo>
                    <a:pt x="73748" y="1151902"/>
                  </a:lnTo>
                  <a:lnTo>
                    <a:pt x="72669" y="1151902"/>
                  </a:lnTo>
                  <a:lnTo>
                    <a:pt x="72669" y="1152613"/>
                  </a:lnTo>
                  <a:lnTo>
                    <a:pt x="72313" y="1152969"/>
                  </a:lnTo>
                  <a:lnTo>
                    <a:pt x="73025" y="1153325"/>
                  </a:lnTo>
                  <a:lnTo>
                    <a:pt x="73393" y="1153680"/>
                  </a:lnTo>
                  <a:lnTo>
                    <a:pt x="74104" y="1153680"/>
                  </a:lnTo>
                  <a:lnTo>
                    <a:pt x="75171" y="1152613"/>
                  </a:lnTo>
                  <a:close/>
                </a:path>
                <a:path w="929639" h="1640205">
                  <a:moveTo>
                    <a:pt x="76593" y="623125"/>
                  </a:moveTo>
                  <a:lnTo>
                    <a:pt x="75882" y="623125"/>
                  </a:lnTo>
                  <a:lnTo>
                    <a:pt x="75526" y="622769"/>
                  </a:lnTo>
                  <a:lnTo>
                    <a:pt x="74815" y="622769"/>
                  </a:lnTo>
                  <a:lnTo>
                    <a:pt x="74104" y="623481"/>
                  </a:lnTo>
                  <a:lnTo>
                    <a:pt x="74460" y="623481"/>
                  </a:lnTo>
                  <a:lnTo>
                    <a:pt x="74815" y="624192"/>
                  </a:lnTo>
                  <a:lnTo>
                    <a:pt x="75526" y="624192"/>
                  </a:lnTo>
                  <a:lnTo>
                    <a:pt x="75882" y="623481"/>
                  </a:lnTo>
                  <a:lnTo>
                    <a:pt x="76593" y="623125"/>
                  </a:lnTo>
                  <a:close/>
                </a:path>
                <a:path w="929639" h="1640205">
                  <a:moveTo>
                    <a:pt x="80162" y="1133386"/>
                  </a:moveTo>
                  <a:lnTo>
                    <a:pt x="79794" y="1133386"/>
                  </a:lnTo>
                  <a:lnTo>
                    <a:pt x="79438" y="1133030"/>
                  </a:lnTo>
                  <a:lnTo>
                    <a:pt x="78727" y="1133386"/>
                  </a:lnTo>
                  <a:lnTo>
                    <a:pt x="77660" y="1133030"/>
                  </a:lnTo>
                  <a:lnTo>
                    <a:pt x="78727" y="1134097"/>
                  </a:lnTo>
                  <a:lnTo>
                    <a:pt x="78727" y="1134452"/>
                  </a:lnTo>
                  <a:lnTo>
                    <a:pt x="80162" y="1134452"/>
                  </a:lnTo>
                  <a:lnTo>
                    <a:pt x="80162" y="1133386"/>
                  </a:lnTo>
                  <a:close/>
                </a:path>
                <a:path w="929639" h="1640205">
                  <a:moveTo>
                    <a:pt x="89420" y="878078"/>
                  </a:moveTo>
                  <a:lnTo>
                    <a:pt x="87998" y="877011"/>
                  </a:lnTo>
                  <a:lnTo>
                    <a:pt x="87287" y="877366"/>
                  </a:lnTo>
                  <a:lnTo>
                    <a:pt x="86931" y="879144"/>
                  </a:lnTo>
                  <a:lnTo>
                    <a:pt x="87998" y="880211"/>
                  </a:lnTo>
                  <a:lnTo>
                    <a:pt x="89065" y="879500"/>
                  </a:lnTo>
                  <a:lnTo>
                    <a:pt x="89420" y="878078"/>
                  </a:lnTo>
                  <a:close/>
                </a:path>
                <a:path w="929639" h="1640205">
                  <a:moveTo>
                    <a:pt x="95123" y="1009827"/>
                  </a:moveTo>
                  <a:lnTo>
                    <a:pt x="94767" y="1009472"/>
                  </a:lnTo>
                  <a:lnTo>
                    <a:pt x="94411" y="1008761"/>
                  </a:lnTo>
                  <a:lnTo>
                    <a:pt x="93700" y="1008405"/>
                  </a:lnTo>
                  <a:lnTo>
                    <a:pt x="93332" y="1008049"/>
                  </a:lnTo>
                  <a:lnTo>
                    <a:pt x="92976" y="1008405"/>
                  </a:lnTo>
                  <a:lnTo>
                    <a:pt x="92621" y="1008405"/>
                  </a:lnTo>
                  <a:lnTo>
                    <a:pt x="93332" y="1009827"/>
                  </a:lnTo>
                  <a:lnTo>
                    <a:pt x="94056" y="1010539"/>
                  </a:lnTo>
                  <a:lnTo>
                    <a:pt x="94767" y="1010539"/>
                  </a:lnTo>
                  <a:lnTo>
                    <a:pt x="94767" y="1010183"/>
                  </a:lnTo>
                  <a:lnTo>
                    <a:pt x="95123" y="1009827"/>
                  </a:lnTo>
                  <a:close/>
                </a:path>
                <a:path w="929639" h="1640205">
                  <a:moveTo>
                    <a:pt x="110083" y="789774"/>
                  </a:moveTo>
                  <a:lnTo>
                    <a:pt x="109728" y="789419"/>
                  </a:lnTo>
                  <a:lnTo>
                    <a:pt x="109372" y="789419"/>
                  </a:lnTo>
                  <a:lnTo>
                    <a:pt x="107238" y="790486"/>
                  </a:lnTo>
                  <a:lnTo>
                    <a:pt x="107238" y="790841"/>
                  </a:lnTo>
                  <a:lnTo>
                    <a:pt x="109016" y="790841"/>
                  </a:lnTo>
                  <a:lnTo>
                    <a:pt x="109728" y="790486"/>
                  </a:lnTo>
                  <a:lnTo>
                    <a:pt x="110083" y="790486"/>
                  </a:lnTo>
                  <a:lnTo>
                    <a:pt x="110083" y="789774"/>
                  </a:lnTo>
                  <a:close/>
                </a:path>
                <a:path w="929639" h="1640205">
                  <a:moveTo>
                    <a:pt x="111150" y="614222"/>
                  </a:moveTo>
                  <a:lnTo>
                    <a:pt x="110794" y="613867"/>
                  </a:lnTo>
                  <a:lnTo>
                    <a:pt x="110439" y="613156"/>
                  </a:lnTo>
                  <a:lnTo>
                    <a:pt x="109728" y="613156"/>
                  </a:lnTo>
                  <a:lnTo>
                    <a:pt x="109372" y="613511"/>
                  </a:lnTo>
                  <a:lnTo>
                    <a:pt x="109016" y="614222"/>
                  </a:lnTo>
                  <a:lnTo>
                    <a:pt x="109372" y="614578"/>
                  </a:lnTo>
                  <a:lnTo>
                    <a:pt x="110083" y="614946"/>
                  </a:lnTo>
                  <a:lnTo>
                    <a:pt x="110439" y="615302"/>
                  </a:lnTo>
                  <a:lnTo>
                    <a:pt x="110794" y="614946"/>
                  </a:lnTo>
                  <a:lnTo>
                    <a:pt x="110794" y="614578"/>
                  </a:lnTo>
                  <a:lnTo>
                    <a:pt x="111150" y="614222"/>
                  </a:lnTo>
                  <a:close/>
                </a:path>
                <a:path w="929639" h="1640205">
                  <a:moveTo>
                    <a:pt x="115074" y="685444"/>
                  </a:moveTo>
                  <a:lnTo>
                    <a:pt x="114719" y="684733"/>
                  </a:lnTo>
                  <a:lnTo>
                    <a:pt x="114007" y="684022"/>
                  </a:lnTo>
                  <a:lnTo>
                    <a:pt x="113639" y="684377"/>
                  </a:lnTo>
                  <a:lnTo>
                    <a:pt x="113284" y="684377"/>
                  </a:lnTo>
                  <a:lnTo>
                    <a:pt x="113639" y="684733"/>
                  </a:lnTo>
                  <a:lnTo>
                    <a:pt x="113639" y="685444"/>
                  </a:lnTo>
                  <a:lnTo>
                    <a:pt x="114007" y="685800"/>
                  </a:lnTo>
                  <a:lnTo>
                    <a:pt x="114363" y="685444"/>
                  </a:lnTo>
                  <a:lnTo>
                    <a:pt x="115074" y="685444"/>
                  </a:lnTo>
                  <a:close/>
                </a:path>
                <a:path w="929639" h="1640205">
                  <a:moveTo>
                    <a:pt x="117919" y="504913"/>
                  </a:moveTo>
                  <a:lnTo>
                    <a:pt x="117563" y="504202"/>
                  </a:lnTo>
                  <a:lnTo>
                    <a:pt x="117563" y="503847"/>
                  </a:lnTo>
                  <a:lnTo>
                    <a:pt x="117208" y="504202"/>
                  </a:lnTo>
                  <a:lnTo>
                    <a:pt x="116497" y="504558"/>
                  </a:lnTo>
                  <a:lnTo>
                    <a:pt x="116497" y="505269"/>
                  </a:lnTo>
                  <a:lnTo>
                    <a:pt x="116852" y="505625"/>
                  </a:lnTo>
                  <a:lnTo>
                    <a:pt x="116852" y="506691"/>
                  </a:lnTo>
                  <a:lnTo>
                    <a:pt x="117919" y="505625"/>
                  </a:lnTo>
                  <a:lnTo>
                    <a:pt x="117919" y="504913"/>
                  </a:lnTo>
                  <a:close/>
                </a:path>
                <a:path w="929639" h="1640205">
                  <a:moveTo>
                    <a:pt x="133235" y="581825"/>
                  </a:moveTo>
                  <a:lnTo>
                    <a:pt x="131457" y="581825"/>
                  </a:lnTo>
                  <a:lnTo>
                    <a:pt x="130746" y="582536"/>
                  </a:lnTo>
                  <a:lnTo>
                    <a:pt x="132168" y="583958"/>
                  </a:lnTo>
                  <a:lnTo>
                    <a:pt x="133235" y="582891"/>
                  </a:lnTo>
                  <a:lnTo>
                    <a:pt x="133235" y="581825"/>
                  </a:lnTo>
                  <a:close/>
                </a:path>
                <a:path w="929639" h="1640205">
                  <a:moveTo>
                    <a:pt x="167436" y="689000"/>
                  </a:moveTo>
                  <a:lnTo>
                    <a:pt x="167081" y="687578"/>
                  </a:lnTo>
                  <a:lnTo>
                    <a:pt x="166014" y="687578"/>
                  </a:lnTo>
                  <a:lnTo>
                    <a:pt x="164947" y="688644"/>
                  </a:lnTo>
                  <a:lnTo>
                    <a:pt x="165658" y="689356"/>
                  </a:lnTo>
                  <a:lnTo>
                    <a:pt x="166014" y="690422"/>
                  </a:lnTo>
                  <a:lnTo>
                    <a:pt x="167081" y="689711"/>
                  </a:lnTo>
                  <a:lnTo>
                    <a:pt x="167436" y="689711"/>
                  </a:lnTo>
                  <a:lnTo>
                    <a:pt x="167436" y="689000"/>
                  </a:lnTo>
                  <a:close/>
                </a:path>
                <a:path w="929639" h="1640205">
                  <a:moveTo>
                    <a:pt x="190957" y="710006"/>
                  </a:moveTo>
                  <a:lnTo>
                    <a:pt x="189534" y="708583"/>
                  </a:lnTo>
                  <a:lnTo>
                    <a:pt x="188823" y="708583"/>
                  </a:lnTo>
                  <a:lnTo>
                    <a:pt x="188823" y="708939"/>
                  </a:lnTo>
                  <a:lnTo>
                    <a:pt x="188468" y="709650"/>
                  </a:lnTo>
                  <a:lnTo>
                    <a:pt x="189534" y="710730"/>
                  </a:lnTo>
                  <a:lnTo>
                    <a:pt x="190246" y="710730"/>
                  </a:lnTo>
                  <a:lnTo>
                    <a:pt x="190957" y="710006"/>
                  </a:lnTo>
                  <a:close/>
                </a:path>
                <a:path w="929639" h="1640205">
                  <a:moveTo>
                    <a:pt x="205562" y="598919"/>
                  </a:moveTo>
                  <a:lnTo>
                    <a:pt x="204495" y="597852"/>
                  </a:lnTo>
                  <a:lnTo>
                    <a:pt x="204139" y="597852"/>
                  </a:lnTo>
                  <a:lnTo>
                    <a:pt x="203428" y="598208"/>
                  </a:lnTo>
                  <a:lnTo>
                    <a:pt x="203428" y="598563"/>
                  </a:lnTo>
                  <a:lnTo>
                    <a:pt x="203784" y="599274"/>
                  </a:lnTo>
                  <a:lnTo>
                    <a:pt x="204139" y="599630"/>
                  </a:lnTo>
                  <a:lnTo>
                    <a:pt x="205562" y="598919"/>
                  </a:lnTo>
                  <a:close/>
                </a:path>
                <a:path w="929639" h="1640205">
                  <a:moveTo>
                    <a:pt x="217322" y="670839"/>
                  </a:moveTo>
                  <a:lnTo>
                    <a:pt x="216255" y="670128"/>
                  </a:lnTo>
                  <a:lnTo>
                    <a:pt x="215188" y="669772"/>
                  </a:lnTo>
                  <a:lnTo>
                    <a:pt x="214464" y="669061"/>
                  </a:lnTo>
                  <a:lnTo>
                    <a:pt x="215188" y="671195"/>
                  </a:lnTo>
                  <a:lnTo>
                    <a:pt x="217322" y="670839"/>
                  </a:lnTo>
                  <a:close/>
                </a:path>
                <a:path w="929639" h="1640205">
                  <a:moveTo>
                    <a:pt x="261493" y="618502"/>
                  </a:moveTo>
                  <a:lnTo>
                    <a:pt x="261137" y="618147"/>
                  </a:lnTo>
                  <a:lnTo>
                    <a:pt x="260781" y="617435"/>
                  </a:lnTo>
                  <a:lnTo>
                    <a:pt x="260426" y="617791"/>
                  </a:lnTo>
                  <a:lnTo>
                    <a:pt x="260070" y="617791"/>
                  </a:lnTo>
                  <a:lnTo>
                    <a:pt x="259715" y="618147"/>
                  </a:lnTo>
                  <a:lnTo>
                    <a:pt x="260781" y="619213"/>
                  </a:lnTo>
                  <a:lnTo>
                    <a:pt x="261137" y="618858"/>
                  </a:lnTo>
                  <a:lnTo>
                    <a:pt x="261493" y="618858"/>
                  </a:lnTo>
                  <a:lnTo>
                    <a:pt x="261493" y="618502"/>
                  </a:lnTo>
                  <a:close/>
                </a:path>
                <a:path w="929639" h="1640205">
                  <a:moveTo>
                    <a:pt x="273253" y="716064"/>
                  </a:moveTo>
                  <a:lnTo>
                    <a:pt x="272542" y="716419"/>
                  </a:lnTo>
                  <a:lnTo>
                    <a:pt x="271830" y="716419"/>
                  </a:lnTo>
                  <a:lnTo>
                    <a:pt x="271475" y="716775"/>
                  </a:lnTo>
                  <a:lnTo>
                    <a:pt x="271119" y="716775"/>
                  </a:lnTo>
                  <a:lnTo>
                    <a:pt x="271119" y="717130"/>
                  </a:lnTo>
                  <a:lnTo>
                    <a:pt x="270764" y="717130"/>
                  </a:lnTo>
                  <a:lnTo>
                    <a:pt x="271119" y="717842"/>
                  </a:lnTo>
                  <a:lnTo>
                    <a:pt x="271830" y="718197"/>
                  </a:lnTo>
                  <a:lnTo>
                    <a:pt x="272542" y="717842"/>
                  </a:lnTo>
                  <a:lnTo>
                    <a:pt x="272897" y="717842"/>
                  </a:lnTo>
                  <a:lnTo>
                    <a:pt x="273253" y="717486"/>
                  </a:lnTo>
                  <a:lnTo>
                    <a:pt x="273253" y="716064"/>
                  </a:lnTo>
                  <a:close/>
                </a:path>
                <a:path w="929639" h="1640205">
                  <a:moveTo>
                    <a:pt x="281444" y="702538"/>
                  </a:moveTo>
                  <a:lnTo>
                    <a:pt x="281089" y="702183"/>
                  </a:lnTo>
                  <a:lnTo>
                    <a:pt x="280377" y="702183"/>
                  </a:lnTo>
                  <a:lnTo>
                    <a:pt x="280022" y="702894"/>
                  </a:lnTo>
                  <a:lnTo>
                    <a:pt x="279666" y="703961"/>
                  </a:lnTo>
                  <a:lnTo>
                    <a:pt x="279311" y="704672"/>
                  </a:lnTo>
                  <a:lnTo>
                    <a:pt x="279666" y="705027"/>
                  </a:lnTo>
                  <a:lnTo>
                    <a:pt x="280733" y="705027"/>
                  </a:lnTo>
                  <a:lnTo>
                    <a:pt x="281089" y="704316"/>
                  </a:lnTo>
                  <a:lnTo>
                    <a:pt x="281444" y="703249"/>
                  </a:lnTo>
                  <a:lnTo>
                    <a:pt x="281444" y="702538"/>
                  </a:lnTo>
                  <a:close/>
                </a:path>
                <a:path w="929639" h="1640205">
                  <a:moveTo>
                    <a:pt x="307098" y="659447"/>
                  </a:moveTo>
                  <a:lnTo>
                    <a:pt x="306387" y="659091"/>
                  </a:lnTo>
                  <a:lnTo>
                    <a:pt x="306031" y="658736"/>
                  </a:lnTo>
                  <a:lnTo>
                    <a:pt x="305676" y="659447"/>
                  </a:lnTo>
                  <a:lnTo>
                    <a:pt x="305320" y="659803"/>
                  </a:lnTo>
                  <a:lnTo>
                    <a:pt x="305320" y="661225"/>
                  </a:lnTo>
                  <a:lnTo>
                    <a:pt x="306387" y="661581"/>
                  </a:lnTo>
                  <a:lnTo>
                    <a:pt x="307098" y="660869"/>
                  </a:lnTo>
                  <a:lnTo>
                    <a:pt x="307098" y="659447"/>
                  </a:lnTo>
                  <a:close/>
                </a:path>
                <a:path w="929639" h="1640205">
                  <a:moveTo>
                    <a:pt x="396519" y="1444244"/>
                  </a:moveTo>
                  <a:lnTo>
                    <a:pt x="396163" y="1443888"/>
                  </a:lnTo>
                  <a:lnTo>
                    <a:pt x="396163" y="1443164"/>
                  </a:lnTo>
                  <a:lnTo>
                    <a:pt x="395808" y="1443532"/>
                  </a:lnTo>
                  <a:lnTo>
                    <a:pt x="395097" y="1443532"/>
                  </a:lnTo>
                  <a:lnTo>
                    <a:pt x="395097" y="1443888"/>
                  </a:lnTo>
                  <a:lnTo>
                    <a:pt x="394741" y="1444244"/>
                  </a:lnTo>
                  <a:lnTo>
                    <a:pt x="395097" y="1444955"/>
                  </a:lnTo>
                  <a:lnTo>
                    <a:pt x="395097" y="1445666"/>
                  </a:lnTo>
                  <a:lnTo>
                    <a:pt x="395808" y="1445666"/>
                  </a:lnTo>
                  <a:lnTo>
                    <a:pt x="396519" y="1444955"/>
                  </a:lnTo>
                  <a:lnTo>
                    <a:pt x="396519" y="1444244"/>
                  </a:lnTo>
                  <a:close/>
                </a:path>
                <a:path w="929639" h="1640205">
                  <a:moveTo>
                    <a:pt x="406857" y="1403286"/>
                  </a:moveTo>
                  <a:lnTo>
                    <a:pt x="406146" y="1401864"/>
                  </a:lnTo>
                  <a:lnTo>
                    <a:pt x="405434" y="1401864"/>
                  </a:lnTo>
                  <a:lnTo>
                    <a:pt x="404368" y="1402219"/>
                  </a:lnTo>
                  <a:lnTo>
                    <a:pt x="404368" y="1403286"/>
                  </a:lnTo>
                  <a:lnTo>
                    <a:pt x="405079" y="1404353"/>
                  </a:lnTo>
                  <a:lnTo>
                    <a:pt x="406146" y="1404353"/>
                  </a:lnTo>
                  <a:lnTo>
                    <a:pt x="406501" y="1403997"/>
                  </a:lnTo>
                  <a:lnTo>
                    <a:pt x="406857" y="1403286"/>
                  </a:lnTo>
                  <a:close/>
                </a:path>
                <a:path w="929639" h="1640205">
                  <a:moveTo>
                    <a:pt x="430364" y="1406144"/>
                  </a:moveTo>
                  <a:lnTo>
                    <a:pt x="428231" y="1406144"/>
                  </a:lnTo>
                  <a:lnTo>
                    <a:pt x="427520" y="1406855"/>
                  </a:lnTo>
                  <a:lnTo>
                    <a:pt x="428231" y="1406855"/>
                  </a:lnTo>
                  <a:lnTo>
                    <a:pt x="428586" y="1407210"/>
                  </a:lnTo>
                  <a:lnTo>
                    <a:pt x="429298" y="1407210"/>
                  </a:lnTo>
                  <a:lnTo>
                    <a:pt x="429653" y="1406499"/>
                  </a:lnTo>
                  <a:lnTo>
                    <a:pt x="430364" y="1406144"/>
                  </a:lnTo>
                  <a:close/>
                </a:path>
                <a:path w="929639" h="1640205">
                  <a:moveTo>
                    <a:pt x="449961" y="1412544"/>
                  </a:moveTo>
                  <a:lnTo>
                    <a:pt x="449605" y="1411833"/>
                  </a:lnTo>
                  <a:lnTo>
                    <a:pt x="449605" y="1411478"/>
                  </a:lnTo>
                  <a:lnTo>
                    <a:pt x="448538" y="1411478"/>
                  </a:lnTo>
                  <a:lnTo>
                    <a:pt x="448183" y="1411833"/>
                  </a:lnTo>
                  <a:lnTo>
                    <a:pt x="447471" y="1412189"/>
                  </a:lnTo>
                  <a:lnTo>
                    <a:pt x="447827" y="1412544"/>
                  </a:lnTo>
                  <a:lnTo>
                    <a:pt x="448183" y="1413256"/>
                  </a:lnTo>
                  <a:lnTo>
                    <a:pt x="448894" y="1413256"/>
                  </a:lnTo>
                  <a:lnTo>
                    <a:pt x="449249" y="1412900"/>
                  </a:lnTo>
                  <a:lnTo>
                    <a:pt x="449961" y="1412544"/>
                  </a:lnTo>
                  <a:close/>
                </a:path>
                <a:path w="929639" h="1640205">
                  <a:moveTo>
                    <a:pt x="482028" y="1411478"/>
                  </a:moveTo>
                  <a:lnTo>
                    <a:pt x="481672" y="1411122"/>
                  </a:lnTo>
                  <a:lnTo>
                    <a:pt x="480961" y="1410766"/>
                  </a:lnTo>
                  <a:lnTo>
                    <a:pt x="481317" y="1411122"/>
                  </a:lnTo>
                  <a:lnTo>
                    <a:pt x="480250" y="1412189"/>
                  </a:lnTo>
                  <a:lnTo>
                    <a:pt x="480961" y="1412544"/>
                  </a:lnTo>
                  <a:lnTo>
                    <a:pt x="482028" y="1411478"/>
                  </a:lnTo>
                  <a:close/>
                </a:path>
                <a:path w="929639" h="1640205">
                  <a:moveTo>
                    <a:pt x="505193" y="1381569"/>
                  </a:moveTo>
                  <a:lnTo>
                    <a:pt x="504469" y="1381569"/>
                  </a:lnTo>
                  <a:lnTo>
                    <a:pt x="504113" y="1381213"/>
                  </a:lnTo>
                  <a:lnTo>
                    <a:pt x="503758" y="1381569"/>
                  </a:lnTo>
                  <a:lnTo>
                    <a:pt x="504469" y="1382280"/>
                  </a:lnTo>
                  <a:lnTo>
                    <a:pt x="505193" y="1381569"/>
                  </a:lnTo>
                  <a:close/>
                </a:path>
                <a:path w="929639" h="1640205">
                  <a:moveTo>
                    <a:pt x="535825" y="1528622"/>
                  </a:moveTo>
                  <a:lnTo>
                    <a:pt x="534758" y="1527556"/>
                  </a:lnTo>
                  <a:lnTo>
                    <a:pt x="534758" y="1527200"/>
                  </a:lnTo>
                  <a:lnTo>
                    <a:pt x="534403" y="1527556"/>
                  </a:lnTo>
                  <a:lnTo>
                    <a:pt x="534047" y="1527556"/>
                  </a:lnTo>
                  <a:lnTo>
                    <a:pt x="534403" y="1527911"/>
                  </a:lnTo>
                  <a:lnTo>
                    <a:pt x="534403" y="1528267"/>
                  </a:lnTo>
                  <a:lnTo>
                    <a:pt x="534758" y="1528622"/>
                  </a:lnTo>
                  <a:lnTo>
                    <a:pt x="534758" y="1528978"/>
                  </a:lnTo>
                  <a:lnTo>
                    <a:pt x="535470" y="1528622"/>
                  </a:lnTo>
                  <a:lnTo>
                    <a:pt x="535825" y="1528622"/>
                  </a:lnTo>
                  <a:close/>
                </a:path>
                <a:path w="929639" h="1640205">
                  <a:moveTo>
                    <a:pt x="536892" y="1347736"/>
                  </a:moveTo>
                  <a:lnTo>
                    <a:pt x="536536" y="1347381"/>
                  </a:lnTo>
                  <a:lnTo>
                    <a:pt x="535825" y="1347381"/>
                  </a:lnTo>
                  <a:lnTo>
                    <a:pt x="535470" y="1347736"/>
                  </a:lnTo>
                  <a:lnTo>
                    <a:pt x="535114" y="1347736"/>
                  </a:lnTo>
                  <a:lnTo>
                    <a:pt x="535470" y="1348092"/>
                  </a:lnTo>
                  <a:lnTo>
                    <a:pt x="535470" y="1348460"/>
                  </a:lnTo>
                  <a:lnTo>
                    <a:pt x="535825" y="1349171"/>
                  </a:lnTo>
                  <a:lnTo>
                    <a:pt x="536181" y="1348460"/>
                  </a:lnTo>
                  <a:lnTo>
                    <a:pt x="536892" y="1347736"/>
                  </a:lnTo>
                  <a:close/>
                </a:path>
                <a:path w="929639" h="1640205">
                  <a:moveTo>
                    <a:pt x="557199" y="1165783"/>
                  </a:moveTo>
                  <a:lnTo>
                    <a:pt x="556844" y="1165783"/>
                  </a:lnTo>
                  <a:lnTo>
                    <a:pt x="556844" y="1165428"/>
                  </a:lnTo>
                  <a:lnTo>
                    <a:pt x="556133" y="1165783"/>
                  </a:lnTo>
                  <a:lnTo>
                    <a:pt x="555777" y="1165783"/>
                  </a:lnTo>
                  <a:lnTo>
                    <a:pt x="555066" y="1166139"/>
                  </a:lnTo>
                  <a:lnTo>
                    <a:pt x="555066" y="1166495"/>
                  </a:lnTo>
                  <a:lnTo>
                    <a:pt x="556844" y="1166495"/>
                  </a:lnTo>
                  <a:lnTo>
                    <a:pt x="557199" y="1166139"/>
                  </a:lnTo>
                  <a:lnTo>
                    <a:pt x="557199" y="1165783"/>
                  </a:lnTo>
                  <a:close/>
                </a:path>
                <a:path w="929639" h="1640205">
                  <a:moveTo>
                    <a:pt x="557555" y="1638300"/>
                  </a:moveTo>
                  <a:lnTo>
                    <a:pt x="556844" y="1638300"/>
                  </a:lnTo>
                  <a:lnTo>
                    <a:pt x="556488" y="1638655"/>
                  </a:lnTo>
                  <a:lnTo>
                    <a:pt x="556488" y="1639011"/>
                  </a:lnTo>
                  <a:lnTo>
                    <a:pt x="557199" y="1639722"/>
                  </a:lnTo>
                  <a:lnTo>
                    <a:pt x="557555" y="1639366"/>
                  </a:lnTo>
                  <a:lnTo>
                    <a:pt x="557555" y="1638300"/>
                  </a:lnTo>
                  <a:close/>
                </a:path>
                <a:path w="929639" h="1640205">
                  <a:moveTo>
                    <a:pt x="558266" y="1559610"/>
                  </a:moveTo>
                  <a:lnTo>
                    <a:pt x="557911" y="1559610"/>
                  </a:lnTo>
                  <a:lnTo>
                    <a:pt x="557199" y="1558899"/>
                  </a:lnTo>
                  <a:lnTo>
                    <a:pt x="556844" y="1559255"/>
                  </a:lnTo>
                  <a:lnTo>
                    <a:pt x="556133" y="1559610"/>
                  </a:lnTo>
                  <a:lnTo>
                    <a:pt x="556133" y="1559966"/>
                  </a:lnTo>
                  <a:lnTo>
                    <a:pt x="557199" y="1560677"/>
                  </a:lnTo>
                  <a:lnTo>
                    <a:pt x="557555" y="1560677"/>
                  </a:lnTo>
                  <a:lnTo>
                    <a:pt x="557911" y="1559966"/>
                  </a:lnTo>
                  <a:lnTo>
                    <a:pt x="558266" y="1559610"/>
                  </a:lnTo>
                  <a:close/>
                </a:path>
                <a:path w="929639" h="1640205">
                  <a:moveTo>
                    <a:pt x="558977" y="1425371"/>
                  </a:moveTo>
                  <a:lnTo>
                    <a:pt x="558622" y="1425016"/>
                  </a:lnTo>
                  <a:lnTo>
                    <a:pt x="558622" y="1423936"/>
                  </a:lnTo>
                  <a:lnTo>
                    <a:pt x="557555" y="1425016"/>
                  </a:lnTo>
                  <a:lnTo>
                    <a:pt x="557555" y="1425371"/>
                  </a:lnTo>
                  <a:lnTo>
                    <a:pt x="557911" y="1425727"/>
                  </a:lnTo>
                  <a:lnTo>
                    <a:pt x="557911" y="1426083"/>
                  </a:lnTo>
                  <a:lnTo>
                    <a:pt x="558266" y="1425727"/>
                  </a:lnTo>
                  <a:lnTo>
                    <a:pt x="558622" y="1425727"/>
                  </a:lnTo>
                  <a:lnTo>
                    <a:pt x="558977" y="1425371"/>
                  </a:lnTo>
                  <a:close/>
                </a:path>
                <a:path w="929639" h="1640205">
                  <a:moveTo>
                    <a:pt x="562902" y="1179322"/>
                  </a:moveTo>
                  <a:lnTo>
                    <a:pt x="562190" y="1179322"/>
                  </a:lnTo>
                  <a:lnTo>
                    <a:pt x="561479" y="1180033"/>
                  </a:lnTo>
                  <a:lnTo>
                    <a:pt x="561479" y="1180744"/>
                  </a:lnTo>
                  <a:lnTo>
                    <a:pt x="562190" y="1180388"/>
                  </a:lnTo>
                  <a:lnTo>
                    <a:pt x="562546" y="1180388"/>
                  </a:lnTo>
                  <a:lnTo>
                    <a:pt x="562902" y="1180033"/>
                  </a:lnTo>
                  <a:lnTo>
                    <a:pt x="562902" y="1179322"/>
                  </a:lnTo>
                  <a:close/>
                </a:path>
                <a:path w="929639" h="1640205">
                  <a:moveTo>
                    <a:pt x="564324" y="1585950"/>
                  </a:moveTo>
                  <a:lnTo>
                    <a:pt x="563968" y="1585595"/>
                  </a:lnTo>
                  <a:lnTo>
                    <a:pt x="563968" y="1584883"/>
                  </a:lnTo>
                  <a:lnTo>
                    <a:pt x="563257" y="1584883"/>
                  </a:lnTo>
                  <a:lnTo>
                    <a:pt x="562902" y="1585239"/>
                  </a:lnTo>
                  <a:lnTo>
                    <a:pt x="562546" y="1585239"/>
                  </a:lnTo>
                  <a:lnTo>
                    <a:pt x="562546" y="1585950"/>
                  </a:lnTo>
                  <a:lnTo>
                    <a:pt x="562902" y="1585950"/>
                  </a:lnTo>
                  <a:lnTo>
                    <a:pt x="563257" y="1586306"/>
                  </a:lnTo>
                  <a:lnTo>
                    <a:pt x="563968" y="1585950"/>
                  </a:lnTo>
                  <a:lnTo>
                    <a:pt x="564324" y="1585950"/>
                  </a:lnTo>
                  <a:close/>
                </a:path>
                <a:path w="929639" h="1640205">
                  <a:moveTo>
                    <a:pt x="564680" y="1204950"/>
                  </a:moveTo>
                  <a:lnTo>
                    <a:pt x="563257" y="1205674"/>
                  </a:lnTo>
                  <a:lnTo>
                    <a:pt x="561835" y="1206030"/>
                  </a:lnTo>
                  <a:lnTo>
                    <a:pt x="563257" y="1207096"/>
                  </a:lnTo>
                  <a:lnTo>
                    <a:pt x="564324" y="1206385"/>
                  </a:lnTo>
                  <a:lnTo>
                    <a:pt x="564680" y="1204950"/>
                  </a:lnTo>
                  <a:close/>
                </a:path>
                <a:path w="929639" h="1640205">
                  <a:moveTo>
                    <a:pt x="566470" y="1514386"/>
                  </a:moveTo>
                  <a:lnTo>
                    <a:pt x="565746" y="1514030"/>
                  </a:lnTo>
                  <a:lnTo>
                    <a:pt x="565035" y="1514030"/>
                  </a:lnTo>
                  <a:lnTo>
                    <a:pt x="564680" y="1513674"/>
                  </a:lnTo>
                  <a:lnTo>
                    <a:pt x="564324" y="1513674"/>
                  </a:lnTo>
                  <a:lnTo>
                    <a:pt x="563968" y="1514030"/>
                  </a:lnTo>
                  <a:lnTo>
                    <a:pt x="564324" y="1514741"/>
                  </a:lnTo>
                  <a:lnTo>
                    <a:pt x="565391" y="1514741"/>
                  </a:lnTo>
                  <a:lnTo>
                    <a:pt x="566470" y="1514386"/>
                  </a:lnTo>
                  <a:close/>
                </a:path>
                <a:path w="929639" h="1640205">
                  <a:moveTo>
                    <a:pt x="580009" y="1394028"/>
                  </a:moveTo>
                  <a:lnTo>
                    <a:pt x="579653" y="1393672"/>
                  </a:lnTo>
                  <a:lnTo>
                    <a:pt x="579297" y="1393317"/>
                  </a:lnTo>
                  <a:lnTo>
                    <a:pt x="579297" y="1393672"/>
                  </a:lnTo>
                  <a:lnTo>
                    <a:pt x="578573" y="1393672"/>
                  </a:lnTo>
                  <a:lnTo>
                    <a:pt x="578573" y="1394028"/>
                  </a:lnTo>
                  <a:lnTo>
                    <a:pt x="578929" y="1394383"/>
                  </a:lnTo>
                  <a:lnTo>
                    <a:pt x="578929" y="1394739"/>
                  </a:lnTo>
                  <a:lnTo>
                    <a:pt x="579297" y="1394383"/>
                  </a:lnTo>
                  <a:lnTo>
                    <a:pt x="579653" y="1394383"/>
                  </a:lnTo>
                  <a:lnTo>
                    <a:pt x="580009" y="1394028"/>
                  </a:lnTo>
                  <a:close/>
                </a:path>
                <a:path w="929639" h="1640205">
                  <a:moveTo>
                    <a:pt x="589267" y="1355217"/>
                  </a:moveTo>
                  <a:lnTo>
                    <a:pt x="588911" y="1355572"/>
                  </a:lnTo>
                  <a:lnTo>
                    <a:pt x="589267" y="1355394"/>
                  </a:lnTo>
                  <a:lnTo>
                    <a:pt x="589267" y="1355217"/>
                  </a:lnTo>
                  <a:close/>
                </a:path>
                <a:path w="929639" h="1640205">
                  <a:moveTo>
                    <a:pt x="590689" y="1355572"/>
                  </a:moveTo>
                  <a:lnTo>
                    <a:pt x="589978" y="1354861"/>
                  </a:lnTo>
                  <a:lnTo>
                    <a:pt x="589622" y="1355217"/>
                  </a:lnTo>
                  <a:lnTo>
                    <a:pt x="589267" y="1355394"/>
                  </a:lnTo>
                  <a:lnTo>
                    <a:pt x="589267" y="1355928"/>
                  </a:lnTo>
                  <a:lnTo>
                    <a:pt x="589978" y="1356639"/>
                  </a:lnTo>
                  <a:lnTo>
                    <a:pt x="590334" y="1356639"/>
                  </a:lnTo>
                  <a:lnTo>
                    <a:pt x="590689" y="1356283"/>
                  </a:lnTo>
                  <a:lnTo>
                    <a:pt x="590689" y="1355572"/>
                  </a:lnTo>
                  <a:close/>
                </a:path>
                <a:path w="929639" h="1640205">
                  <a:moveTo>
                    <a:pt x="609930" y="1590230"/>
                  </a:moveTo>
                  <a:lnTo>
                    <a:pt x="608507" y="1589519"/>
                  </a:lnTo>
                  <a:lnTo>
                    <a:pt x="608152" y="1589163"/>
                  </a:lnTo>
                  <a:lnTo>
                    <a:pt x="607796" y="1589519"/>
                  </a:lnTo>
                  <a:lnTo>
                    <a:pt x="608152" y="1589874"/>
                  </a:lnTo>
                  <a:lnTo>
                    <a:pt x="608507" y="1590586"/>
                  </a:lnTo>
                  <a:lnTo>
                    <a:pt x="608863" y="1590941"/>
                  </a:lnTo>
                  <a:lnTo>
                    <a:pt x="609574" y="1590586"/>
                  </a:lnTo>
                  <a:lnTo>
                    <a:pt x="609930" y="1590230"/>
                  </a:lnTo>
                  <a:close/>
                </a:path>
                <a:path w="929639" h="1640205">
                  <a:moveTo>
                    <a:pt x="609930" y="1408988"/>
                  </a:moveTo>
                  <a:lnTo>
                    <a:pt x="609219" y="1408633"/>
                  </a:lnTo>
                  <a:lnTo>
                    <a:pt x="608863" y="1408988"/>
                  </a:lnTo>
                  <a:lnTo>
                    <a:pt x="608152" y="1409344"/>
                  </a:lnTo>
                  <a:lnTo>
                    <a:pt x="607796" y="1409700"/>
                  </a:lnTo>
                  <a:lnTo>
                    <a:pt x="607796" y="1410055"/>
                  </a:lnTo>
                  <a:lnTo>
                    <a:pt x="608863" y="1411122"/>
                  </a:lnTo>
                  <a:lnTo>
                    <a:pt x="609574" y="1410055"/>
                  </a:lnTo>
                  <a:lnTo>
                    <a:pt x="609930" y="1409700"/>
                  </a:lnTo>
                  <a:lnTo>
                    <a:pt x="609930" y="1408988"/>
                  </a:lnTo>
                  <a:close/>
                </a:path>
                <a:path w="929639" h="1640205">
                  <a:moveTo>
                    <a:pt x="610641" y="1576336"/>
                  </a:moveTo>
                  <a:lnTo>
                    <a:pt x="609574" y="1575269"/>
                  </a:lnTo>
                  <a:lnTo>
                    <a:pt x="608863" y="1575625"/>
                  </a:lnTo>
                  <a:lnTo>
                    <a:pt x="608507" y="1575625"/>
                  </a:lnTo>
                  <a:lnTo>
                    <a:pt x="608152" y="1576336"/>
                  </a:lnTo>
                  <a:lnTo>
                    <a:pt x="608152" y="1576692"/>
                  </a:lnTo>
                  <a:lnTo>
                    <a:pt x="608507" y="1577416"/>
                  </a:lnTo>
                  <a:lnTo>
                    <a:pt x="608863" y="1577771"/>
                  </a:lnTo>
                  <a:lnTo>
                    <a:pt x="609574" y="1578127"/>
                  </a:lnTo>
                  <a:lnTo>
                    <a:pt x="609930" y="1577771"/>
                  </a:lnTo>
                  <a:lnTo>
                    <a:pt x="610641" y="1577416"/>
                  </a:lnTo>
                  <a:lnTo>
                    <a:pt x="610641" y="1576336"/>
                  </a:lnTo>
                  <a:close/>
                </a:path>
                <a:path w="929639" h="1640205">
                  <a:moveTo>
                    <a:pt x="611708" y="358571"/>
                  </a:moveTo>
                  <a:lnTo>
                    <a:pt x="610285" y="357136"/>
                  </a:lnTo>
                  <a:lnTo>
                    <a:pt x="609930" y="357136"/>
                  </a:lnTo>
                  <a:lnTo>
                    <a:pt x="609219" y="357860"/>
                  </a:lnTo>
                  <a:lnTo>
                    <a:pt x="609219" y="358216"/>
                  </a:lnTo>
                  <a:lnTo>
                    <a:pt x="608863" y="358927"/>
                  </a:lnTo>
                  <a:lnTo>
                    <a:pt x="609574" y="359638"/>
                  </a:lnTo>
                  <a:lnTo>
                    <a:pt x="610641" y="359638"/>
                  </a:lnTo>
                  <a:lnTo>
                    <a:pt x="611708" y="358571"/>
                  </a:lnTo>
                  <a:close/>
                </a:path>
                <a:path w="929639" h="1640205">
                  <a:moveTo>
                    <a:pt x="613143" y="1290408"/>
                  </a:moveTo>
                  <a:lnTo>
                    <a:pt x="612419" y="1289697"/>
                  </a:lnTo>
                  <a:lnTo>
                    <a:pt x="611352" y="1289697"/>
                  </a:lnTo>
                  <a:lnTo>
                    <a:pt x="610997" y="1290053"/>
                  </a:lnTo>
                  <a:lnTo>
                    <a:pt x="610641" y="1290053"/>
                  </a:lnTo>
                  <a:lnTo>
                    <a:pt x="611352" y="1290764"/>
                  </a:lnTo>
                  <a:lnTo>
                    <a:pt x="612063" y="1290764"/>
                  </a:lnTo>
                  <a:lnTo>
                    <a:pt x="612419" y="1290408"/>
                  </a:lnTo>
                  <a:lnTo>
                    <a:pt x="613143" y="1290408"/>
                  </a:lnTo>
                  <a:close/>
                </a:path>
                <a:path w="929639" h="1640205">
                  <a:moveTo>
                    <a:pt x="623112" y="386702"/>
                  </a:moveTo>
                  <a:lnTo>
                    <a:pt x="622757" y="386702"/>
                  </a:lnTo>
                  <a:lnTo>
                    <a:pt x="622401" y="386346"/>
                  </a:lnTo>
                  <a:lnTo>
                    <a:pt x="622046" y="385622"/>
                  </a:lnTo>
                  <a:lnTo>
                    <a:pt x="621690" y="385978"/>
                  </a:lnTo>
                  <a:lnTo>
                    <a:pt x="622046" y="386702"/>
                  </a:lnTo>
                  <a:lnTo>
                    <a:pt x="622046" y="387057"/>
                  </a:lnTo>
                  <a:lnTo>
                    <a:pt x="622401" y="387413"/>
                  </a:lnTo>
                  <a:lnTo>
                    <a:pt x="623112" y="386702"/>
                  </a:lnTo>
                  <a:close/>
                </a:path>
                <a:path w="929639" h="1640205">
                  <a:moveTo>
                    <a:pt x="626313" y="1332433"/>
                  </a:moveTo>
                  <a:lnTo>
                    <a:pt x="625246" y="1331366"/>
                  </a:lnTo>
                  <a:lnTo>
                    <a:pt x="624890" y="1331366"/>
                  </a:lnTo>
                  <a:lnTo>
                    <a:pt x="624535" y="1331366"/>
                  </a:lnTo>
                  <a:lnTo>
                    <a:pt x="624535" y="1332077"/>
                  </a:lnTo>
                  <a:lnTo>
                    <a:pt x="624890" y="1332433"/>
                  </a:lnTo>
                  <a:lnTo>
                    <a:pt x="625602" y="1332788"/>
                  </a:lnTo>
                  <a:lnTo>
                    <a:pt x="625957" y="1333144"/>
                  </a:lnTo>
                  <a:lnTo>
                    <a:pt x="626313" y="1333144"/>
                  </a:lnTo>
                  <a:lnTo>
                    <a:pt x="626313" y="1332433"/>
                  </a:lnTo>
                  <a:close/>
                </a:path>
                <a:path w="929639" h="1640205">
                  <a:moveTo>
                    <a:pt x="626313" y="373164"/>
                  </a:moveTo>
                  <a:lnTo>
                    <a:pt x="625957" y="372808"/>
                  </a:lnTo>
                  <a:lnTo>
                    <a:pt x="625957" y="372452"/>
                  </a:lnTo>
                  <a:lnTo>
                    <a:pt x="625602" y="372452"/>
                  </a:lnTo>
                  <a:lnTo>
                    <a:pt x="624535" y="372097"/>
                  </a:lnTo>
                  <a:lnTo>
                    <a:pt x="623468" y="372452"/>
                  </a:lnTo>
                  <a:lnTo>
                    <a:pt x="623468" y="373875"/>
                  </a:lnTo>
                  <a:lnTo>
                    <a:pt x="624179" y="374586"/>
                  </a:lnTo>
                  <a:lnTo>
                    <a:pt x="625246" y="373519"/>
                  </a:lnTo>
                  <a:lnTo>
                    <a:pt x="626313" y="373164"/>
                  </a:lnTo>
                  <a:close/>
                </a:path>
                <a:path w="929639" h="1640205">
                  <a:moveTo>
                    <a:pt x="633806" y="1273327"/>
                  </a:moveTo>
                  <a:lnTo>
                    <a:pt x="633450" y="1272971"/>
                  </a:lnTo>
                  <a:lnTo>
                    <a:pt x="633450" y="1272616"/>
                  </a:lnTo>
                  <a:lnTo>
                    <a:pt x="632726" y="1272260"/>
                  </a:lnTo>
                  <a:lnTo>
                    <a:pt x="632371" y="1272616"/>
                  </a:lnTo>
                  <a:lnTo>
                    <a:pt x="632015" y="1272616"/>
                  </a:lnTo>
                  <a:lnTo>
                    <a:pt x="632015" y="1272971"/>
                  </a:lnTo>
                  <a:lnTo>
                    <a:pt x="632726" y="1273683"/>
                  </a:lnTo>
                  <a:lnTo>
                    <a:pt x="633450" y="1273683"/>
                  </a:lnTo>
                  <a:lnTo>
                    <a:pt x="633806" y="1273327"/>
                  </a:lnTo>
                  <a:close/>
                </a:path>
                <a:path w="929639" h="1640205">
                  <a:moveTo>
                    <a:pt x="681545" y="1367332"/>
                  </a:moveTo>
                  <a:lnTo>
                    <a:pt x="680834" y="1366608"/>
                  </a:lnTo>
                  <a:lnTo>
                    <a:pt x="680110" y="1366253"/>
                  </a:lnTo>
                  <a:lnTo>
                    <a:pt x="679754" y="1366608"/>
                  </a:lnTo>
                  <a:lnTo>
                    <a:pt x="679754" y="1368399"/>
                  </a:lnTo>
                  <a:lnTo>
                    <a:pt x="680834" y="1368399"/>
                  </a:lnTo>
                  <a:lnTo>
                    <a:pt x="680834" y="1368044"/>
                  </a:lnTo>
                  <a:lnTo>
                    <a:pt x="681545" y="1367332"/>
                  </a:lnTo>
                  <a:close/>
                </a:path>
                <a:path w="929639" h="1640205">
                  <a:moveTo>
                    <a:pt x="685812" y="400583"/>
                  </a:moveTo>
                  <a:lnTo>
                    <a:pt x="685457" y="399872"/>
                  </a:lnTo>
                  <a:lnTo>
                    <a:pt x="685101" y="399516"/>
                  </a:lnTo>
                  <a:lnTo>
                    <a:pt x="684390" y="399516"/>
                  </a:lnTo>
                  <a:lnTo>
                    <a:pt x="683679" y="400227"/>
                  </a:lnTo>
                  <a:lnTo>
                    <a:pt x="684034" y="400583"/>
                  </a:lnTo>
                  <a:lnTo>
                    <a:pt x="684034" y="400939"/>
                  </a:lnTo>
                  <a:lnTo>
                    <a:pt x="684390" y="400939"/>
                  </a:lnTo>
                  <a:lnTo>
                    <a:pt x="685101" y="400583"/>
                  </a:lnTo>
                  <a:lnTo>
                    <a:pt x="685812" y="400583"/>
                  </a:lnTo>
                  <a:close/>
                </a:path>
                <a:path w="929639" h="1640205">
                  <a:moveTo>
                    <a:pt x="730707" y="1390472"/>
                  </a:moveTo>
                  <a:lnTo>
                    <a:pt x="730351" y="1389761"/>
                  </a:lnTo>
                  <a:lnTo>
                    <a:pt x="730351" y="1389405"/>
                  </a:lnTo>
                  <a:lnTo>
                    <a:pt x="729640" y="1388694"/>
                  </a:lnTo>
                  <a:lnTo>
                    <a:pt x="728929" y="1389049"/>
                  </a:lnTo>
                  <a:lnTo>
                    <a:pt x="728573" y="1389761"/>
                  </a:lnTo>
                  <a:lnTo>
                    <a:pt x="728573" y="1390116"/>
                  </a:lnTo>
                  <a:lnTo>
                    <a:pt x="728929" y="1390827"/>
                  </a:lnTo>
                  <a:lnTo>
                    <a:pt x="729284" y="1390827"/>
                  </a:lnTo>
                  <a:lnTo>
                    <a:pt x="729996" y="1390472"/>
                  </a:lnTo>
                  <a:lnTo>
                    <a:pt x="730707" y="1390472"/>
                  </a:lnTo>
                  <a:close/>
                </a:path>
                <a:path w="929639" h="1640205">
                  <a:moveTo>
                    <a:pt x="731418" y="416255"/>
                  </a:moveTo>
                  <a:lnTo>
                    <a:pt x="731062" y="415899"/>
                  </a:lnTo>
                  <a:lnTo>
                    <a:pt x="730707" y="415188"/>
                  </a:lnTo>
                  <a:lnTo>
                    <a:pt x="729996" y="415188"/>
                  </a:lnTo>
                  <a:lnTo>
                    <a:pt x="728929" y="416255"/>
                  </a:lnTo>
                  <a:lnTo>
                    <a:pt x="729640" y="416610"/>
                  </a:lnTo>
                  <a:lnTo>
                    <a:pt x="730351" y="417322"/>
                  </a:lnTo>
                  <a:lnTo>
                    <a:pt x="731418" y="416255"/>
                  </a:lnTo>
                  <a:close/>
                </a:path>
                <a:path w="929639" h="1640205">
                  <a:moveTo>
                    <a:pt x="734263" y="364261"/>
                  </a:moveTo>
                  <a:lnTo>
                    <a:pt x="733907" y="363550"/>
                  </a:lnTo>
                  <a:lnTo>
                    <a:pt x="733196" y="363194"/>
                  </a:lnTo>
                  <a:lnTo>
                    <a:pt x="732485" y="362483"/>
                  </a:lnTo>
                  <a:lnTo>
                    <a:pt x="732129" y="362483"/>
                  </a:lnTo>
                  <a:lnTo>
                    <a:pt x="731418" y="362839"/>
                  </a:lnTo>
                  <a:lnTo>
                    <a:pt x="731062" y="362839"/>
                  </a:lnTo>
                  <a:lnTo>
                    <a:pt x="731418" y="363550"/>
                  </a:lnTo>
                  <a:lnTo>
                    <a:pt x="731418" y="363905"/>
                  </a:lnTo>
                  <a:lnTo>
                    <a:pt x="732485" y="364972"/>
                  </a:lnTo>
                  <a:lnTo>
                    <a:pt x="733196" y="365328"/>
                  </a:lnTo>
                  <a:lnTo>
                    <a:pt x="734263" y="364261"/>
                  </a:lnTo>
                  <a:close/>
                </a:path>
                <a:path w="929639" h="1640205">
                  <a:moveTo>
                    <a:pt x="744601" y="501713"/>
                  </a:moveTo>
                  <a:lnTo>
                    <a:pt x="744245" y="501357"/>
                  </a:lnTo>
                  <a:lnTo>
                    <a:pt x="743534" y="499567"/>
                  </a:lnTo>
                  <a:lnTo>
                    <a:pt x="743178" y="501002"/>
                  </a:lnTo>
                  <a:lnTo>
                    <a:pt x="742823" y="501357"/>
                  </a:lnTo>
                  <a:lnTo>
                    <a:pt x="742823" y="502069"/>
                  </a:lnTo>
                  <a:lnTo>
                    <a:pt x="743178" y="502780"/>
                  </a:lnTo>
                  <a:lnTo>
                    <a:pt x="743534" y="502780"/>
                  </a:lnTo>
                  <a:lnTo>
                    <a:pt x="743889" y="503135"/>
                  </a:lnTo>
                  <a:lnTo>
                    <a:pt x="744601" y="502424"/>
                  </a:lnTo>
                  <a:lnTo>
                    <a:pt x="744601" y="501713"/>
                  </a:lnTo>
                  <a:close/>
                </a:path>
                <a:path w="929639" h="1640205">
                  <a:moveTo>
                    <a:pt x="770255" y="304444"/>
                  </a:moveTo>
                  <a:lnTo>
                    <a:pt x="769543" y="303733"/>
                  </a:lnTo>
                  <a:lnTo>
                    <a:pt x="768832" y="303377"/>
                  </a:lnTo>
                  <a:lnTo>
                    <a:pt x="768477" y="303377"/>
                  </a:lnTo>
                  <a:lnTo>
                    <a:pt x="768477" y="303022"/>
                  </a:lnTo>
                  <a:lnTo>
                    <a:pt x="767753" y="303377"/>
                  </a:lnTo>
                  <a:lnTo>
                    <a:pt x="767753" y="303733"/>
                  </a:lnTo>
                  <a:lnTo>
                    <a:pt x="767397" y="304444"/>
                  </a:lnTo>
                  <a:lnTo>
                    <a:pt x="767753" y="305155"/>
                  </a:lnTo>
                  <a:lnTo>
                    <a:pt x="768832" y="305155"/>
                  </a:lnTo>
                  <a:lnTo>
                    <a:pt x="770255" y="304444"/>
                  </a:lnTo>
                  <a:close/>
                </a:path>
                <a:path w="929639" h="1640205">
                  <a:moveTo>
                    <a:pt x="790206" y="355"/>
                  </a:moveTo>
                  <a:lnTo>
                    <a:pt x="789851" y="0"/>
                  </a:lnTo>
                  <a:lnTo>
                    <a:pt x="788784" y="0"/>
                  </a:lnTo>
                  <a:lnTo>
                    <a:pt x="788428" y="355"/>
                  </a:lnTo>
                  <a:lnTo>
                    <a:pt x="788784" y="1066"/>
                  </a:lnTo>
                  <a:lnTo>
                    <a:pt x="789495" y="1066"/>
                  </a:lnTo>
                  <a:lnTo>
                    <a:pt x="789851" y="711"/>
                  </a:lnTo>
                  <a:lnTo>
                    <a:pt x="790206" y="711"/>
                  </a:lnTo>
                  <a:lnTo>
                    <a:pt x="790206" y="355"/>
                  </a:lnTo>
                  <a:close/>
                </a:path>
                <a:path w="929639" h="1640205">
                  <a:moveTo>
                    <a:pt x="791984" y="351091"/>
                  </a:moveTo>
                  <a:lnTo>
                    <a:pt x="791629" y="351091"/>
                  </a:lnTo>
                  <a:lnTo>
                    <a:pt x="791629" y="350735"/>
                  </a:lnTo>
                  <a:lnTo>
                    <a:pt x="789851" y="350735"/>
                  </a:lnTo>
                  <a:lnTo>
                    <a:pt x="788060" y="351091"/>
                  </a:lnTo>
                  <a:lnTo>
                    <a:pt x="789851" y="351447"/>
                  </a:lnTo>
                  <a:lnTo>
                    <a:pt x="790206" y="351802"/>
                  </a:lnTo>
                  <a:lnTo>
                    <a:pt x="791273" y="351802"/>
                  </a:lnTo>
                  <a:lnTo>
                    <a:pt x="791984" y="351091"/>
                  </a:lnTo>
                  <a:close/>
                </a:path>
                <a:path w="929639" h="1640205">
                  <a:moveTo>
                    <a:pt x="795197" y="636308"/>
                  </a:moveTo>
                  <a:lnTo>
                    <a:pt x="794473" y="635952"/>
                  </a:lnTo>
                  <a:lnTo>
                    <a:pt x="793762" y="636663"/>
                  </a:lnTo>
                  <a:lnTo>
                    <a:pt x="793051" y="638086"/>
                  </a:lnTo>
                  <a:lnTo>
                    <a:pt x="793407" y="638086"/>
                  </a:lnTo>
                  <a:lnTo>
                    <a:pt x="793762" y="638441"/>
                  </a:lnTo>
                  <a:lnTo>
                    <a:pt x="794118" y="638441"/>
                  </a:lnTo>
                  <a:lnTo>
                    <a:pt x="795197" y="636308"/>
                  </a:lnTo>
                  <a:close/>
                </a:path>
                <a:path w="929639" h="1640205">
                  <a:moveTo>
                    <a:pt x="802322" y="530910"/>
                  </a:moveTo>
                  <a:lnTo>
                    <a:pt x="800531" y="530199"/>
                  </a:lnTo>
                  <a:lnTo>
                    <a:pt x="799820" y="530199"/>
                  </a:lnTo>
                  <a:lnTo>
                    <a:pt x="799820" y="530555"/>
                  </a:lnTo>
                  <a:lnTo>
                    <a:pt x="799109" y="531977"/>
                  </a:lnTo>
                  <a:lnTo>
                    <a:pt x="799820" y="532333"/>
                  </a:lnTo>
                  <a:lnTo>
                    <a:pt x="801243" y="532688"/>
                  </a:lnTo>
                  <a:lnTo>
                    <a:pt x="801243" y="531977"/>
                  </a:lnTo>
                  <a:lnTo>
                    <a:pt x="802322" y="530910"/>
                  </a:lnTo>
                  <a:close/>
                </a:path>
                <a:path w="929639" h="1640205">
                  <a:moveTo>
                    <a:pt x="811580" y="690067"/>
                  </a:moveTo>
                  <a:lnTo>
                    <a:pt x="807300" y="690067"/>
                  </a:lnTo>
                  <a:lnTo>
                    <a:pt x="808736" y="690778"/>
                  </a:lnTo>
                  <a:lnTo>
                    <a:pt x="810158" y="691857"/>
                  </a:lnTo>
                  <a:lnTo>
                    <a:pt x="811580" y="690067"/>
                  </a:lnTo>
                  <a:close/>
                </a:path>
                <a:path w="929639" h="1640205">
                  <a:moveTo>
                    <a:pt x="817283" y="425513"/>
                  </a:moveTo>
                  <a:lnTo>
                    <a:pt x="816927" y="425157"/>
                  </a:lnTo>
                  <a:lnTo>
                    <a:pt x="816216" y="425157"/>
                  </a:lnTo>
                  <a:lnTo>
                    <a:pt x="815860" y="425513"/>
                  </a:lnTo>
                  <a:lnTo>
                    <a:pt x="816571" y="426224"/>
                  </a:lnTo>
                  <a:lnTo>
                    <a:pt x="816927" y="426224"/>
                  </a:lnTo>
                  <a:lnTo>
                    <a:pt x="817283" y="425869"/>
                  </a:lnTo>
                  <a:lnTo>
                    <a:pt x="817283" y="425513"/>
                  </a:lnTo>
                  <a:close/>
                </a:path>
                <a:path w="929639" h="1640205">
                  <a:moveTo>
                    <a:pt x="834021" y="428713"/>
                  </a:moveTo>
                  <a:lnTo>
                    <a:pt x="832954" y="428358"/>
                  </a:lnTo>
                  <a:lnTo>
                    <a:pt x="832599" y="428002"/>
                  </a:lnTo>
                  <a:lnTo>
                    <a:pt x="831888" y="427647"/>
                  </a:lnTo>
                  <a:lnTo>
                    <a:pt x="831888" y="427291"/>
                  </a:lnTo>
                  <a:lnTo>
                    <a:pt x="831176" y="428358"/>
                  </a:lnTo>
                  <a:lnTo>
                    <a:pt x="831532" y="429069"/>
                  </a:lnTo>
                  <a:lnTo>
                    <a:pt x="832243" y="429425"/>
                  </a:lnTo>
                  <a:lnTo>
                    <a:pt x="832599" y="429780"/>
                  </a:lnTo>
                  <a:lnTo>
                    <a:pt x="832954" y="429780"/>
                  </a:lnTo>
                  <a:lnTo>
                    <a:pt x="833310" y="429069"/>
                  </a:lnTo>
                  <a:lnTo>
                    <a:pt x="834021" y="428713"/>
                  </a:lnTo>
                  <a:close/>
                </a:path>
                <a:path w="929639" h="1640205">
                  <a:moveTo>
                    <a:pt x="845426" y="619925"/>
                  </a:moveTo>
                  <a:lnTo>
                    <a:pt x="845070" y="619925"/>
                  </a:lnTo>
                  <a:lnTo>
                    <a:pt x="844715" y="619569"/>
                  </a:lnTo>
                  <a:lnTo>
                    <a:pt x="844715" y="619213"/>
                  </a:lnTo>
                  <a:lnTo>
                    <a:pt x="844359" y="619213"/>
                  </a:lnTo>
                  <a:lnTo>
                    <a:pt x="843648" y="619925"/>
                  </a:lnTo>
                  <a:lnTo>
                    <a:pt x="843648" y="620280"/>
                  </a:lnTo>
                  <a:lnTo>
                    <a:pt x="844715" y="620280"/>
                  </a:lnTo>
                  <a:lnTo>
                    <a:pt x="845426" y="619925"/>
                  </a:lnTo>
                  <a:close/>
                </a:path>
                <a:path w="929639" h="1640205">
                  <a:moveTo>
                    <a:pt x="852551" y="531977"/>
                  </a:moveTo>
                  <a:lnTo>
                    <a:pt x="852195" y="531622"/>
                  </a:lnTo>
                  <a:lnTo>
                    <a:pt x="851839" y="530555"/>
                  </a:lnTo>
                  <a:lnTo>
                    <a:pt x="851128" y="529844"/>
                  </a:lnTo>
                  <a:lnTo>
                    <a:pt x="849706" y="530555"/>
                  </a:lnTo>
                  <a:lnTo>
                    <a:pt x="850417" y="531977"/>
                  </a:lnTo>
                  <a:lnTo>
                    <a:pt x="851128" y="533755"/>
                  </a:lnTo>
                  <a:lnTo>
                    <a:pt x="851839" y="532688"/>
                  </a:lnTo>
                  <a:lnTo>
                    <a:pt x="852551" y="531977"/>
                  </a:lnTo>
                  <a:close/>
                </a:path>
                <a:path w="929639" h="1640205">
                  <a:moveTo>
                    <a:pt x="853617" y="402361"/>
                  </a:moveTo>
                  <a:lnTo>
                    <a:pt x="852906" y="401650"/>
                  </a:lnTo>
                  <a:lnTo>
                    <a:pt x="851128" y="401650"/>
                  </a:lnTo>
                  <a:lnTo>
                    <a:pt x="850887" y="402361"/>
                  </a:lnTo>
                  <a:lnTo>
                    <a:pt x="850773" y="403783"/>
                  </a:lnTo>
                  <a:lnTo>
                    <a:pt x="851128" y="403783"/>
                  </a:lnTo>
                  <a:lnTo>
                    <a:pt x="852195" y="404495"/>
                  </a:lnTo>
                  <a:lnTo>
                    <a:pt x="852551" y="403783"/>
                  </a:lnTo>
                  <a:lnTo>
                    <a:pt x="853262" y="403072"/>
                  </a:lnTo>
                  <a:lnTo>
                    <a:pt x="853262" y="402717"/>
                  </a:lnTo>
                  <a:lnTo>
                    <a:pt x="853617" y="402361"/>
                  </a:lnTo>
                  <a:close/>
                </a:path>
                <a:path w="929639" h="1640205">
                  <a:moveTo>
                    <a:pt x="929500" y="434416"/>
                  </a:moveTo>
                  <a:lnTo>
                    <a:pt x="928789" y="434416"/>
                  </a:lnTo>
                  <a:lnTo>
                    <a:pt x="928433" y="434060"/>
                  </a:lnTo>
                  <a:lnTo>
                    <a:pt x="927722" y="433692"/>
                  </a:lnTo>
                  <a:lnTo>
                    <a:pt x="927366" y="434060"/>
                  </a:lnTo>
                  <a:lnTo>
                    <a:pt x="927366" y="434416"/>
                  </a:lnTo>
                  <a:lnTo>
                    <a:pt x="927011" y="435483"/>
                  </a:lnTo>
                  <a:lnTo>
                    <a:pt x="928789" y="435483"/>
                  </a:lnTo>
                  <a:lnTo>
                    <a:pt x="929144" y="435127"/>
                  </a:lnTo>
                  <a:lnTo>
                    <a:pt x="929500" y="434416"/>
                  </a:lnTo>
                  <a:close/>
                </a:path>
              </a:pathLst>
            </a:custGeom>
            <a:solidFill>
              <a:srgbClr val="BF8552"/>
            </a:solidFill>
          </p:spPr>
          <p:txBody>
            <a:bodyPr wrap="square" lIns="0" tIns="0" rIns="0" bIns="0" rtlCol="0"/>
            <a:lstStyle/>
            <a:p>
              <a:endParaRPr/>
            </a:p>
          </p:txBody>
        </p:sp>
        <p:sp>
          <p:nvSpPr>
            <p:cNvPr id="27" name="object 27"/>
            <p:cNvSpPr/>
            <p:nvPr/>
          </p:nvSpPr>
          <p:spPr>
            <a:xfrm>
              <a:off x="1631251" y="1482851"/>
              <a:ext cx="1090295" cy="1515745"/>
            </a:xfrm>
            <a:custGeom>
              <a:avLst/>
              <a:gdLst/>
              <a:ahLst/>
              <a:cxnLst/>
              <a:rect l="l" t="t" r="r" b="b"/>
              <a:pathLst>
                <a:path w="1090295" h="1515745">
                  <a:moveTo>
                    <a:pt x="2133" y="640930"/>
                  </a:moveTo>
                  <a:lnTo>
                    <a:pt x="1422" y="640575"/>
                  </a:lnTo>
                  <a:lnTo>
                    <a:pt x="1066" y="639864"/>
                  </a:lnTo>
                  <a:lnTo>
                    <a:pt x="355" y="641286"/>
                  </a:lnTo>
                  <a:lnTo>
                    <a:pt x="0" y="641642"/>
                  </a:lnTo>
                  <a:lnTo>
                    <a:pt x="711" y="641997"/>
                  </a:lnTo>
                  <a:lnTo>
                    <a:pt x="1066" y="642353"/>
                  </a:lnTo>
                  <a:lnTo>
                    <a:pt x="1778" y="641642"/>
                  </a:lnTo>
                  <a:lnTo>
                    <a:pt x="1778" y="641286"/>
                  </a:lnTo>
                  <a:lnTo>
                    <a:pt x="2133" y="640930"/>
                  </a:lnTo>
                  <a:close/>
                </a:path>
                <a:path w="1090295" h="1515745">
                  <a:moveTo>
                    <a:pt x="13182" y="674052"/>
                  </a:moveTo>
                  <a:lnTo>
                    <a:pt x="12103" y="673328"/>
                  </a:lnTo>
                  <a:lnTo>
                    <a:pt x="11391" y="674408"/>
                  </a:lnTo>
                  <a:lnTo>
                    <a:pt x="11391" y="675119"/>
                  </a:lnTo>
                  <a:lnTo>
                    <a:pt x="12471" y="675830"/>
                  </a:lnTo>
                  <a:lnTo>
                    <a:pt x="13182" y="674763"/>
                  </a:lnTo>
                  <a:lnTo>
                    <a:pt x="13182" y="674052"/>
                  </a:lnTo>
                  <a:close/>
                </a:path>
                <a:path w="1090295" h="1515745">
                  <a:moveTo>
                    <a:pt x="38468" y="637019"/>
                  </a:moveTo>
                  <a:lnTo>
                    <a:pt x="36690" y="637019"/>
                  </a:lnTo>
                  <a:lnTo>
                    <a:pt x="36690" y="637374"/>
                  </a:lnTo>
                  <a:lnTo>
                    <a:pt x="38468" y="637374"/>
                  </a:lnTo>
                  <a:lnTo>
                    <a:pt x="38468" y="637019"/>
                  </a:lnTo>
                  <a:close/>
                </a:path>
                <a:path w="1090295" h="1515745">
                  <a:moveTo>
                    <a:pt x="44170" y="669772"/>
                  </a:moveTo>
                  <a:lnTo>
                    <a:pt x="43815" y="669061"/>
                  </a:lnTo>
                  <a:lnTo>
                    <a:pt x="43459" y="669772"/>
                  </a:lnTo>
                  <a:lnTo>
                    <a:pt x="42748" y="670128"/>
                  </a:lnTo>
                  <a:lnTo>
                    <a:pt x="42748" y="670483"/>
                  </a:lnTo>
                  <a:lnTo>
                    <a:pt x="43459" y="671195"/>
                  </a:lnTo>
                  <a:lnTo>
                    <a:pt x="44170" y="670839"/>
                  </a:lnTo>
                  <a:lnTo>
                    <a:pt x="44170" y="669772"/>
                  </a:lnTo>
                  <a:close/>
                </a:path>
                <a:path w="1090295" h="1515745">
                  <a:moveTo>
                    <a:pt x="69113" y="663003"/>
                  </a:moveTo>
                  <a:lnTo>
                    <a:pt x="68757" y="662647"/>
                  </a:lnTo>
                  <a:lnTo>
                    <a:pt x="68757" y="662292"/>
                  </a:lnTo>
                  <a:lnTo>
                    <a:pt x="68402" y="662292"/>
                  </a:lnTo>
                  <a:lnTo>
                    <a:pt x="67691" y="661581"/>
                  </a:lnTo>
                  <a:lnTo>
                    <a:pt x="67335" y="662292"/>
                  </a:lnTo>
                  <a:lnTo>
                    <a:pt x="67335" y="663003"/>
                  </a:lnTo>
                  <a:lnTo>
                    <a:pt x="69113" y="663003"/>
                  </a:lnTo>
                  <a:close/>
                </a:path>
                <a:path w="1090295" h="1515745">
                  <a:moveTo>
                    <a:pt x="98679" y="611378"/>
                  </a:moveTo>
                  <a:lnTo>
                    <a:pt x="97612" y="610311"/>
                  </a:lnTo>
                  <a:lnTo>
                    <a:pt x="97612" y="611022"/>
                  </a:lnTo>
                  <a:lnTo>
                    <a:pt x="97256" y="611378"/>
                  </a:lnTo>
                  <a:lnTo>
                    <a:pt x="97967" y="612089"/>
                  </a:lnTo>
                  <a:lnTo>
                    <a:pt x="98323" y="612089"/>
                  </a:lnTo>
                  <a:lnTo>
                    <a:pt x="98679" y="611378"/>
                  </a:lnTo>
                  <a:close/>
                </a:path>
                <a:path w="1090295" h="1515745">
                  <a:moveTo>
                    <a:pt x="151765" y="566864"/>
                  </a:moveTo>
                  <a:lnTo>
                    <a:pt x="151053" y="566864"/>
                  </a:lnTo>
                  <a:lnTo>
                    <a:pt x="150342" y="566508"/>
                  </a:lnTo>
                  <a:lnTo>
                    <a:pt x="149987" y="566508"/>
                  </a:lnTo>
                  <a:lnTo>
                    <a:pt x="149631" y="566153"/>
                  </a:lnTo>
                  <a:lnTo>
                    <a:pt x="149275" y="566508"/>
                  </a:lnTo>
                  <a:lnTo>
                    <a:pt x="149275" y="567575"/>
                  </a:lnTo>
                  <a:lnTo>
                    <a:pt x="151765" y="567575"/>
                  </a:lnTo>
                  <a:lnTo>
                    <a:pt x="151765" y="566864"/>
                  </a:lnTo>
                  <a:close/>
                </a:path>
                <a:path w="1090295" h="1515745">
                  <a:moveTo>
                    <a:pt x="162814" y="717130"/>
                  </a:moveTo>
                  <a:lnTo>
                    <a:pt x="162458" y="716775"/>
                  </a:lnTo>
                  <a:lnTo>
                    <a:pt x="162458" y="716419"/>
                  </a:lnTo>
                  <a:lnTo>
                    <a:pt x="162102" y="716775"/>
                  </a:lnTo>
                  <a:lnTo>
                    <a:pt x="161747" y="716775"/>
                  </a:lnTo>
                  <a:lnTo>
                    <a:pt x="162102" y="717130"/>
                  </a:lnTo>
                  <a:lnTo>
                    <a:pt x="161747" y="717130"/>
                  </a:lnTo>
                  <a:lnTo>
                    <a:pt x="162102" y="717486"/>
                  </a:lnTo>
                  <a:lnTo>
                    <a:pt x="162102" y="717842"/>
                  </a:lnTo>
                  <a:lnTo>
                    <a:pt x="162814" y="717842"/>
                  </a:lnTo>
                  <a:lnTo>
                    <a:pt x="162814" y="717130"/>
                  </a:lnTo>
                  <a:close/>
                </a:path>
                <a:path w="1090295" h="1515745">
                  <a:moveTo>
                    <a:pt x="187756" y="677252"/>
                  </a:moveTo>
                  <a:lnTo>
                    <a:pt x="187032" y="676897"/>
                  </a:lnTo>
                  <a:lnTo>
                    <a:pt x="186677" y="676541"/>
                  </a:lnTo>
                  <a:lnTo>
                    <a:pt x="185610" y="676541"/>
                  </a:lnTo>
                  <a:lnTo>
                    <a:pt x="185254" y="676897"/>
                  </a:lnTo>
                  <a:lnTo>
                    <a:pt x="185610" y="677608"/>
                  </a:lnTo>
                  <a:lnTo>
                    <a:pt x="185966" y="677608"/>
                  </a:lnTo>
                  <a:lnTo>
                    <a:pt x="186321" y="677964"/>
                  </a:lnTo>
                  <a:lnTo>
                    <a:pt x="187756" y="677252"/>
                  </a:lnTo>
                  <a:close/>
                </a:path>
                <a:path w="1090295" h="1515745">
                  <a:moveTo>
                    <a:pt x="194157" y="765556"/>
                  </a:moveTo>
                  <a:lnTo>
                    <a:pt x="193802" y="765556"/>
                  </a:lnTo>
                  <a:lnTo>
                    <a:pt x="193802" y="765200"/>
                  </a:lnTo>
                  <a:lnTo>
                    <a:pt x="193090" y="765200"/>
                  </a:lnTo>
                  <a:lnTo>
                    <a:pt x="192735" y="765556"/>
                  </a:lnTo>
                  <a:lnTo>
                    <a:pt x="193446" y="766267"/>
                  </a:lnTo>
                  <a:lnTo>
                    <a:pt x="194157" y="765556"/>
                  </a:lnTo>
                  <a:close/>
                </a:path>
                <a:path w="1090295" h="1515745">
                  <a:moveTo>
                    <a:pt x="203428" y="605320"/>
                  </a:moveTo>
                  <a:lnTo>
                    <a:pt x="203073" y="604964"/>
                  </a:lnTo>
                  <a:lnTo>
                    <a:pt x="202717" y="604964"/>
                  </a:lnTo>
                  <a:lnTo>
                    <a:pt x="202361" y="604608"/>
                  </a:lnTo>
                  <a:lnTo>
                    <a:pt x="201650" y="605320"/>
                  </a:lnTo>
                  <a:lnTo>
                    <a:pt x="201650" y="605675"/>
                  </a:lnTo>
                  <a:lnTo>
                    <a:pt x="202006" y="606031"/>
                  </a:lnTo>
                  <a:lnTo>
                    <a:pt x="202006" y="606386"/>
                  </a:lnTo>
                  <a:lnTo>
                    <a:pt x="202361" y="606031"/>
                  </a:lnTo>
                  <a:lnTo>
                    <a:pt x="203073" y="605675"/>
                  </a:lnTo>
                  <a:lnTo>
                    <a:pt x="203428" y="605320"/>
                  </a:lnTo>
                  <a:close/>
                </a:path>
                <a:path w="1090295" h="1515745">
                  <a:moveTo>
                    <a:pt x="235851" y="653034"/>
                  </a:moveTo>
                  <a:lnTo>
                    <a:pt x="234772" y="653034"/>
                  </a:lnTo>
                  <a:lnTo>
                    <a:pt x="234772" y="653745"/>
                  </a:lnTo>
                  <a:lnTo>
                    <a:pt x="235140" y="654100"/>
                  </a:lnTo>
                  <a:lnTo>
                    <a:pt x="235496" y="654100"/>
                  </a:lnTo>
                  <a:lnTo>
                    <a:pt x="235851" y="653745"/>
                  </a:lnTo>
                  <a:lnTo>
                    <a:pt x="235851" y="653034"/>
                  </a:lnTo>
                  <a:close/>
                </a:path>
                <a:path w="1090295" h="1515745">
                  <a:moveTo>
                    <a:pt x="238340" y="672973"/>
                  </a:moveTo>
                  <a:lnTo>
                    <a:pt x="237985" y="672261"/>
                  </a:lnTo>
                  <a:lnTo>
                    <a:pt x="237629" y="672261"/>
                  </a:lnTo>
                  <a:lnTo>
                    <a:pt x="237274" y="672617"/>
                  </a:lnTo>
                  <a:lnTo>
                    <a:pt x="237274" y="672973"/>
                  </a:lnTo>
                  <a:lnTo>
                    <a:pt x="237629" y="673328"/>
                  </a:lnTo>
                  <a:lnTo>
                    <a:pt x="237985" y="673328"/>
                  </a:lnTo>
                  <a:lnTo>
                    <a:pt x="238340" y="672973"/>
                  </a:lnTo>
                  <a:close/>
                </a:path>
                <a:path w="1090295" h="1515745">
                  <a:moveTo>
                    <a:pt x="251167" y="642353"/>
                  </a:moveTo>
                  <a:lnTo>
                    <a:pt x="250812" y="642353"/>
                  </a:lnTo>
                  <a:lnTo>
                    <a:pt x="250812" y="641997"/>
                  </a:lnTo>
                  <a:lnTo>
                    <a:pt x="249745" y="641997"/>
                  </a:lnTo>
                  <a:lnTo>
                    <a:pt x="249034" y="642708"/>
                  </a:lnTo>
                  <a:lnTo>
                    <a:pt x="249389" y="643064"/>
                  </a:lnTo>
                  <a:lnTo>
                    <a:pt x="249745" y="643064"/>
                  </a:lnTo>
                  <a:lnTo>
                    <a:pt x="250101" y="643420"/>
                  </a:lnTo>
                  <a:lnTo>
                    <a:pt x="250456" y="643420"/>
                  </a:lnTo>
                  <a:lnTo>
                    <a:pt x="251167" y="642708"/>
                  </a:lnTo>
                  <a:lnTo>
                    <a:pt x="251167" y="642353"/>
                  </a:lnTo>
                  <a:close/>
                </a:path>
                <a:path w="1090295" h="1515745">
                  <a:moveTo>
                    <a:pt x="256514" y="511314"/>
                  </a:moveTo>
                  <a:lnTo>
                    <a:pt x="255079" y="511670"/>
                  </a:lnTo>
                  <a:lnTo>
                    <a:pt x="255447" y="512749"/>
                  </a:lnTo>
                  <a:lnTo>
                    <a:pt x="256514" y="514172"/>
                  </a:lnTo>
                  <a:lnTo>
                    <a:pt x="256514" y="511314"/>
                  </a:lnTo>
                  <a:close/>
                </a:path>
                <a:path w="1090295" h="1515745">
                  <a:moveTo>
                    <a:pt x="258648" y="510247"/>
                  </a:moveTo>
                  <a:lnTo>
                    <a:pt x="258292" y="510247"/>
                  </a:lnTo>
                  <a:lnTo>
                    <a:pt x="257581" y="509892"/>
                  </a:lnTo>
                  <a:lnTo>
                    <a:pt x="256870" y="510603"/>
                  </a:lnTo>
                  <a:lnTo>
                    <a:pt x="256514" y="511314"/>
                  </a:lnTo>
                  <a:lnTo>
                    <a:pt x="257937" y="511314"/>
                  </a:lnTo>
                  <a:lnTo>
                    <a:pt x="258292" y="510959"/>
                  </a:lnTo>
                  <a:lnTo>
                    <a:pt x="258648" y="510959"/>
                  </a:lnTo>
                  <a:lnTo>
                    <a:pt x="258648" y="510247"/>
                  </a:lnTo>
                  <a:close/>
                </a:path>
                <a:path w="1090295" h="1515745">
                  <a:moveTo>
                    <a:pt x="261861" y="961402"/>
                  </a:moveTo>
                  <a:lnTo>
                    <a:pt x="261137" y="961047"/>
                  </a:lnTo>
                  <a:lnTo>
                    <a:pt x="260781" y="960335"/>
                  </a:lnTo>
                  <a:lnTo>
                    <a:pt x="260426" y="960691"/>
                  </a:lnTo>
                  <a:lnTo>
                    <a:pt x="260070" y="960691"/>
                  </a:lnTo>
                  <a:lnTo>
                    <a:pt x="259359" y="961402"/>
                  </a:lnTo>
                  <a:lnTo>
                    <a:pt x="260070" y="962113"/>
                  </a:lnTo>
                  <a:lnTo>
                    <a:pt x="260781" y="962113"/>
                  </a:lnTo>
                  <a:lnTo>
                    <a:pt x="261137" y="961758"/>
                  </a:lnTo>
                  <a:lnTo>
                    <a:pt x="261861" y="961402"/>
                  </a:lnTo>
                  <a:close/>
                </a:path>
                <a:path w="1090295" h="1515745">
                  <a:moveTo>
                    <a:pt x="268630" y="943241"/>
                  </a:moveTo>
                  <a:lnTo>
                    <a:pt x="267906" y="942530"/>
                  </a:lnTo>
                  <a:lnTo>
                    <a:pt x="267550" y="942530"/>
                  </a:lnTo>
                  <a:lnTo>
                    <a:pt x="266839" y="943241"/>
                  </a:lnTo>
                  <a:lnTo>
                    <a:pt x="266839" y="943597"/>
                  </a:lnTo>
                  <a:lnTo>
                    <a:pt x="267550" y="944308"/>
                  </a:lnTo>
                  <a:lnTo>
                    <a:pt x="267906" y="943952"/>
                  </a:lnTo>
                  <a:lnTo>
                    <a:pt x="268262" y="943952"/>
                  </a:lnTo>
                  <a:lnTo>
                    <a:pt x="268630" y="943597"/>
                  </a:lnTo>
                  <a:lnTo>
                    <a:pt x="268630" y="943241"/>
                  </a:lnTo>
                  <a:close/>
                </a:path>
                <a:path w="1090295" h="1515745">
                  <a:moveTo>
                    <a:pt x="275031" y="314769"/>
                  </a:moveTo>
                  <a:lnTo>
                    <a:pt x="274675" y="314058"/>
                  </a:lnTo>
                  <a:lnTo>
                    <a:pt x="274675" y="313702"/>
                  </a:lnTo>
                  <a:lnTo>
                    <a:pt x="274320" y="313347"/>
                  </a:lnTo>
                  <a:lnTo>
                    <a:pt x="273608" y="314058"/>
                  </a:lnTo>
                  <a:lnTo>
                    <a:pt x="273253" y="314058"/>
                  </a:lnTo>
                  <a:lnTo>
                    <a:pt x="273253" y="315125"/>
                  </a:lnTo>
                  <a:lnTo>
                    <a:pt x="274320" y="315836"/>
                  </a:lnTo>
                  <a:lnTo>
                    <a:pt x="274675" y="315480"/>
                  </a:lnTo>
                  <a:lnTo>
                    <a:pt x="275031" y="315480"/>
                  </a:lnTo>
                  <a:lnTo>
                    <a:pt x="275031" y="314769"/>
                  </a:lnTo>
                  <a:close/>
                </a:path>
                <a:path w="1090295" h="1515745">
                  <a:moveTo>
                    <a:pt x="278244" y="862406"/>
                  </a:moveTo>
                  <a:lnTo>
                    <a:pt x="277888" y="862050"/>
                  </a:lnTo>
                  <a:lnTo>
                    <a:pt x="277888" y="861695"/>
                  </a:lnTo>
                  <a:lnTo>
                    <a:pt x="277533" y="861339"/>
                  </a:lnTo>
                  <a:lnTo>
                    <a:pt x="277533" y="860983"/>
                  </a:lnTo>
                  <a:lnTo>
                    <a:pt x="277177" y="860983"/>
                  </a:lnTo>
                  <a:lnTo>
                    <a:pt x="276466" y="861695"/>
                  </a:lnTo>
                  <a:lnTo>
                    <a:pt x="276110" y="861695"/>
                  </a:lnTo>
                  <a:lnTo>
                    <a:pt x="277177" y="862761"/>
                  </a:lnTo>
                  <a:lnTo>
                    <a:pt x="277533" y="862761"/>
                  </a:lnTo>
                  <a:lnTo>
                    <a:pt x="277888" y="862406"/>
                  </a:lnTo>
                  <a:lnTo>
                    <a:pt x="278244" y="862406"/>
                  </a:lnTo>
                  <a:close/>
                </a:path>
                <a:path w="1090295" h="1515745">
                  <a:moveTo>
                    <a:pt x="299974" y="599630"/>
                  </a:moveTo>
                  <a:lnTo>
                    <a:pt x="299262" y="599630"/>
                  </a:lnTo>
                  <a:lnTo>
                    <a:pt x="298907" y="599986"/>
                  </a:lnTo>
                  <a:lnTo>
                    <a:pt x="298551" y="599986"/>
                  </a:lnTo>
                  <a:lnTo>
                    <a:pt x="298907" y="600341"/>
                  </a:lnTo>
                  <a:lnTo>
                    <a:pt x="298907" y="600697"/>
                  </a:lnTo>
                  <a:lnTo>
                    <a:pt x="299262" y="601052"/>
                  </a:lnTo>
                  <a:lnTo>
                    <a:pt x="299974" y="600341"/>
                  </a:lnTo>
                  <a:lnTo>
                    <a:pt x="299974" y="599630"/>
                  </a:lnTo>
                  <a:close/>
                </a:path>
                <a:path w="1090295" h="1515745">
                  <a:moveTo>
                    <a:pt x="301752" y="674408"/>
                  </a:moveTo>
                  <a:lnTo>
                    <a:pt x="301040" y="674408"/>
                  </a:lnTo>
                  <a:lnTo>
                    <a:pt x="301040" y="675119"/>
                  </a:lnTo>
                  <a:lnTo>
                    <a:pt x="301752" y="675119"/>
                  </a:lnTo>
                  <a:lnTo>
                    <a:pt x="301752" y="674408"/>
                  </a:lnTo>
                  <a:close/>
                </a:path>
                <a:path w="1090295" h="1515745">
                  <a:moveTo>
                    <a:pt x="302107" y="765556"/>
                  </a:moveTo>
                  <a:lnTo>
                    <a:pt x="301752" y="765200"/>
                  </a:lnTo>
                  <a:lnTo>
                    <a:pt x="301752" y="764489"/>
                  </a:lnTo>
                  <a:lnTo>
                    <a:pt x="301396" y="764489"/>
                  </a:lnTo>
                  <a:lnTo>
                    <a:pt x="301040" y="764844"/>
                  </a:lnTo>
                  <a:lnTo>
                    <a:pt x="300685" y="764844"/>
                  </a:lnTo>
                  <a:lnTo>
                    <a:pt x="301040" y="765556"/>
                  </a:lnTo>
                  <a:lnTo>
                    <a:pt x="301040" y="765911"/>
                  </a:lnTo>
                  <a:lnTo>
                    <a:pt x="301396" y="766622"/>
                  </a:lnTo>
                  <a:lnTo>
                    <a:pt x="302107" y="766622"/>
                  </a:lnTo>
                  <a:lnTo>
                    <a:pt x="302107" y="765556"/>
                  </a:lnTo>
                  <a:close/>
                </a:path>
                <a:path w="1090295" h="1515745">
                  <a:moveTo>
                    <a:pt x="306387" y="530186"/>
                  </a:moveTo>
                  <a:lnTo>
                    <a:pt x="306031" y="529831"/>
                  </a:lnTo>
                  <a:lnTo>
                    <a:pt x="305676" y="529120"/>
                  </a:lnTo>
                  <a:lnTo>
                    <a:pt x="304965" y="529120"/>
                  </a:lnTo>
                  <a:lnTo>
                    <a:pt x="304609" y="529475"/>
                  </a:lnTo>
                  <a:lnTo>
                    <a:pt x="304253" y="530186"/>
                  </a:lnTo>
                  <a:lnTo>
                    <a:pt x="304609" y="530542"/>
                  </a:lnTo>
                  <a:lnTo>
                    <a:pt x="305320" y="530910"/>
                  </a:lnTo>
                  <a:lnTo>
                    <a:pt x="305676" y="531266"/>
                  </a:lnTo>
                  <a:lnTo>
                    <a:pt x="306031" y="530910"/>
                  </a:lnTo>
                  <a:lnTo>
                    <a:pt x="306031" y="530542"/>
                  </a:lnTo>
                  <a:lnTo>
                    <a:pt x="306387" y="530186"/>
                  </a:lnTo>
                  <a:close/>
                </a:path>
                <a:path w="1090295" h="1515745">
                  <a:moveTo>
                    <a:pt x="308876" y="964603"/>
                  </a:moveTo>
                  <a:lnTo>
                    <a:pt x="307098" y="962825"/>
                  </a:lnTo>
                  <a:lnTo>
                    <a:pt x="306743" y="963180"/>
                  </a:lnTo>
                  <a:lnTo>
                    <a:pt x="306387" y="963180"/>
                  </a:lnTo>
                  <a:lnTo>
                    <a:pt x="306743" y="963891"/>
                  </a:lnTo>
                  <a:lnTo>
                    <a:pt x="306743" y="964603"/>
                  </a:lnTo>
                  <a:lnTo>
                    <a:pt x="307454" y="965314"/>
                  </a:lnTo>
                  <a:lnTo>
                    <a:pt x="308876" y="964603"/>
                  </a:lnTo>
                  <a:close/>
                </a:path>
                <a:path w="1090295" h="1515745">
                  <a:moveTo>
                    <a:pt x="309956" y="586092"/>
                  </a:moveTo>
                  <a:lnTo>
                    <a:pt x="309600" y="585736"/>
                  </a:lnTo>
                  <a:lnTo>
                    <a:pt x="309600" y="585381"/>
                  </a:lnTo>
                  <a:lnTo>
                    <a:pt x="308521" y="586447"/>
                  </a:lnTo>
                  <a:lnTo>
                    <a:pt x="309245" y="587159"/>
                  </a:lnTo>
                  <a:lnTo>
                    <a:pt x="309956" y="586447"/>
                  </a:lnTo>
                  <a:lnTo>
                    <a:pt x="309956" y="586092"/>
                  </a:lnTo>
                  <a:close/>
                </a:path>
                <a:path w="1090295" h="1515745">
                  <a:moveTo>
                    <a:pt x="309956" y="400583"/>
                  </a:moveTo>
                  <a:lnTo>
                    <a:pt x="309245" y="400227"/>
                  </a:lnTo>
                  <a:lnTo>
                    <a:pt x="308876" y="400583"/>
                  </a:lnTo>
                  <a:lnTo>
                    <a:pt x="308876" y="400939"/>
                  </a:lnTo>
                  <a:lnTo>
                    <a:pt x="308521" y="401294"/>
                  </a:lnTo>
                  <a:lnTo>
                    <a:pt x="308521" y="401650"/>
                  </a:lnTo>
                  <a:lnTo>
                    <a:pt x="308876" y="401650"/>
                  </a:lnTo>
                  <a:lnTo>
                    <a:pt x="309245" y="402361"/>
                  </a:lnTo>
                  <a:lnTo>
                    <a:pt x="309600" y="401650"/>
                  </a:lnTo>
                  <a:lnTo>
                    <a:pt x="309600" y="401294"/>
                  </a:lnTo>
                  <a:lnTo>
                    <a:pt x="309956" y="400583"/>
                  </a:lnTo>
                  <a:close/>
                </a:path>
                <a:path w="1090295" h="1515745">
                  <a:moveTo>
                    <a:pt x="313867" y="526630"/>
                  </a:moveTo>
                  <a:lnTo>
                    <a:pt x="312445" y="525919"/>
                  </a:lnTo>
                  <a:lnTo>
                    <a:pt x="312089" y="525564"/>
                  </a:lnTo>
                  <a:lnTo>
                    <a:pt x="311734" y="525564"/>
                  </a:lnTo>
                  <a:lnTo>
                    <a:pt x="311023" y="526275"/>
                  </a:lnTo>
                  <a:lnTo>
                    <a:pt x="311023" y="526630"/>
                  </a:lnTo>
                  <a:lnTo>
                    <a:pt x="311378" y="527342"/>
                  </a:lnTo>
                  <a:lnTo>
                    <a:pt x="311734" y="527342"/>
                  </a:lnTo>
                  <a:lnTo>
                    <a:pt x="312089" y="527697"/>
                  </a:lnTo>
                  <a:lnTo>
                    <a:pt x="312801" y="527342"/>
                  </a:lnTo>
                  <a:lnTo>
                    <a:pt x="313867" y="526630"/>
                  </a:lnTo>
                  <a:close/>
                </a:path>
                <a:path w="1090295" h="1515745">
                  <a:moveTo>
                    <a:pt x="340944" y="515239"/>
                  </a:moveTo>
                  <a:lnTo>
                    <a:pt x="340588" y="514527"/>
                  </a:lnTo>
                  <a:lnTo>
                    <a:pt x="340233" y="514527"/>
                  </a:lnTo>
                  <a:lnTo>
                    <a:pt x="339877" y="514172"/>
                  </a:lnTo>
                  <a:lnTo>
                    <a:pt x="339521" y="514172"/>
                  </a:lnTo>
                  <a:lnTo>
                    <a:pt x="339521" y="515594"/>
                  </a:lnTo>
                  <a:lnTo>
                    <a:pt x="340233" y="515594"/>
                  </a:lnTo>
                  <a:lnTo>
                    <a:pt x="340588" y="515239"/>
                  </a:lnTo>
                  <a:lnTo>
                    <a:pt x="340944" y="515239"/>
                  </a:lnTo>
                  <a:close/>
                </a:path>
                <a:path w="1090295" h="1515745">
                  <a:moveTo>
                    <a:pt x="350215" y="576478"/>
                  </a:moveTo>
                  <a:lnTo>
                    <a:pt x="350088" y="576364"/>
                  </a:lnTo>
                  <a:lnTo>
                    <a:pt x="349859" y="576478"/>
                  </a:lnTo>
                  <a:lnTo>
                    <a:pt x="350215" y="576478"/>
                  </a:lnTo>
                  <a:close/>
                </a:path>
                <a:path w="1090295" h="1515745">
                  <a:moveTo>
                    <a:pt x="351637" y="575056"/>
                  </a:moveTo>
                  <a:lnTo>
                    <a:pt x="350926" y="575056"/>
                  </a:lnTo>
                  <a:lnTo>
                    <a:pt x="350570" y="575411"/>
                  </a:lnTo>
                  <a:lnTo>
                    <a:pt x="349859" y="575411"/>
                  </a:lnTo>
                  <a:lnTo>
                    <a:pt x="349491" y="575767"/>
                  </a:lnTo>
                  <a:lnTo>
                    <a:pt x="350088" y="576364"/>
                  </a:lnTo>
                  <a:lnTo>
                    <a:pt x="350570" y="576122"/>
                  </a:lnTo>
                  <a:lnTo>
                    <a:pt x="350926" y="576122"/>
                  </a:lnTo>
                  <a:lnTo>
                    <a:pt x="351637" y="575767"/>
                  </a:lnTo>
                  <a:lnTo>
                    <a:pt x="351637" y="575056"/>
                  </a:lnTo>
                  <a:close/>
                </a:path>
                <a:path w="1090295" h="1515745">
                  <a:moveTo>
                    <a:pt x="360184" y="517372"/>
                  </a:moveTo>
                  <a:lnTo>
                    <a:pt x="359473" y="516661"/>
                  </a:lnTo>
                  <a:lnTo>
                    <a:pt x="358762" y="517372"/>
                  </a:lnTo>
                  <a:lnTo>
                    <a:pt x="358762" y="518083"/>
                  </a:lnTo>
                  <a:lnTo>
                    <a:pt x="359117" y="518439"/>
                  </a:lnTo>
                  <a:lnTo>
                    <a:pt x="359829" y="518439"/>
                  </a:lnTo>
                  <a:lnTo>
                    <a:pt x="360184" y="517728"/>
                  </a:lnTo>
                  <a:lnTo>
                    <a:pt x="360184" y="517372"/>
                  </a:lnTo>
                  <a:close/>
                </a:path>
                <a:path w="1090295" h="1515745">
                  <a:moveTo>
                    <a:pt x="369443" y="628827"/>
                  </a:moveTo>
                  <a:lnTo>
                    <a:pt x="368731" y="628827"/>
                  </a:lnTo>
                  <a:lnTo>
                    <a:pt x="368376" y="628472"/>
                  </a:lnTo>
                  <a:lnTo>
                    <a:pt x="368020" y="628472"/>
                  </a:lnTo>
                  <a:lnTo>
                    <a:pt x="367665" y="628827"/>
                  </a:lnTo>
                  <a:lnTo>
                    <a:pt x="368020" y="629183"/>
                  </a:lnTo>
                  <a:lnTo>
                    <a:pt x="368376" y="629183"/>
                  </a:lnTo>
                  <a:lnTo>
                    <a:pt x="368731" y="629539"/>
                  </a:lnTo>
                  <a:lnTo>
                    <a:pt x="369443" y="628827"/>
                  </a:lnTo>
                  <a:close/>
                </a:path>
                <a:path w="1090295" h="1515745">
                  <a:moveTo>
                    <a:pt x="386194" y="683666"/>
                  </a:moveTo>
                  <a:lnTo>
                    <a:pt x="385838" y="683310"/>
                  </a:lnTo>
                  <a:lnTo>
                    <a:pt x="385127" y="683310"/>
                  </a:lnTo>
                  <a:lnTo>
                    <a:pt x="385127" y="684022"/>
                  </a:lnTo>
                  <a:lnTo>
                    <a:pt x="385838" y="684022"/>
                  </a:lnTo>
                  <a:lnTo>
                    <a:pt x="385838" y="683666"/>
                  </a:lnTo>
                  <a:lnTo>
                    <a:pt x="386194" y="683666"/>
                  </a:lnTo>
                  <a:close/>
                </a:path>
                <a:path w="1090295" h="1515745">
                  <a:moveTo>
                    <a:pt x="391541" y="778738"/>
                  </a:moveTo>
                  <a:lnTo>
                    <a:pt x="391185" y="778738"/>
                  </a:lnTo>
                  <a:lnTo>
                    <a:pt x="391185" y="778370"/>
                  </a:lnTo>
                  <a:lnTo>
                    <a:pt x="390829" y="778370"/>
                  </a:lnTo>
                  <a:lnTo>
                    <a:pt x="390474" y="778738"/>
                  </a:lnTo>
                  <a:lnTo>
                    <a:pt x="390474" y="779094"/>
                  </a:lnTo>
                  <a:lnTo>
                    <a:pt x="391185" y="779805"/>
                  </a:lnTo>
                  <a:lnTo>
                    <a:pt x="391185" y="779449"/>
                  </a:lnTo>
                  <a:lnTo>
                    <a:pt x="391541" y="779094"/>
                  </a:lnTo>
                  <a:lnTo>
                    <a:pt x="391541" y="778738"/>
                  </a:lnTo>
                  <a:close/>
                </a:path>
                <a:path w="1090295" h="1515745">
                  <a:moveTo>
                    <a:pt x="408635" y="522719"/>
                  </a:moveTo>
                  <a:lnTo>
                    <a:pt x="407568" y="521652"/>
                  </a:lnTo>
                  <a:lnTo>
                    <a:pt x="406857" y="522008"/>
                  </a:lnTo>
                  <a:lnTo>
                    <a:pt x="405790" y="522719"/>
                  </a:lnTo>
                  <a:lnTo>
                    <a:pt x="406857" y="523786"/>
                  </a:lnTo>
                  <a:lnTo>
                    <a:pt x="407568" y="523786"/>
                  </a:lnTo>
                  <a:lnTo>
                    <a:pt x="408635" y="522719"/>
                  </a:lnTo>
                  <a:close/>
                </a:path>
                <a:path w="1090295" h="1515745">
                  <a:moveTo>
                    <a:pt x="410781" y="666216"/>
                  </a:moveTo>
                  <a:lnTo>
                    <a:pt x="410425" y="665861"/>
                  </a:lnTo>
                  <a:lnTo>
                    <a:pt x="410425" y="665505"/>
                  </a:lnTo>
                  <a:lnTo>
                    <a:pt x="410057" y="665861"/>
                  </a:lnTo>
                  <a:lnTo>
                    <a:pt x="409702" y="665861"/>
                  </a:lnTo>
                  <a:lnTo>
                    <a:pt x="410057" y="666216"/>
                  </a:lnTo>
                  <a:lnTo>
                    <a:pt x="410057" y="666927"/>
                  </a:lnTo>
                  <a:lnTo>
                    <a:pt x="410781" y="666572"/>
                  </a:lnTo>
                  <a:lnTo>
                    <a:pt x="410781" y="666216"/>
                  </a:lnTo>
                  <a:close/>
                </a:path>
                <a:path w="1090295" h="1515745">
                  <a:moveTo>
                    <a:pt x="412915" y="641642"/>
                  </a:moveTo>
                  <a:lnTo>
                    <a:pt x="412203" y="641286"/>
                  </a:lnTo>
                  <a:lnTo>
                    <a:pt x="411848" y="640930"/>
                  </a:lnTo>
                  <a:lnTo>
                    <a:pt x="411492" y="640930"/>
                  </a:lnTo>
                  <a:lnTo>
                    <a:pt x="411137" y="641286"/>
                  </a:lnTo>
                  <a:lnTo>
                    <a:pt x="410781" y="641286"/>
                  </a:lnTo>
                  <a:lnTo>
                    <a:pt x="411137" y="641642"/>
                  </a:lnTo>
                  <a:lnTo>
                    <a:pt x="411137" y="641997"/>
                  </a:lnTo>
                  <a:lnTo>
                    <a:pt x="411492" y="642353"/>
                  </a:lnTo>
                  <a:lnTo>
                    <a:pt x="411848" y="642353"/>
                  </a:lnTo>
                  <a:lnTo>
                    <a:pt x="412203" y="641997"/>
                  </a:lnTo>
                  <a:lnTo>
                    <a:pt x="412915" y="641642"/>
                  </a:lnTo>
                  <a:close/>
                </a:path>
                <a:path w="1090295" h="1515745">
                  <a:moveTo>
                    <a:pt x="439635" y="659803"/>
                  </a:moveTo>
                  <a:lnTo>
                    <a:pt x="438924" y="659091"/>
                  </a:lnTo>
                  <a:lnTo>
                    <a:pt x="438569" y="659447"/>
                  </a:lnTo>
                  <a:lnTo>
                    <a:pt x="437857" y="659803"/>
                  </a:lnTo>
                  <a:lnTo>
                    <a:pt x="437857" y="660514"/>
                  </a:lnTo>
                  <a:lnTo>
                    <a:pt x="438213" y="660514"/>
                  </a:lnTo>
                  <a:lnTo>
                    <a:pt x="438924" y="661225"/>
                  </a:lnTo>
                  <a:lnTo>
                    <a:pt x="439635" y="660514"/>
                  </a:lnTo>
                  <a:lnTo>
                    <a:pt x="439635" y="659803"/>
                  </a:lnTo>
                  <a:close/>
                </a:path>
                <a:path w="1090295" h="1515745">
                  <a:moveTo>
                    <a:pt x="443191" y="563664"/>
                  </a:moveTo>
                  <a:lnTo>
                    <a:pt x="442836" y="562952"/>
                  </a:lnTo>
                  <a:lnTo>
                    <a:pt x="442125" y="562597"/>
                  </a:lnTo>
                  <a:lnTo>
                    <a:pt x="441058" y="562597"/>
                  </a:lnTo>
                  <a:lnTo>
                    <a:pt x="441413" y="563308"/>
                  </a:lnTo>
                  <a:lnTo>
                    <a:pt x="441769" y="564375"/>
                  </a:lnTo>
                  <a:lnTo>
                    <a:pt x="442480" y="564730"/>
                  </a:lnTo>
                  <a:lnTo>
                    <a:pt x="443191" y="564019"/>
                  </a:lnTo>
                  <a:lnTo>
                    <a:pt x="443191" y="563664"/>
                  </a:lnTo>
                  <a:close/>
                </a:path>
                <a:path w="1090295" h="1515745">
                  <a:moveTo>
                    <a:pt x="556488" y="595350"/>
                  </a:moveTo>
                  <a:lnTo>
                    <a:pt x="556133" y="595350"/>
                  </a:lnTo>
                  <a:lnTo>
                    <a:pt x="555777" y="595350"/>
                  </a:lnTo>
                  <a:lnTo>
                    <a:pt x="555066" y="595706"/>
                  </a:lnTo>
                  <a:lnTo>
                    <a:pt x="554710" y="595706"/>
                  </a:lnTo>
                  <a:lnTo>
                    <a:pt x="554710" y="596061"/>
                  </a:lnTo>
                  <a:lnTo>
                    <a:pt x="555066" y="596417"/>
                  </a:lnTo>
                  <a:lnTo>
                    <a:pt x="555421" y="596417"/>
                  </a:lnTo>
                  <a:lnTo>
                    <a:pt x="556133" y="596061"/>
                  </a:lnTo>
                  <a:lnTo>
                    <a:pt x="556488" y="596061"/>
                  </a:lnTo>
                  <a:lnTo>
                    <a:pt x="556488" y="595350"/>
                  </a:lnTo>
                  <a:close/>
                </a:path>
                <a:path w="1090295" h="1515745">
                  <a:moveTo>
                    <a:pt x="641642" y="1366964"/>
                  </a:moveTo>
                  <a:lnTo>
                    <a:pt x="641286" y="1366608"/>
                  </a:lnTo>
                  <a:lnTo>
                    <a:pt x="641286" y="1366253"/>
                  </a:lnTo>
                  <a:lnTo>
                    <a:pt x="640930" y="1366608"/>
                  </a:lnTo>
                  <a:lnTo>
                    <a:pt x="640575" y="1366608"/>
                  </a:lnTo>
                  <a:lnTo>
                    <a:pt x="640575" y="1367320"/>
                  </a:lnTo>
                  <a:lnTo>
                    <a:pt x="640930" y="1367320"/>
                  </a:lnTo>
                  <a:lnTo>
                    <a:pt x="641286" y="1366964"/>
                  </a:lnTo>
                  <a:lnTo>
                    <a:pt x="641642" y="1366964"/>
                  </a:lnTo>
                  <a:close/>
                </a:path>
                <a:path w="1090295" h="1515745">
                  <a:moveTo>
                    <a:pt x="662660" y="1330642"/>
                  </a:moveTo>
                  <a:lnTo>
                    <a:pt x="662305" y="1330642"/>
                  </a:lnTo>
                  <a:lnTo>
                    <a:pt x="661949" y="1330286"/>
                  </a:lnTo>
                  <a:lnTo>
                    <a:pt x="661949" y="1330642"/>
                  </a:lnTo>
                  <a:lnTo>
                    <a:pt x="661593" y="1330642"/>
                  </a:lnTo>
                  <a:lnTo>
                    <a:pt x="661593" y="1331366"/>
                  </a:lnTo>
                  <a:lnTo>
                    <a:pt x="661949" y="1331722"/>
                  </a:lnTo>
                  <a:lnTo>
                    <a:pt x="662305" y="1331722"/>
                  </a:lnTo>
                  <a:lnTo>
                    <a:pt x="662660" y="1331366"/>
                  </a:lnTo>
                  <a:lnTo>
                    <a:pt x="662660" y="1330642"/>
                  </a:lnTo>
                  <a:close/>
                </a:path>
                <a:path w="1090295" h="1515745">
                  <a:moveTo>
                    <a:pt x="699706" y="1428572"/>
                  </a:moveTo>
                  <a:lnTo>
                    <a:pt x="698995" y="1427861"/>
                  </a:lnTo>
                  <a:lnTo>
                    <a:pt x="698639" y="1427861"/>
                  </a:lnTo>
                  <a:lnTo>
                    <a:pt x="698639" y="1428572"/>
                  </a:lnTo>
                  <a:lnTo>
                    <a:pt x="698995" y="1428927"/>
                  </a:lnTo>
                  <a:lnTo>
                    <a:pt x="699350" y="1428927"/>
                  </a:lnTo>
                  <a:lnTo>
                    <a:pt x="699350" y="1428572"/>
                  </a:lnTo>
                  <a:lnTo>
                    <a:pt x="699706" y="1428572"/>
                  </a:lnTo>
                  <a:close/>
                </a:path>
                <a:path w="1090295" h="1515745">
                  <a:moveTo>
                    <a:pt x="799465" y="1016228"/>
                  </a:moveTo>
                  <a:lnTo>
                    <a:pt x="798753" y="1015517"/>
                  </a:lnTo>
                  <a:lnTo>
                    <a:pt x="798398" y="1015517"/>
                  </a:lnTo>
                  <a:lnTo>
                    <a:pt x="798042" y="1016228"/>
                  </a:lnTo>
                  <a:lnTo>
                    <a:pt x="798398" y="1016584"/>
                  </a:lnTo>
                  <a:lnTo>
                    <a:pt x="798398" y="1016952"/>
                  </a:lnTo>
                  <a:lnTo>
                    <a:pt x="798753" y="1016584"/>
                  </a:lnTo>
                  <a:lnTo>
                    <a:pt x="799109" y="1016584"/>
                  </a:lnTo>
                  <a:lnTo>
                    <a:pt x="799465" y="1016228"/>
                  </a:lnTo>
                  <a:close/>
                </a:path>
                <a:path w="1090295" h="1515745">
                  <a:moveTo>
                    <a:pt x="804100" y="328650"/>
                  </a:moveTo>
                  <a:lnTo>
                    <a:pt x="803389" y="328650"/>
                  </a:lnTo>
                  <a:lnTo>
                    <a:pt x="803033" y="329006"/>
                  </a:lnTo>
                  <a:lnTo>
                    <a:pt x="802678" y="329006"/>
                  </a:lnTo>
                  <a:lnTo>
                    <a:pt x="803033" y="329361"/>
                  </a:lnTo>
                  <a:lnTo>
                    <a:pt x="803744" y="329361"/>
                  </a:lnTo>
                  <a:lnTo>
                    <a:pt x="804100" y="329006"/>
                  </a:lnTo>
                  <a:lnTo>
                    <a:pt x="804100" y="328650"/>
                  </a:lnTo>
                  <a:close/>
                </a:path>
                <a:path w="1090295" h="1515745">
                  <a:moveTo>
                    <a:pt x="807656" y="1515097"/>
                  </a:moveTo>
                  <a:lnTo>
                    <a:pt x="807300" y="1514741"/>
                  </a:lnTo>
                  <a:lnTo>
                    <a:pt x="807300" y="1514386"/>
                  </a:lnTo>
                  <a:lnTo>
                    <a:pt x="806589" y="1514386"/>
                  </a:lnTo>
                  <a:lnTo>
                    <a:pt x="806234" y="1514741"/>
                  </a:lnTo>
                  <a:lnTo>
                    <a:pt x="806945" y="1515452"/>
                  </a:lnTo>
                  <a:lnTo>
                    <a:pt x="807300" y="1515452"/>
                  </a:lnTo>
                  <a:lnTo>
                    <a:pt x="807656" y="1515097"/>
                  </a:lnTo>
                  <a:close/>
                </a:path>
                <a:path w="1090295" h="1515745">
                  <a:moveTo>
                    <a:pt x="809802" y="1374800"/>
                  </a:moveTo>
                  <a:lnTo>
                    <a:pt x="809091" y="1374089"/>
                  </a:lnTo>
                  <a:lnTo>
                    <a:pt x="808736" y="1374089"/>
                  </a:lnTo>
                  <a:lnTo>
                    <a:pt x="808380" y="1374444"/>
                  </a:lnTo>
                  <a:lnTo>
                    <a:pt x="808380" y="1374800"/>
                  </a:lnTo>
                  <a:lnTo>
                    <a:pt x="808736" y="1374800"/>
                  </a:lnTo>
                  <a:lnTo>
                    <a:pt x="808736" y="1375156"/>
                  </a:lnTo>
                  <a:lnTo>
                    <a:pt x="809447" y="1375156"/>
                  </a:lnTo>
                  <a:lnTo>
                    <a:pt x="809447" y="1374800"/>
                  </a:lnTo>
                  <a:lnTo>
                    <a:pt x="809802" y="1374800"/>
                  </a:lnTo>
                  <a:close/>
                </a:path>
                <a:path w="1090295" h="1515745">
                  <a:moveTo>
                    <a:pt x="847915" y="303377"/>
                  </a:moveTo>
                  <a:lnTo>
                    <a:pt x="847204" y="303377"/>
                  </a:lnTo>
                  <a:lnTo>
                    <a:pt x="846493" y="303733"/>
                  </a:lnTo>
                  <a:lnTo>
                    <a:pt x="846493" y="304444"/>
                  </a:lnTo>
                  <a:lnTo>
                    <a:pt x="846848" y="305155"/>
                  </a:lnTo>
                  <a:lnTo>
                    <a:pt x="846848" y="305511"/>
                  </a:lnTo>
                  <a:lnTo>
                    <a:pt x="847559" y="305511"/>
                  </a:lnTo>
                  <a:lnTo>
                    <a:pt x="847559" y="305155"/>
                  </a:lnTo>
                  <a:lnTo>
                    <a:pt x="847915" y="304444"/>
                  </a:lnTo>
                  <a:lnTo>
                    <a:pt x="847915" y="303377"/>
                  </a:lnTo>
                  <a:close/>
                </a:path>
                <a:path w="1090295" h="1515745">
                  <a:moveTo>
                    <a:pt x="856475" y="342900"/>
                  </a:moveTo>
                  <a:lnTo>
                    <a:pt x="856119" y="342544"/>
                  </a:lnTo>
                  <a:lnTo>
                    <a:pt x="856119" y="342900"/>
                  </a:lnTo>
                  <a:lnTo>
                    <a:pt x="856475" y="343255"/>
                  </a:lnTo>
                  <a:lnTo>
                    <a:pt x="856475" y="342900"/>
                  </a:lnTo>
                  <a:close/>
                </a:path>
                <a:path w="1090295" h="1515745">
                  <a:moveTo>
                    <a:pt x="856830" y="343611"/>
                  </a:moveTo>
                  <a:lnTo>
                    <a:pt x="856475" y="343255"/>
                  </a:lnTo>
                  <a:lnTo>
                    <a:pt x="856475" y="343611"/>
                  </a:lnTo>
                  <a:lnTo>
                    <a:pt x="856830" y="343611"/>
                  </a:lnTo>
                  <a:close/>
                </a:path>
                <a:path w="1090295" h="1515745">
                  <a:moveTo>
                    <a:pt x="868222" y="323672"/>
                  </a:moveTo>
                  <a:lnTo>
                    <a:pt x="867867" y="323316"/>
                  </a:lnTo>
                  <a:lnTo>
                    <a:pt x="867867" y="322961"/>
                  </a:lnTo>
                  <a:lnTo>
                    <a:pt x="866800" y="322961"/>
                  </a:lnTo>
                  <a:lnTo>
                    <a:pt x="866800" y="323316"/>
                  </a:lnTo>
                  <a:lnTo>
                    <a:pt x="866444" y="323672"/>
                  </a:lnTo>
                  <a:lnTo>
                    <a:pt x="866800" y="324383"/>
                  </a:lnTo>
                  <a:lnTo>
                    <a:pt x="866800" y="325094"/>
                  </a:lnTo>
                  <a:lnTo>
                    <a:pt x="868222" y="323672"/>
                  </a:lnTo>
                  <a:close/>
                </a:path>
                <a:path w="1090295" h="1515745">
                  <a:moveTo>
                    <a:pt x="879627" y="346456"/>
                  </a:moveTo>
                  <a:lnTo>
                    <a:pt x="878560" y="346456"/>
                  </a:lnTo>
                  <a:lnTo>
                    <a:pt x="878205" y="346811"/>
                  </a:lnTo>
                  <a:lnTo>
                    <a:pt x="878205" y="347522"/>
                  </a:lnTo>
                  <a:lnTo>
                    <a:pt x="878560" y="347522"/>
                  </a:lnTo>
                  <a:lnTo>
                    <a:pt x="878916" y="347878"/>
                  </a:lnTo>
                  <a:lnTo>
                    <a:pt x="879627" y="347167"/>
                  </a:lnTo>
                  <a:lnTo>
                    <a:pt x="879627" y="346456"/>
                  </a:lnTo>
                  <a:close/>
                </a:path>
                <a:path w="1090295" h="1515745">
                  <a:moveTo>
                    <a:pt x="911339" y="332219"/>
                  </a:moveTo>
                  <a:lnTo>
                    <a:pt x="910983" y="332219"/>
                  </a:lnTo>
                  <a:lnTo>
                    <a:pt x="910983" y="331863"/>
                  </a:lnTo>
                  <a:lnTo>
                    <a:pt x="910272" y="331863"/>
                  </a:lnTo>
                  <a:lnTo>
                    <a:pt x="909916" y="332219"/>
                  </a:lnTo>
                  <a:lnTo>
                    <a:pt x="908837" y="332574"/>
                  </a:lnTo>
                  <a:lnTo>
                    <a:pt x="910628" y="332574"/>
                  </a:lnTo>
                  <a:lnTo>
                    <a:pt x="910983" y="332574"/>
                  </a:lnTo>
                  <a:lnTo>
                    <a:pt x="911339" y="332219"/>
                  </a:lnTo>
                  <a:close/>
                </a:path>
                <a:path w="1090295" h="1515745">
                  <a:moveTo>
                    <a:pt x="919175" y="394525"/>
                  </a:moveTo>
                  <a:lnTo>
                    <a:pt x="918819" y="394169"/>
                  </a:lnTo>
                  <a:lnTo>
                    <a:pt x="918464" y="394169"/>
                  </a:lnTo>
                  <a:lnTo>
                    <a:pt x="918108" y="394525"/>
                  </a:lnTo>
                  <a:lnTo>
                    <a:pt x="917752" y="394525"/>
                  </a:lnTo>
                  <a:lnTo>
                    <a:pt x="918108" y="394881"/>
                  </a:lnTo>
                  <a:lnTo>
                    <a:pt x="918108" y="395236"/>
                  </a:lnTo>
                  <a:lnTo>
                    <a:pt x="918464" y="395592"/>
                  </a:lnTo>
                  <a:lnTo>
                    <a:pt x="918819" y="395236"/>
                  </a:lnTo>
                  <a:lnTo>
                    <a:pt x="919175" y="395236"/>
                  </a:lnTo>
                  <a:lnTo>
                    <a:pt x="919175" y="394525"/>
                  </a:lnTo>
                  <a:close/>
                </a:path>
                <a:path w="1090295" h="1515745">
                  <a:moveTo>
                    <a:pt x="931646" y="233222"/>
                  </a:moveTo>
                  <a:lnTo>
                    <a:pt x="931291" y="233222"/>
                  </a:lnTo>
                  <a:lnTo>
                    <a:pt x="931291" y="232867"/>
                  </a:lnTo>
                  <a:lnTo>
                    <a:pt x="930935" y="232867"/>
                  </a:lnTo>
                  <a:lnTo>
                    <a:pt x="930224" y="233578"/>
                  </a:lnTo>
                  <a:lnTo>
                    <a:pt x="930579" y="233934"/>
                  </a:lnTo>
                  <a:lnTo>
                    <a:pt x="930579" y="234289"/>
                  </a:lnTo>
                  <a:lnTo>
                    <a:pt x="930935" y="233934"/>
                  </a:lnTo>
                  <a:lnTo>
                    <a:pt x="931291" y="233934"/>
                  </a:lnTo>
                  <a:lnTo>
                    <a:pt x="931646" y="233578"/>
                  </a:lnTo>
                  <a:lnTo>
                    <a:pt x="931646" y="233222"/>
                  </a:lnTo>
                  <a:close/>
                </a:path>
                <a:path w="1090295" h="1515745">
                  <a:moveTo>
                    <a:pt x="941971" y="243547"/>
                  </a:moveTo>
                  <a:lnTo>
                    <a:pt x="941260" y="242836"/>
                  </a:lnTo>
                  <a:lnTo>
                    <a:pt x="940904" y="242836"/>
                  </a:lnTo>
                  <a:lnTo>
                    <a:pt x="940549" y="243192"/>
                  </a:lnTo>
                  <a:lnTo>
                    <a:pt x="940549" y="243547"/>
                  </a:lnTo>
                  <a:lnTo>
                    <a:pt x="940904" y="243903"/>
                  </a:lnTo>
                  <a:lnTo>
                    <a:pt x="940904" y="244259"/>
                  </a:lnTo>
                  <a:lnTo>
                    <a:pt x="941260" y="243903"/>
                  </a:lnTo>
                  <a:lnTo>
                    <a:pt x="941616" y="243903"/>
                  </a:lnTo>
                  <a:lnTo>
                    <a:pt x="941971" y="243547"/>
                  </a:lnTo>
                  <a:close/>
                </a:path>
                <a:path w="1090295" h="1515745">
                  <a:moveTo>
                    <a:pt x="950531" y="173405"/>
                  </a:moveTo>
                  <a:lnTo>
                    <a:pt x="949096" y="173405"/>
                  </a:lnTo>
                  <a:lnTo>
                    <a:pt x="949452" y="173761"/>
                  </a:lnTo>
                  <a:lnTo>
                    <a:pt x="949452" y="174117"/>
                  </a:lnTo>
                  <a:lnTo>
                    <a:pt x="949807" y="174472"/>
                  </a:lnTo>
                  <a:lnTo>
                    <a:pt x="950175" y="174117"/>
                  </a:lnTo>
                  <a:lnTo>
                    <a:pt x="950531" y="174117"/>
                  </a:lnTo>
                  <a:lnTo>
                    <a:pt x="950531" y="173405"/>
                  </a:lnTo>
                  <a:close/>
                </a:path>
                <a:path w="1090295" h="1515745">
                  <a:moveTo>
                    <a:pt x="984732" y="680808"/>
                  </a:moveTo>
                  <a:lnTo>
                    <a:pt x="984021" y="680097"/>
                  </a:lnTo>
                  <a:lnTo>
                    <a:pt x="983665" y="680453"/>
                  </a:lnTo>
                  <a:lnTo>
                    <a:pt x="983297" y="680453"/>
                  </a:lnTo>
                  <a:lnTo>
                    <a:pt x="983297" y="680808"/>
                  </a:lnTo>
                  <a:lnTo>
                    <a:pt x="984377" y="681875"/>
                  </a:lnTo>
                  <a:lnTo>
                    <a:pt x="984377" y="681520"/>
                  </a:lnTo>
                  <a:lnTo>
                    <a:pt x="984732" y="681164"/>
                  </a:lnTo>
                  <a:lnTo>
                    <a:pt x="984732" y="680808"/>
                  </a:lnTo>
                  <a:close/>
                </a:path>
                <a:path w="1090295" h="1515745">
                  <a:moveTo>
                    <a:pt x="992212" y="648055"/>
                  </a:moveTo>
                  <a:lnTo>
                    <a:pt x="991857" y="647700"/>
                  </a:lnTo>
                  <a:lnTo>
                    <a:pt x="991146" y="647700"/>
                  </a:lnTo>
                  <a:lnTo>
                    <a:pt x="990790" y="648055"/>
                  </a:lnTo>
                  <a:lnTo>
                    <a:pt x="990790" y="648411"/>
                  </a:lnTo>
                  <a:lnTo>
                    <a:pt x="991146" y="648411"/>
                  </a:lnTo>
                  <a:lnTo>
                    <a:pt x="991501" y="648766"/>
                  </a:lnTo>
                  <a:lnTo>
                    <a:pt x="991857" y="648766"/>
                  </a:lnTo>
                  <a:lnTo>
                    <a:pt x="992212" y="648411"/>
                  </a:lnTo>
                  <a:lnTo>
                    <a:pt x="992212" y="648055"/>
                  </a:lnTo>
                  <a:close/>
                </a:path>
                <a:path w="1090295" h="1515745">
                  <a:moveTo>
                    <a:pt x="996124" y="332219"/>
                  </a:moveTo>
                  <a:lnTo>
                    <a:pt x="995768" y="331863"/>
                  </a:lnTo>
                  <a:lnTo>
                    <a:pt x="995768" y="331508"/>
                  </a:lnTo>
                  <a:lnTo>
                    <a:pt x="995413" y="331508"/>
                  </a:lnTo>
                  <a:lnTo>
                    <a:pt x="994702" y="331863"/>
                  </a:lnTo>
                  <a:lnTo>
                    <a:pt x="994702" y="332574"/>
                  </a:lnTo>
                  <a:lnTo>
                    <a:pt x="995057" y="332930"/>
                  </a:lnTo>
                  <a:lnTo>
                    <a:pt x="995057" y="333286"/>
                  </a:lnTo>
                  <a:lnTo>
                    <a:pt x="995413" y="332930"/>
                  </a:lnTo>
                  <a:lnTo>
                    <a:pt x="995768" y="332930"/>
                  </a:lnTo>
                  <a:lnTo>
                    <a:pt x="996124" y="332574"/>
                  </a:lnTo>
                  <a:lnTo>
                    <a:pt x="996124" y="332219"/>
                  </a:lnTo>
                  <a:close/>
                </a:path>
                <a:path w="1090295" h="1515745">
                  <a:moveTo>
                    <a:pt x="1018222" y="295186"/>
                  </a:moveTo>
                  <a:lnTo>
                    <a:pt x="1017866" y="294830"/>
                  </a:lnTo>
                  <a:lnTo>
                    <a:pt x="1017511" y="294830"/>
                  </a:lnTo>
                  <a:lnTo>
                    <a:pt x="1017143" y="295186"/>
                  </a:lnTo>
                  <a:lnTo>
                    <a:pt x="1017143" y="295541"/>
                  </a:lnTo>
                  <a:lnTo>
                    <a:pt x="1017511" y="295897"/>
                  </a:lnTo>
                  <a:lnTo>
                    <a:pt x="1017511" y="296252"/>
                  </a:lnTo>
                  <a:lnTo>
                    <a:pt x="1017866" y="295897"/>
                  </a:lnTo>
                  <a:lnTo>
                    <a:pt x="1018222" y="295897"/>
                  </a:lnTo>
                  <a:lnTo>
                    <a:pt x="1018222" y="295186"/>
                  </a:lnTo>
                  <a:close/>
                </a:path>
                <a:path w="1090295" h="1515745">
                  <a:moveTo>
                    <a:pt x="1022845" y="355"/>
                  </a:moveTo>
                  <a:lnTo>
                    <a:pt x="1022489" y="355"/>
                  </a:lnTo>
                  <a:lnTo>
                    <a:pt x="1021778" y="0"/>
                  </a:lnTo>
                  <a:lnTo>
                    <a:pt x="1021422" y="355"/>
                  </a:lnTo>
                  <a:lnTo>
                    <a:pt x="1021067" y="1066"/>
                  </a:lnTo>
                  <a:lnTo>
                    <a:pt x="1021067" y="1778"/>
                  </a:lnTo>
                  <a:lnTo>
                    <a:pt x="1021778" y="2133"/>
                  </a:lnTo>
                  <a:lnTo>
                    <a:pt x="1022134" y="1778"/>
                  </a:lnTo>
                  <a:lnTo>
                    <a:pt x="1022489" y="1066"/>
                  </a:lnTo>
                  <a:lnTo>
                    <a:pt x="1022845" y="711"/>
                  </a:lnTo>
                  <a:lnTo>
                    <a:pt x="1022845" y="355"/>
                  </a:lnTo>
                  <a:close/>
                </a:path>
                <a:path w="1090295" h="1515745">
                  <a:moveTo>
                    <a:pt x="1028547" y="334352"/>
                  </a:moveTo>
                  <a:lnTo>
                    <a:pt x="1028192" y="334352"/>
                  </a:lnTo>
                  <a:lnTo>
                    <a:pt x="1028547" y="334708"/>
                  </a:lnTo>
                  <a:lnTo>
                    <a:pt x="1028547" y="334352"/>
                  </a:lnTo>
                  <a:close/>
                </a:path>
                <a:path w="1090295" h="1515745">
                  <a:moveTo>
                    <a:pt x="1028903" y="334352"/>
                  </a:moveTo>
                  <a:lnTo>
                    <a:pt x="1028547" y="334352"/>
                  </a:lnTo>
                  <a:lnTo>
                    <a:pt x="1028903" y="334708"/>
                  </a:lnTo>
                  <a:lnTo>
                    <a:pt x="1028903" y="334352"/>
                  </a:lnTo>
                  <a:close/>
                </a:path>
                <a:path w="1090295" h="1515745">
                  <a:moveTo>
                    <a:pt x="1034249" y="568642"/>
                  </a:moveTo>
                  <a:lnTo>
                    <a:pt x="1033183" y="567931"/>
                  </a:lnTo>
                  <a:lnTo>
                    <a:pt x="1032471" y="567220"/>
                  </a:lnTo>
                  <a:lnTo>
                    <a:pt x="1032116" y="567220"/>
                  </a:lnTo>
                  <a:lnTo>
                    <a:pt x="1031405" y="567931"/>
                  </a:lnTo>
                  <a:lnTo>
                    <a:pt x="1031760" y="568642"/>
                  </a:lnTo>
                  <a:lnTo>
                    <a:pt x="1031760" y="569010"/>
                  </a:lnTo>
                  <a:lnTo>
                    <a:pt x="1032471" y="569366"/>
                  </a:lnTo>
                  <a:lnTo>
                    <a:pt x="1033183" y="569366"/>
                  </a:lnTo>
                  <a:lnTo>
                    <a:pt x="1033538" y="569010"/>
                  </a:lnTo>
                  <a:lnTo>
                    <a:pt x="1034249" y="568642"/>
                  </a:lnTo>
                  <a:close/>
                </a:path>
                <a:path w="1090295" h="1515745">
                  <a:moveTo>
                    <a:pt x="1048854" y="206870"/>
                  </a:moveTo>
                  <a:lnTo>
                    <a:pt x="1048143" y="206870"/>
                  </a:lnTo>
                  <a:lnTo>
                    <a:pt x="1048143" y="210083"/>
                  </a:lnTo>
                  <a:lnTo>
                    <a:pt x="1048854" y="210083"/>
                  </a:lnTo>
                  <a:lnTo>
                    <a:pt x="1048854" y="206870"/>
                  </a:lnTo>
                  <a:close/>
                </a:path>
                <a:path w="1090295" h="1515745">
                  <a:moveTo>
                    <a:pt x="1050988" y="509892"/>
                  </a:moveTo>
                  <a:lnTo>
                    <a:pt x="1050277" y="509181"/>
                  </a:lnTo>
                  <a:lnTo>
                    <a:pt x="1049566" y="509181"/>
                  </a:lnTo>
                  <a:lnTo>
                    <a:pt x="1049566" y="509536"/>
                  </a:lnTo>
                  <a:lnTo>
                    <a:pt x="1049210" y="509892"/>
                  </a:lnTo>
                  <a:lnTo>
                    <a:pt x="1049921" y="510247"/>
                  </a:lnTo>
                  <a:lnTo>
                    <a:pt x="1050277" y="510603"/>
                  </a:lnTo>
                  <a:lnTo>
                    <a:pt x="1050632" y="510603"/>
                  </a:lnTo>
                  <a:lnTo>
                    <a:pt x="1050988" y="510247"/>
                  </a:lnTo>
                  <a:lnTo>
                    <a:pt x="1050988" y="509892"/>
                  </a:lnTo>
                  <a:close/>
                </a:path>
                <a:path w="1090295" h="1515745">
                  <a:moveTo>
                    <a:pt x="1059548" y="189433"/>
                  </a:moveTo>
                  <a:lnTo>
                    <a:pt x="1059192" y="188722"/>
                  </a:lnTo>
                  <a:lnTo>
                    <a:pt x="1059192" y="188010"/>
                  </a:lnTo>
                  <a:lnTo>
                    <a:pt x="1058837" y="188722"/>
                  </a:lnTo>
                  <a:lnTo>
                    <a:pt x="1058125" y="188722"/>
                  </a:lnTo>
                  <a:lnTo>
                    <a:pt x="1058125" y="189077"/>
                  </a:lnTo>
                  <a:lnTo>
                    <a:pt x="1058481" y="189433"/>
                  </a:lnTo>
                  <a:lnTo>
                    <a:pt x="1058481" y="189788"/>
                  </a:lnTo>
                  <a:lnTo>
                    <a:pt x="1059548" y="189788"/>
                  </a:lnTo>
                  <a:lnTo>
                    <a:pt x="1059548" y="189433"/>
                  </a:lnTo>
                  <a:close/>
                </a:path>
                <a:path w="1090295" h="1515745">
                  <a:moveTo>
                    <a:pt x="1066673" y="80467"/>
                  </a:moveTo>
                  <a:lnTo>
                    <a:pt x="1065961" y="79756"/>
                  </a:lnTo>
                  <a:lnTo>
                    <a:pt x="1065250" y="80467"/>
                  </a:lnTo>
                  <a:lnTo>
                    <a:pt x="1065606" y="81178"/>
                  </a:lnTo>
                  <a:lnTo>
                    <a:pt x="1065961" y="80822"/>
                  </a:lnTo>
                  <a:lnTo>
                    <a:pt x="1066317" y="80822"/>
                  </a:lnTo>
                  <a:lnTo>
                    <a:pt x="1066673" y="80467"/>
                  </a:lnTo>
                  <a:close/>
                </a:path>
                <a:path w="1090295" h="1515745">
                  <a:moveTo>
                    <a:pt x="1073797" y="94005"/>
                  </a:moveTo>
                  <a:lnTo>
                    <a:pt x="1073086" y="94005"/>
                  </a:lnTo>
                  <a:lnTo>
                    <a:pt x="1073086" y="96139"/>
                  </a:lnTo>
                  <a:lnTo>
                    <a:pt x="1073797" y="96139"/>
                  </a:lnTo>
                  <a:lnTo>
                    <a:pt x="1073797" y="94005"/>
                  </a:lnTo>
                  <a:close/>
                </a:path>
                <a:path w="1090295" h="1515745">
                  <a:moveTo>
                    <a:pt x="1085913" y="331508"/>
                  </a:moveTo>
                  <a:lnTo>
                    <a:pt x="1085202" y="331508"/>
                  </a:lnTo>
                  <a:lnTo>
                    <a:pt x="1084834" y="331863"/>
                  </a:lnTo>
                  <a:lnTo>
                    <a:pt x="1084834" y="332219"/>
                  </a:lnTo>
                  <a:lnTo>
                    <a:pt x="1085202" y="332574"/>
                  </a:lnTo>
                  <a:lnTo>
                    <a:pt x="1085202" y="332930"/>
                  </a:lnTo>
                  <a:lnTo>
                    <a:pt x="1085913" y="332219"/>
                  </a:lnTo>
                  <a:lnTo>
                    <a:pt x="1085913" y="331508"/>
                  </a:lnTo>
                  <a:close/>
                </a:path>
                <a:path w="1090295" h="1515745">
                  <a:moveTo>
                    <a:pt x="1086980" y="203314"/>
                  </a:moveTo>
                  <a:lnTo>
                    <a:pt x="1086624" y="202958"/>
                  </a:lnTo>
                  <a:lnTo>
                    <a:pt x="1085913" y="202958"/>
                  </a:lnTo>
                  <a:lnTo>
                    <a:pt x="1085557" y="203314"/>
                  </a:lnTo>
                  <a:lnTo>
                    <a:pt x="1084478" y="203669"/>
                  </a:lnTo>
                  <a:lnTo>
                    <a:pt x="1085913" y="204381"/>
                  </a:lnTo>
                  <a:lnTo>
                    <a:pt x="1086269" y="204381"/>
                  </a:lnTo>
                  <a:lnTo>
                    <a:pt x="1086980" y="204381"/>
                  </a:lnTo>
                  <a:lnTo>
                    <a:pt x="1086980" y="203314"/>
                  </a:lnTo>
                  <a:close/>
                </a:path>
                <a:path w="1090295" h="1515745">
                  <a:moveTo>
                    <a:pt x="1089825" y="367817"/>
                  </a:moveTo>
                  <a:lnTo>
                    <a:pt x="1089469" y="367461"/>
                  </a:lnTo>
                  <a:lnTo>
                    <a:pt x="1089469" y="367106"/>
                  </a:lnTo>
                  <a:lnTo>
                    <a:pt x="1088758" y="367106"/>
                  </a:lnTo>
                  <a:lnTo>
                    <a:pt x="1088402" y="367461"/>
                  </a:lnTo>
                  <a:lnTo>
                    <a:pt x="1088758" y="368173"/>
                  </a:lnTo>
                  <a:lnTo>
                    <a:pt x="1089113" y="368173"/>
                  </a:lnTo>
                  <a:lnTo>
                    <a:pt x="1089469" y="367817"/>
                  </a:lnTo>
                  <a:lnTo>
                    <a:pt x="1089825" y="367817"/>
                  </a:lnTo>
                  <a:close/>
                </a:path>
              </a:pathLst>
            </a:custGeom>
            <a:solidFill>
              <a:srgbClr val="BF8552"/>
            </a:solidFill>
          </p:spPr>
          <p:txBody>
            <a:bodyPr wrap="square" lIns="0" tIns="0" rIns="0" bIns="0" rtlCol="0"/>
            <a:lstStyle/>
            <a:p>
              <a:endParaRPr/>
            </a:p>
          </p:txBody>
        </p:sp>
        <p:sp>
          <p:nvSpPr>
            <p:cNvPr id="28" name="object 28"/>
            <p:cNvSpPr/>
            <p:nvPr/>
          </p:nvSpPr>
          <p:spPr>
            <a:xfrm>
              <a:off x="1860689" y="1535899"/>
              <a:ext cx="1004569" cy="1478280"/>
            </a:xfrm>
            <a:custGeom>
              <a:avLst/>
              <a:gdLst/>
              <a:ahLst/>
              <a:cxnLst/>
              <a:rect l="l" t="t" r="r" b="b"/>
              <a:pathLst>
                <a:path w="1004569" h="1478280">
                  <a:moveTo>
                    <a:pt x="711" y="413410"/>
                  </a:moveTo>
                  <a:lnTo>
                    <a:pt x="355" y="413054"/>
                  </a:lnTo>
                  <a:lnTo>
                    <a:pt x="0" y="413054"/>
                  </a:lnTo>
                  <a:lnTo>
                    <a:pt x="0" y="413410"/>
                  </a:lnTo>
                  <a:lnTo>
                    <a:pt x="711" y="413410"/>
                  </a:lnTo>
                  <a:close/>
                </a:path>
                <a:path w="1004569" h="1478280">
                  <a:moveTo>
                    <a:pt x="3556" y="824674"/>
                  </a:moveTo>
                  <a:lnTo>
                    <a:pt x="2844" y="823963"/>
                  </a:lnTo>
                  <a:lnTo>
                    <a:pt x="2844" y="824318"/>
                  </a:lnTo>
                  <a:lnTo>
                    <a:pt x="2489" y="824318"/>
                  </a:lnTo>
                  <a:lnTo>
                    <a:pt x="2489" y="824674"/>
                  </a:lnTo>
                  <a:lnTo>
                    <a:pt x="2844" y="824674"/>
                  </a:lnTo>
                  <a:lnTo>
                    <a:pt x="3200" y="825030"/>
                  </a:lnTo>
                  <a:lnTo>
                    <a:pt x="3556" y="824674"/>
                  </a:lnTo>
                  <a:close/>
                </a:path>
                <a:path w="1004569" h="1478280">
                  <a:moveTo>
                    <a:pt x="5702" y="747052"/>
                  </a:moveTo>
                  <a:lnTo>
                    <a:pt x="5334" y="747407"/>
                  </a:lnTo>
                  <a:lnTo>
                    <a:pt x="5702" y="747407"/>
                  </a:lnTo>
                  <a:lnTo>
                    <a:pt x="5702" y="747052"/>
                  </a:lnTo>
                  <a:close/>
                </a:path>
                <a:path w="1004569" h="1478280">
                  <a:moveTo>
                    <a:pt x="20662" y="384568"/>
                  </a:moveTo>
                  <a:lnTo>
                    <a:pt x="19596" y="384568"/>
                  </a:lnTo>
                  <a:lnTo>
                    <a:pt x="19596" y="385279"/>
                  </a:lnTo>
                  <a:lnTo>
                    <a:pt x="19951" y="384924"/>
                  </a:lnTo>
                  <a:lnTo>
                    <a:pt x="20662" y="384924"/>
                  </a:lnTo>
                  <a:lnTo>
                    <a:pt x="20662" y="384568"/>
                  </a:lnTo>
                  <a:close/>
                </a:path>
                <a:path w="1004569" h="1478280">
                  <a:moveTo>
                    <a:pt x="24930" y="331152"/>
                  </a:moveTo>
                  <a:lnTo>
                    <a:pt x="23863" y="331152"/>
                  </a:lnTo>
                  <a:lnTo>
                    <a:pt x="23507" y="331508"/>
                  </a:lnTo>
                  <a:lnTo>
                    <a:pt x="23152" y="331508"/>
                  </a:lnTo>
                  <a:lnTo>
                    <a:pt x="23863" y="332219"/>
                  </a:lnTo>
                  <a:lnTo>
                    <a:pt x="24574" y="332219"/>
                  </a:lnTo>
                  <a:lnTo>
                    <a:pt x="24574" y="331863"/>
                  </a:lnTo>
                  <a:lnTo>
                    <a:pt x="24930" y="331508"/>
                  </a:lnTo>
                  <a:lnTo>
                    <a:pt x="24930" y="331152"/>
                  </a:lnTo>
                  <a:close/>
                </a:path>
                <a:path w="1004569" h="1478280">
                  <a:moveTo>
                    <a:pt x="32778" y="797966"/>
                  </a:moveTo>
                  <a:lnTo>
                    <a:pt x="32423" y="798322"/>
                  </a:lnTo>
                  <a:lnTo>
                    <a:pt x="32778" y="798677"/>
                  </a:lnTo>
                  <a:lnTo>
                    <a:pt x="32778" y="797966"/>
                  </a:lnTo>
                  <a:close/>
                </a:path>
                <a:path w="1004569" h="1478280">
                  <a:moveTo>
                    <a:pt x="40970" y="232524"/>
                  </a:moveTo>
                  <a:lnTo>
                    <a:pt x="40614" y="232168"/>
                  </a:lnTo>
                  <a:lnTo>
                    <a:pt x="40259" y="232168"/>
                  </a:lnTo>
                  <a:lnTo>
                    <a:pt x="39903" y="232524"/>
                  </a:lnTo>
                  <a:lnTo>
                    <a:pt x="39547" y="232524"/>
                  </a:lnTo>
                  <a:lnTo>
                    <a:pt x="39903" y="232879"/>
                  </a:lnTo>
                  <a:lnTo>
                    <a:pt x="40259" y="232879"/>
                  </a:lnTo>
                  <a:lnTo>
                    <a:pt x="40259" y="232524"/>
                  </a:lnTo>
                  <a:lnTo>
                    <a:pt x="40970" y="232524"/>
                  </a:lnTo>
                  <a:close/>
                </a:path>
                <a:path w="1004569" h="1478280">
                  <a:moveTo>
                    <a:pt x="44170" y="980986"/>
                  </a:moveTo>
                  <a:lnTo>
                    <a:pt x="43459" y="980986"/>
                  </a:lnTo>
                  <a:lnTo>
                    <a:pt x="43103" y="981341"/>
                  </a:lnTo>
                  <a:lnTo>
                    <a:pt x="43459" y="981341"/>
                  </a:lnTo>
                  <a:lnTo>
                    <a:pt x="43459" y="981697"/>
                  </a:lnTo>
                  <a:lnTo>
                    <a:pt x="43815" y="981697"/>
                  </a:lnTo>
                  <a:lnTo>
                    <a:pt x="44170" y="981341"/>
                  </a:lnTo>
                  <a:lnTo>
                    <a:pt x="44170" y="980986"/>
                  </a:lnTo>
                  <a:close/>
                </a:path>
                <a:path w="1004569" h="1478280">
                  <a:moveTo>
                    <a:pt x="44170" y="914400"/>
                  </a:moveTo>
                  <a:lnTo>
                    <a:pt x="43815" y="914400"/>
                  </a:lnTo>
                  <a:lnTo>
                    <a:pt x="43459" y="914044"/>
                  </a:lnTo>
                  <a:lnTo>
                    <a:pt x="43103" y="914400"/>
                  </a:lnTo>
                  <a:lnTo>
                    <a:pt x="43103" y="914755"/>
                  </a:lnTo>
                  <a:lnTo>
                    <a:pt x="42748" y="915111"/>
                  </a:lnTo>
                  <a:lnTo>
                    <a:pt x="43103" y="915466"/>
                  </a:lnTo>
                  <a:lnTo>
                    <a:pt x="43459" y="915466"/>
                  </a:lnTo>
                  <a:lnTo>
                    <a:pt x="44170" y="914755"/>
                  </a:lnTo>
                  <a:lnTo>
                    <a:pt x="44170" y="914400"/>
                  </a:lnTo>
                  <a:close/>
                </a:path>
                <a:path w="1004569" h="1478280">
                  <a:moveTo>
                    <a:pt x="49517" y="843546"/>
                  </a:moveTo>
                  <a:lnTo>
                    <a:pt x="49161" y="843546"/>
                  </a:lnTo>
                  <a:lnTo>
                    <a:pt x="49161" y="843902"/>
                  </a:lnTo>
                  <a:lnTo>
                    <a:pt x="48806" y="843902"/>
                  </a:lnTo>
                  <a:lnTo>
                    <a:pt x="49161" y="844257"/>
                  </a:lnTo>
                  <a:lnTo>
                    <a:pt x="49517" y="843902"/>
                  </a:lnTo>
                  <a:lnTo>
                    <a:pt x="49517" y="843546"/>
                  </a:lnTo>
                  <a:close/>
                </a:path>
                <a:path w="1004569" h="1478280">
                  <a:moveTo>
                    <a:pt x="55575" y="154546"/>
                  </a:moveTo>
                  <a:lnTo>
                    <a:pt x="55219" y="154190"/>
                  </a:lnTo>
                  <a:lnTo>
                    <a:pt x="55219" y="153835"/>
                  </a:lnTo>
                  <a:lnTo>
                    <a:pt x="54864" y="154190"/>
                  </a:lnTo>
                  <a:lnTo>
                    <a:pt x="54508" y="154190"/>
                  </a:lnTo>
                  <a:lnTo>
                    <a:pt x="54508" y="153835"/>
                  </a:lnTo>
                  <a:lnTo>
                    <a:pt x="54152" y="154190"/>
                  </a:lnTo>
                  <a:lnTo>
                    <a:pt x="54508" y="154546"/>
                  </a:lnTo>
                  <a:lnTo>
                    <a:pt x="54508" y="154901"/>
                  </a:lnTo>
                  <a:lnTo>
                    <a:pt x="55219" y="154901"/>
                  </a:lnTo>
                  <a:lnTo>
                    <a:pt x="55219" y="154546"/>
                  </a:lnTo>
                  <a:lnTo>
                    <a:pt x="55575" y="154546"/>
                  </a:lnTo>
                  <a:close/>
                </a:path>
                <a:path w="1004569" h="1478280">
                  <a:moveTo>
                    <a:pt x="59499" y="448297"/>
                  </a:moveTo>
                  <a:lnTo>
                    <a:pt x="59131" y="447941"/>
                  </a:lnTo>
                  <a:lnTo>
                    <a:pt x="59131" y="447586"/>
                  </a:lnTo>
                  <a:lnTo>
                    <a:pt x="58775" y="447941"/>
                  </a:lnTo>
                  <a:lnTo>
                    <a:pt x="58420" y="447941"/>
                  </a:lnTo>
                  <a:lnTo>
                    <a:pt x="58420" y="449021"/>
                  </a:lnTo>
                  <a:lnTo>
                    <a:pt x="58775" y="449021"/>
                  </a:lnTo>
                  <a:lnTo>
                    <a:pt x="58775" y="449376"/>
                  </a:lnTo>
                  <a:lnTo>
                    <a:pt x="59131" y="449021"/>
                  </a:lnTo>
                  <a:lnTo>
                    <a:pt x="59499" y="449021"/>
                  </a:lnTo>
                  <a:lnTo>
                    <a:pt x="59499" y="448297"/>
                  </a:lnTo>
                  <a:close/>
                </a:path>
                <a:path w="1004569" h="1478280">
                  <a:moveTo>
                    <a:pt x="60921" y="163804"/>
                  </a:moveTo>
                  <a:lnTo>
                    <a:pt x="58420" y="163804"/>
                  </a:lnTo>
                  <a:lnTo>
                    <a:pt x="58420" y="164160"/>
                  </a:lnTo>
                  <a:lnTo>
                    <a:pt x="60921" y="164160"/>
                  </a:lnTo>
                  <a:lnTo>
                    <a:pt x="60921" y="163804"/>
                  </a:lnTo>
                  <a:close/>
                </a:path>
                <a:path w="1004569" h="1478280">
                  <a:moveTo>
                    <a:pt x="68046" y="778738"/>
                  </a:moveTo>
                  <a:lnTo>
                    <a:pt x="67691" y="778738"/>
                  </a:lnTo>
                  <a:lnTo>
                    <a:pt x="67335" y="779094"/>
                  </a:lnTo>
                  <a:lnTo>
                    <a:pt x="66979" y="779094"/>
                  </a:lnTo>
                  <a:lnTo>
                    <a:pt x="66979" y="779449"/>
                  </a:lnTo>
                  <a:lnTo>
                    <a:pt x="67335" y="779805"/>
                  </a:lnTo>
                  <a:lnTo>
                    <a:pt x="67691" y="779449"/>
                  </a:lnTo>
                  <a:lnTo>
                    <a:pt x="68046" y="779449"/>
                  </a:lnTo>
                  <a:lnTo>
                    <a:pt x="68046" y="778738"/>
                  </a:lnTo>
                  <a:close/>
                </a:path>
                <a:path w="1004569" h="1478280">
                  <a:moveTo>
                    <a:pt x="69824" y="1001280"/>
                  </a:moveTo>
                  <a:lnTo>
                    <a:pt x="69469" y="1001280"/>
                  </a:lnTo>
                  <a:lnTo>
                    <a:pt x="69469" y="1001649"/>
                  </a:lnTo>
                  <a:lnTo>
                    <a:pt x="69824" y="1001649"/>
                  </a:lnTo>
                  <a:lnTo>
                    <a:pt x="69824" y="1001280"/>
                  </a:lnTo>
                  <a:close/>
                </a:path>
                <a:path w="1004569" h="1478280">
                  <a:moveTo>
                    <a:pt x="76238" y="526288"/>
                  </a:moveTo>
                  <a:lnTo>
                    <a:pt x="75526" y="526288"/>
                  </a:lnTo>
                  <a:lnTo>
                    <a:pt x="75526" y="526643"/>
                  </a:lnTo>
                  <a:lnTo>
                    <a:pt x="75526" y="526999"/>
                  </a:lnTo>
                  <a:lnTo>
                    <a:pt x="76238" y="526999"/>
                  </a:lnTo>
                  <a:lnTo>
                    <a:pt x="76238" y="526288"/>
                  </a:lnTo>
                  <a:close/>
                </a:path>
                <a:path w="1004569" h="1478280">
                  <a:moveTo>
                    <a:pt x="80873" y="352513"/>
                  </a:moveTo>
                  <a:lnTo>
                    <a:pt x="80518" y="352513"/>
                  </a:lnTo>
                  <a:lnTo>
                    <a:pt x="79806" y="353225"/>
                  </a:lnTo>
                  <a:lnTo>
                    <a:pt x="80162" y="353580"/>
                  </a:lnTo>
                  <a:lnTo>
                    <a:pt x="80518" y="353580"/>
                  </a:lnTo>
                  <a:lnTo>
                    <a:pt x="80873" y="353225"/>
                  </a:lnTo>
                  <a:lnTo>
                    <a:pt x="80873" y="352513"/>
                  </a:lnTo>
                  <a:close/>
                </a:path>
                <a:path w="1004569" h="1478280">
                  <a:moveTo>
                    <a:pt x="87287" y="948944"/>
                  </a:moveTo>
                  <a:lnTo>
                    <a:pt x="86931" y="948944"/>
                  </a:lnTo>
                  <a:lnTo>
                    <a:pt x="86207" y="948232"/>
                  </a:lnTo>
                  <a:lnTo>
                    <a:pt x="85852" y="948232"/>
                  </a:lnTo>
                  <a:lnTo>
                    <a:pt x="85852" y="948588"/>
                  </a:lnTo>
                  <a:lnTo>
                    <a:pt x="86207" y="948944"/>
                  </a:lnTo>
                  <a:lnTo>
                    <a:pt x="86207" y="949299"/>
                  </a:lnTo>
                  <a:lnTo>
                    <a:pt x="86575" y="949655"/>
                  </a:lnTo>
                  <a:lnTo>
                    <a:pt x="86575" y="949299"/>
                  </a:lnTo>
                  <a:lnTo>
                    <a:pt x="86931" y="949299"/>
                  </a:lnTo>
                  <a:lnTo>
                    <a:pt x="87287" y="948944"/>
                  </a:lnTo>
                  <a:close/>
                </a:path>
                <a:path w="1004569" h="1478280">
                  <a:moveTo>
                    <a:pt x="92265" y="776605"/>
                  </a:moveTo>
                  <a:lnTo>
                    <a:pt x="91198" y="775538"/>
                  </a:lnTo>
                  <a:lnTo>
                    <a:pt x="90843" y="775893"/>
                  </a:lnTo>
                  <a:lnTo>
                    <a:pt x="90487" y="775893"/>
                  </a:lnTo>
                  <a:lnTo>
                    <a:pt x="90843" y="776249"/>
                  </a:lnTo>
                  <a:lnTo>
                    <a:pt x="90843" y="776605"/>
                  </a:lnTo>
                  <a:lnTo>
                    <a:pt x="91198" y="776960"/>
                  </a:lnTo>
                  <a:lnTo>
                    <a:pt x="91554" y="776960"/>
                  </a:lnTo>
                  <a:lnTo>
                    <a:pt x="91909" y="776605"/>
                  </a:lnTo>
                  <a:lnTo>
                    <a:pt x="92265" y="776605"/>
                  </a:lnTo>
                  <a:close/>
                </a:path>
                <a:path w="1004569" h="1478280">
                  <a:moveTo>
                    <a:pt x="94411" y="710018"/>
                  </a:moveTo>
                  <a:lnTo>
                    <a:pt x="93700" y="710018"/>
                  </a:lnTo>
                  <a:lnTo>
                    <a:pt x="93700" y="710374"/>
                  </a:lnTo>
                  <a:lnTo>
                    <a:pt x="94411" y="710374"/>
                  </a:lnTo>
                  <a:lnTo>
                    <a:pt x="94411" y="710018"/>
                  </a:lnTo>
                  <a:close/>
                </a:path>
                <a:path w="1004569" h="1478280">
                  <a:moveTo>
                    <a:pt x="102958" y="476427"/>
                  </a:moveTo>
                  <a:lnTo>
                    <a:pt x="102247" y="476427"/>
                  </a:lnTo>
                  <a:lnTo>
                    <a:pt x="102247" y="477139"/>
                  </a:lnTo>
                  <a:lnTo>
                    <a:pt x="102603" y="477139"/>
                  </a:lnTo>
                  <a:lnTo>
                    <a:pt x="102958" y="477139"/>
                  </a:lnTo>
                  <a:lnTo>
                    <a:pt x="102958" y="476427"/>
                  </a:lnTo>
                  <a:close/>
                </a:path>
                <a:path w="1004569" h="1478280">
                  <a:moveTo>
                    <a:pt x="106883" y="838555"/>
                  </a:moveTo>
                  <a:lnTo>
                    <a:pt x="105803" y="838555"/>
                  </a:lnTo>
                  <a:lnTo>
                    <a:pt x="105803" y="838911"/>
                  </a:lnTo>
                  <a:lnTo>
                    <a:pt x="106514" y="838911"/>
                  </a:lnTo>
                  <a:lnTo>
                    <a:pt x="106883" y="838555"/>
                  </a:lnTo>
                  <a:close/>
                </a:path>
                <a:path w="1004569" h="1478280">
                  <a:moveTo>
                    <a:pt x="109016" y="345046"/>
                  </a:moveTo>
                  <a:lnTo>
                    <a:pt x="108661" y="344690"/>
                  </a:lnTo>
                  <a:lnTo>
                    <a:pt x="108661" y="343966"/>
                  </a:lnTo>
                  <a:lnTo>
                    <a:pt x="107950" y="343966"/>
                  </a:lnTo>
                  <a:lnTo>
                    <a:pt x="107594" y="344322"/>
                  </a:lnTo>
                  <a:lnTo>
                    <a:pt x="107238" y="344322"/>
                  </a:lnTo>
                  <a:lnTo>
                    <a:pt x="107238" y="344690"/>
                  </a:lnTo>
                  <a:lnTo>
                    <a:pt x="107594" y="345046"/>
                  </a:lnTo>
                  <a:lnTo>
                    <a:pt x="109016" y="345046"/>
                  </a:lnTo>
                  <a:close/>
                </a:path>
                <a:path w="1004569" h="1478280">
                  <a:moveTo>
                    <a:pt x="122910" y="666927"/>
                  </a:moveTo>
                  <a:lnTo>
                    <a:pt x="122555" y="666572"/>
                  </a:lnTo>
                  <a:lnTo>
                    <a:pt x="122555" y="666216"/>
                  </a:lnTo>
                  <a:lnTo>
                    <a:pt x="121843" y="666216"/>
                  </a:lnTo>
                  <a:lnTo>
                    <a:pt x="121843" y="666927"/>
                  </a:lnTo>
                  <a:lnTo>
                    <a:pt x="122199" y="667283"/>
                  </a:lnTo>
                  <a:lnTo>
                    <a:pt x="122199" y="667639"/>
                  </a:lnTo>
                  <a:lnTo>
                    <a:pt x="122555" y="667639"/>
                  </a:lnTo>
                  <a:lnTo>
                    <a:pt x="122910" y="667283"/>
                  </a:lnTo>
                  <a:lnTo>
                    <a:pt x="122910" y="666927"/>
                  </a:lnTo>
                  <a:close/>
                </a:path>
                <a:path w="1004569" h="1478280">
                  <a:moveTo>
                    <a:pt x="146773" y="774115"/>
                  </a:moveTo>
                  <a:lnTo>
                    <a:pt x="146418" y="773760"/>
                  </a:lnTo>
                  <a:lnTo>
                    <a:pt x="145707" y="773760"/>
                  </a:lnTo>
                  <a:lnTo>
                    <a:pt x="145351" y="774115"/>
                  </a:lnTo>
                  <a:lnTo>
                    <a:pt x="145351" y="774471"/>
                  </a:lnTo>
                  <a:lnTo>
                    <a:pt x="145707" y="774827"/>
                  </a:lnTo>
                  <a:lnTo>
                    <a:pt x="146418" y="774827"/>
                  </a:lnTo>
                  <a:lnTo>
                    <a:pt x="146773" y="774471"/>
                  </a:lnTo>
                  <a:lnTo>
                    <a:pt x="146773" y="774115"/>
                  </a:lnTo>
                  <a:close/>
                </a:path>
                <a:path w="1004569" h="1478280">
                  <a:moveTo>
                    <a:pt x="147853" y="718921"/>
                  </a:moveTo>
                  <a:lnTo>
                    <a:pt x="147142" y="718210"/>
                  </a:lnTo>
                  <a:lnTo>
                    <a:pt x="146418" y="718210"/>
                  </a:lnTo>
                  <a:lnTo>
                    <a:pt x="146062" y="718566"/>
                  </a:lnTo>
                  <a:lnTo>
                    <a:pt x="145707" y="718566"/>
                  </a:lnTo>
                  <a:lnTo>
                    <a:pt x="145707" y="718921"/>
                  </a:lnTo>
                  <a:lnTo>
                    <a:pt x="146062" y="719277"/>
                  </a:lnTo>
                  <a:lnTo>
                    <a:pt x="146773" y="719277"/>
                  </a:lnTo>
                  <a:lnTo>
                    <a:pt x="147853" y="718921"/>
                  </a:lnTo>
                  <a:close/>
                </a:path>
                <a:path w="1004569" h="1478280">
                  <a:moveTo>
                    <a:pt x="261137" y="535546"/>
                  </a:moveTo>
                  <a:lnTo>
                    <a:pt x="260781" y="535190"/>
                  </a:lnTo>
                  <a:lnTo>
                    <a:pt x="260781" y="534835"/>
                  </a:lnTo>
                  <a:lnTo>
                    <a:pt x="260426" y="535190"/>
                  </a:lnTo>
                  <a:lnTo>
                    <a:pt x="260070" y="535190"/>
                  </a:lnTo>
                  <a:lnTo>
                    <a:pt x="260070" y="535546"/>
                  </a:lnTo>
                  <a:lnTo>
                    <a:pt x="259715" y="535546"/>
                  </a:lnTo>
                  <a:lnTo>
                    <a:pt x="260070" y="535901"/>
                  </a:lnTo>
                  <a:lnTo>
                    <a:pt x="260070" y="536257"/>
                  </a:lnTo>
                  <a:lnTo>
                    <a:pt x="260781" y="536257"/>
                  </a:lnTo>
                  <a:lnTo>
                    <a:pt x="260781" y="535901"/>
                  </a:lnTo>
                  <a:lnTo>
                    <a:pt x="261137" y="535546"/>
                  </a:lnTo>
                  <a:close/>
                </a:path>
                <a:path w="1004569" h="1478280">
                  <a:moveTo>
                    <a:pt x="312445" y="537679"/>
                  </a:moveTo>
                  <a:lnTo>
                    <a:pt x="312089" y="537679"/>
                  </a:lnTo>
                  <a:lnTo>
                    <a:pt x="312089" y="537324"/>
                  </a:lnTo>
                  <a:lnTo>
                    <a:pt x="311734" y="537679"/>
                  </a:lnTo>
                  <a:lnTo>
                    <a:pt x="311378" y="537679"/>
                  </a:lnTo>
                  <a:lnTo>
                    <a:pt x="311378" y="538035"/>
                  </a:lnTo>
                  <a:lnTo>
                    <a:pt x="311734" y="538391"/>
                  </a:lnTo>
                  <a:lnTo>
                    <a:pt x="311734" y="538746"/>
                  </a:lnTo>
                  <a:lnTo>
                    <a:pt x="312089" y="538746"/>
                  </a:lnTo>
                  <a:lnTo>
                    <a:pt x="312089" y="538391"/>
                  </a:lnTo>
                  <a:lnTo>
                    <a:pt x="312445" y="538391"/>
                  </a:lnTo>
                  <a:lnTo>
                    <a:pt x="312445" y="537679"/>
                  </a:lnTo>
                  <a:close/>
                </a:path>
                <a:path w="1004569" h="1478280">
                  <a:moveTo>
                    <a:pt x="340233" y="536968"/>
                  </a:moveTo>
                  <a:lnTo>
                    <a:pt x="338099" y="536968"/>
                  </a:lnTo>
                  <a:lnTo>
                    <a:pt x="338099" y="537679"/>
                  </a:lnTo>
                  <a:lnTo>
                    <a:pt x="340233" y="537679"/>
                  </a:lnTo>
                  <a:lnTo>
                    <a:pt x="340233" y="536968"/>
                  </a:lnTo>
                  <a:close/>
                </a:path>
                <a:path w="1004569" h="1478280">
                  <a:moveTo>
                    <a:pt x="375145" y="1274394"/>
                  </a:moveTo>
                  <a:lnTo>
                    <a:pt x="374789" y="1274394"/>
                  </a:lnTo>
                  <a:lnTo>
                    <a:pt x="374789" y="1274038"/>
                  </a:lnTo>
                  <a:lnTo>
                    <a:pt x="374434" y="1274394"/>
                  </a:lnTo>
                  <a:lnTo>
                    <a:pt x="374789" y="1274749"/>
                  </a:lnTo>
                  <a:lnTo>
                    <a:pt x="375145" y="1274394"/>
                  </a:lnTo>
                  <a:close/>
                </a:path>
                <a:path w="1004569" h="1478280">
                  <a:moveTo>
                    <a:pt x="378714" y="1255522"/>
                  </a:moveTo>
                  <a:lnTo>
                    <a:pt x="378358" y="1255166"/>
                  </a:lnTo>
                  <a:lnTo>
                    <a:pt x="378358" y="1254810"/>
                  </a:lnTo>
                  <a:lnTo>
                    <a:pt x="378002" y="1255166"/>
                  </a:lnTo>
                  <a:lnTo>
                    <a:pt x="377647" y="1255166"/>
                  </a:lnTo>
                  <a:lnTo>
                    <a:pt x="377291" y="1255522"/>
                  </a:lnTo>
                  <a:lnTo>
                    <a:pt x="378002" y="1256233"/>
                  </a:lnTo>
                  <a:lnTo>
                    <a:pt x="378714" y="1255522"/>
                  </a:lnTo>
                  <a:close/>
                </a:path>
                <a:path w="1004569" h="1478280">
                  <a:moveTo>
                    <a:pt x="412203" y="1313916"/>
                  </a:moveTo>
                  <a:lnTo>
                    <a:pt x="411848" y="1313561"/>
                  </a:lnTo>
                  <a:lnTo>
                    <a:pt x="411848" y="1313205"/>
                  </a:lnTo>
                  <a:lnTo>
                    <a:pt x="411492" y="1313561"/>
                  </a:lnTo>
                  <a:lnTo>
                    <a:pt x="411137" y="1313561"/>
                  </a:lnTo>
                  <a:lnTo>
                    <a:pt x="411137" y="1314272"/>
                  </a:lnTo>
                  <a:lnTo>
                    <a:pt x="411492" y="1314272"/>
                  </a:lnTo>
                  <a:lnTo>
                    <a:pt x="411848" y="1313916"/>
                  </a:lnTo>
                  <a:lnTo>
                    <a:pt x="412203" y="1313916"/>
                  </a:lnTo>
                  <a:close/>
                </a:path>
                <a:path w="1004569" h="1478280">
                  <a:moveTo>
                    <a:pt x="487375" y="1401521"/>
                  </a:moveTo>
                  <a:lnTo>
                    <a:pt x="487019" y="1401521"/>
                  </a:lnTo>
                  <a:lnTo>
                    <a:pt x="486664" y="1401876"/>
                  </a:lnTo>
                  <a:lnTo>
                    <a:pt x="486664" y="1402232"/>
                  </a:lnTo>
                  <a:lnTo>
                    <a:pt x="487019" y="1402232"/>
                  </a:lnTo>
                  <a:lnTo>
                    <a:pt x="487019" y="1401876"/>
                  </a:lnTo>
                  <a:lnTo>
                    <a:pt x="487375" y="1401876"/>
                  </a:lnTo>
                  <a:lnTo>
                    <a:pt x="487375" y="1401521"/>
                  </a:lnTo>
                  <a:close/>
                </a:path>
                <a:path w="1004569" h="1478280">
                  <a:moveTo>
                    <a:pt x="498779" y="1348105"/>
                  </a:moveTo>
                  <a:lnTo>
                    <a:pt x="498424" y="1347749"/>
                  </a:lnTo>
                  <a:lnTo>
                    <a:pt x="498424" y="1347038"/>
                  </a:lnTo>
                  <a:lnTo>
                    <a:pt x="497700" y="1347038"/>
                  </a:lnTo>
                  <a:lnTo>
                    <a:pt x="496989" y="1347749"/>
                  </a:lnTo>
                  <a:lnTo>
                    <a:pt x="496989" y="1348105"/>
                  </a:lnTo>
                  <a:lnTo>
                    <a:pt x="497700" y="1348816"/>
                  </a:lnTo>
                  <a:lnTo>
                    <a:pt x="498068" y="1348460"/>
                  </a:lnTo>
                  <a:lnTo>
                    <a:pt x="498779" y="1348105"/>
                  </a:lnTo>
                  <a:close/>
                </a:path>
                <a:path w="1004569" h="1478280">
                  <a:moveTo>
                    <a:pt x="517296" y="1019086"/>
                  </a:moveTo>
                  <a:lnTo>
                    <a:pt x="516940" y="1018730"/>
                  </a:lnTo>
                  <a:lnTo>
                    <a:pt x="516940" y="1018374"/>
                  </a:lnTo>
                  <a:lnTo>
                    <a:pt x="516585" y="1018374"/>
                  </a:lnTo>
                  <a:lnTo>
                    <a:pt x="515874" y="1018730"/>
                  </a:lnTo>
                  <a:lnTo>
                    <a:pt x="515874" y="1019086"/>
                  </a:lnTo>
                  <a:lnTo>
                    <a:pt x="516229" y="1019441"/>
                  </a:lnTo>
                  <a:lnTo>
                    <a:pt x="516229" y="1019797"/>
                  </a:lnTo>
                  <a:lnTo>
                    <a:pt x="516585" y="1019441"/>
                  </a:lnTo>
                  <a:lnTo>
                    <a:pt x="516940" y="1019441"/>
                  </a:lnTo>
                  <a:lnTo>
                    <a:pt x="517296" y="1019086"/>
                  </a:lnTo>
                  <a:close/>
                </a:path>
                <a:path w="1004569" h="1478280">
                  <a:moveTo>
                    <a:pt x="521220" y="1115593"/>
                  </a:moveTo>
                  <a:lnTo>
                    <a:pt x="520865" y="1115225"/>
                  </a:lnTo>
                  <a:lnTo>
                    <a:pt x="520865" y="1114869"/>
                  </a:lnTo>
                  <a:lnTo>
                    <a:pt x="520509" y="1114513"/>
                  </a:lnTo>
                  <a:lnTo>
                    <a:pt x="520509" y="1114869"/>
                  </a:lnTo>
                  <a:lnTo>
                    <a:pt x="520153" y="1114869"/>
                  </a:lnTo>
                  <a:lnTo>
                    <a:pt x="519798" y="1115225"/>
                  </a:lnTo>
                  <a:lnTo>
                    <a:pt x="520509" y="1115949"/>
                  </a:lnTo>
                  <a:lnTo>
                    <a:pt x="521220" y="1115949"/>
                  </a:lnTo>
                  <a:lnTo>
                    <a:pt x="521220" y="1115593"/>
                  </a:lnTo>
                  <a:close/>
                </a:path>
                <a:path w="1004569" h="1478280">
                  <a:moveTo>
                    <a:pt x="523709" y="1258722"/>
                  </a:moveTo>
                  <a:lnTo>
                    <a:pt x="523354" y="1258366"/>
                  </a:lnTo>
                  <a:lnTo>
                    <a:pt x="523354" y="1257655"/>
                  </a:lnTo>
                  <a:lnTo>
                    <a:pt x="522998" y="1258011"/>
                  </a:lnTo>
                  <a:lnTo>
                    <a:pt x="522643" y="1258011"/>
                  </a:lnTo>
                  <a:lnTo>
                    <a:pt x="522643" y="1258366"/>
                  </a:lnTo>
                  <a:lnTo>
                    <a:pt x="522998" y="1258722"/>
                  </a:lnTo>
                  <a:lnTo>
                    <a:pt x="522998" y="1259090"/>
                  </a:lnTo>
                  <a:lnTo>
                    <a:pt x="523354" y="1259090"/>
                  </a:lnTo>
                  <a:lnTo>
                    <a:pt x="523354" y="1258722"/>
                  </a:lnTo>
                  <a:lnTo>
                    <a:pt x="523709" y="1258722"/>
                  </a:lnTo>
                  <a:close/>
                </a:path>
                <a:path w="1004569" h="1478280">
                  <a:moveTo>
                    <a:pt x="529056" y="1083183"/>
                  </a:moveTo>
                  <a:lnTo>
                    <a:pt x="528345" y="1083183"/>
                  </a:lnTo>
                  <a:lnTo>
                    <a:pt x="528701" y="1083538"/>
                  </a:lnTo>
                  <a:lnTo>
                    <a:pt x="529056" y="1083538"/>
                  </a:lnTo>
                  <a:lnTo>
                    <a:pt x="529056" y="1083183"/>
                  </a:lnTo>
                  <a:close/>
                </a:path>
                <a:path w="1004569" h="1478280">
                  <a:moveTo>
                    <a:pt x="529412" y="1477352"/>
                  </a:moveTo>
                  <a:lnTo>
                    <a:pt x="529056" y="1476997"/>
                  </a:lnTo>
                  <a:lnTo>
                    <a:pt x="528701" y="1476997"/>
                  </a:lnTo>
                  <a:lnTo>
                    <a:pt x="528345" y="1477352"/>
                  </a:lnTo>
                  <a:lnTo>
                    <a:pt x="527989" y="1477352"/>
                  </a:lnTo>
                  <a:lnTo>
                    <a:pt x="528345" y="1477708"/>
                  </a:lnTo>
                  <a:lnTo>
                    <a:pt x="528701" y="1477708"/>
                  </a:lnTo>
                  <a:lnTo>
                    <a:pt x="529056" y="1477352"/>
                  </a:lnTo>
                  <a:lnTo>
                    <a:pt x="529412" y="1477352"/>
                  </a:lnTo>
                  <a:close/>
                </a:path>
                <a:path w="1004569" h="1478280">
                  <a:moveTo>
                    <a:pt x="530479" y="1027633"/>
                  </a:moveTo>
                  <a:lnTo>
                    <a:pt x="529767" y="1026922"/>
                  </a:lnTo>
                  <a:lnTo>
                    <a:pt x="529056" y="1026922"/>
                  </a:lnTo>
                  <a:lnTo>
                    <a:pt x="529056" y="1027633"/>
                  </a:lnTo>
                  <a:lnTo>
                    <a:pt x="529412" y="1027988"/>
                  </a:lnTo>
                  <a:lnTo>
                    <a:pt x="529767" y="1027988"/>
                  </a:lnTo>
                  <a:lnTo>
                    <a:pt x="530123" y="1027633"/>
                  </a:lnTo>
                  <a:lnTo>
                    <a:pt x="530479" y="1027633"/>
                  </a:lnTo>
                  <a:close/>
                </a:path>
                <a:path w="1004569" h="1478280">
                  <a:moveTo>
                    <a:pt x="532980" y="1408277"/>
                  </a:moveTo>
                  <a:lnTo>
                    <a:pt x="532269" y="1408277"/>
                  </a:lnTo>
                  <a:lnTo>
                    <a:pt x="532269" y="1408633"/>
                  </a:lnTo>
                  <a:lnTo>
                    <a:pt x="532625" y="1408633"/>
                  </a:lnTo>
                  <a:lnTo>
                    <a:pt x="532625" y="1408988"/>
                  </a:lnTo>
                  <a:lnTo>
                    <a:pt x="532980" y="1408988"/>
                  </a:lnTo>
                  <a:lnTo>
                    <a:pt x="532980" y="1408633"/>
                  </a:lnTo>
                  <a:lnTo>
                    <a:pt x="532980" y="1408277"/>
                  </a:lnTo>
                  <a:close/>
                </a:path>
                <a:path w="1004569" h="1478280">
                  <a:moveTo>
                    <a:pt x="557199" y="1106335"/>
                  </a:moveTo>
                  <a:lnTo>
                    <a:pt x="556844" y="1105966"/>
                  </a:lnTo>
                  <a:lnTo>
                    <a:pt x="556133" y="1105966"/>
                  </a:lnTo>
                  <a:lnTo>
                    <a:pt x="556488" y="1106335"/>
                  </a:lnTo>
                  <a:lnTo>
                    <a:pt x="556488" y="1106690"/>
                  </a:lnTo>
                  <a:lnTo>
                    <a:pt x="556844" y="1106690"/>
                  </a:lnTo>
                  <a:lnTo>
                    <a:pt x="557199" y="1106335"/>
                  </a:lnTo>
                  <a:close/>
                </a:path>
                <a:path w="1004569" h="1478280">
                  <a:moveTo>
                    <a:pt x="560412" y="269201"/>
                  </a:moveTo>
                  <a:lnTo>
                    <a:pt x="559701" y="269201"/>
                  </a:lnTo>
                  <a:lnTo>
                    <a:pt x="559346" y="269557"/>
                  </a:lnTo>
                  <a:lnTo>
                    <a:pt x="559701" y="269557"/>
                  </a:lnTo>
                  <a:lnTo>
                    <a:pt x="559701" y="269913"/>
                  </a:lnTo>
                  <a:lnTo>
                    <a:pt x="560057" y="269913"/>
                  </a:lnTo>
                  <a:lnTo>
                    <a:pt x="560057" y="269557"/>
                  </a:lnTo>
                  <a:lnTo>
                    <a:pt x="560412" y="269557"/>
                  </a:lnTo>
                  <a:lnTo>
                    <a:pt x="560412" y="269201"/>
                  </a:lnTo>
                  <a:close/>
                </a:path>
                <a:path w="1004569" h="1478280">
                  <a:moveTo>
                    <a:pt x="567893" y="1456702"/>
                  </a:moveTo>
                  <a:lnTo>
                    <a:pt x="567182" y="1455991"/>
                  </a:lnTo>
                  <a:lnTo>
                    <a:pt x="566826" y="1456347"/>
                  </a:lnTo>
                  <a:lnTo>
                    <a:pt x="566826" y="1456702"/>
                  </a:lnTo>
                  <a:lnTo>
                    <a:pt x="567182" y="1456702"/>
                  </a:lnTo>
                  <a:lnTo>
                    <a:pt x="567182" y="1457058"/>
                  </a:lnTo>
                  <a:lnTo>
                    <a:pt x="567537" y="1457058"/>
                  </a:lnTo>
                  <a:lnTo>
                    <a:pt x="567537" y="1456702"/>
                  </a:lnTo>
                  <a:lnTo>
                    <a:pt x="567893" y="1456702"/>
                  </a:lnTo>
                  <a:close/>
                </a:path>
                <a:path w="1004569" h="1478280">
                  <a:moveTo>
                    <a:pt x="587844" y="1246974"/>
                  </a:moveTo>
                  <a:lnTo>
                    <a:pt x="587133" y="1246263"/>
                  </a:lnTo>
                  <a:lnTo>
                    <a:pt x="586778" y="1246263"/>
                  </a:lnTo>
                  <a:lnTo>
                    <a:pt x="586422" y="1246619"/>
                  </a:lnTo>
                  <a:lnTo>
                    <a:pt x="586066" y="1246619"/>
                  </a:lnTo>
                  <a:lnTo>
                    <a:pt x="587133" y="1247686"/>
                  </a:lnTo>
                  <a:lnTo>
                    <a:pt x="587844" y="1246974"/>
                  </a:lnTo>
                  <a:close/>
                </a:path>
                <a:path w="1004569" h="1478280">
                  <a:moveTo>
                    <a:pt x="596747" y="266344"/>
                  </a:moveTo>
                  <a:lnTo>
                    <a:pt x="596392" y="265988"/>
                  </a:lnTo>
                  <a:lnTo>
                    <a:pt x="596392" y="266344"/>
                  </a:lnTo>
                  <a:lnTo>
                    <a:pt x="596747" y="266344"/>
                  </a:lnTo>
                  <a:close/>
                </a:path>
                <a:path w="1004569" h="1478280">
                  <a:moveTo>
                    <a:pt x="602805" y="272046"/>
                  </a:moveTo>
                  <a:lnTo>
                    <a:pt x="602449" y="271691"/>
                  </a:lnTo>
                  <a:lnTo>
                    <a:pt x="602449" y="272046"/>
                  </a:lnTo>
                  <a:lnTo>
                    <a:pt x="602805" y="272046"/>
                  </a:lnTo>
                  <a:close/>
                </a:path>
                <a:path w="1004569" h="1478280">
                  <a:moveTo>
                    <a:pt x="602805" y="271335"/>
                  </a:moveTo>
                  <a:lnTo>
                    <a:pt x="602449" y="271691"/>
                  </a:lnTo>
                  <a:lnTo>
                    <a:pt x="602805" y="271691"/>
                  </a:lnTo>
                  <a:lnTo>
                    <a:pt x="602805" y="271335"/>
                  </a:lnTo>
                  <a:close/>
                </a:path>
                <a:path w="1004569" h="1478280">
                  <a:moveTo>
                    <a:pt x="653757" y="244627"/>
                  </a:moveTo>
                  <a:lnTo>
                    <a:pt x="653402" y="244271"/>
                  </a:lnTo>
                  <a:lnTo>
                    <a:pt x="653046" y="244271"/>
                  </a:lnTo>
                  <a:lnTo>
                    <a:pt x="652678" y="244627"/>
                  </a:lnTo>
                  <a:lnTo>
                    <a:pt x="653046" y="244983"/>
                  </a:lnTo>
                  <a:lnTo>
                    <a:pt x="653402" y="244983"/>
                  </a:lnTo>
                  <a:lnTo>
                    <a:pt x="653402" y="244627"/>
                  </a:lnTo>
                  <a:lnTo>
                    <a:pt x="653757" y="244627"/>
                  </a:lnTo>
                  <a:close/>
                </a:path>
                <a:path w="1004569" h="1478280">
                  <a:moveTo>
                    <a:pt x="670140" y="155968"/>
                  </a:moveTo>
                  <a:lnTo>
                    <a:pt x="669785" y="156324"/>
                  </a:lnTo>
                  <a:lnTo>
                    <a:pt x="670140" y="156324"/>
                  </a:lnTo>
                  <a:lnTo>
                    <a:pt x="670140" y="155968"/>
                  </a:lnTo>
                  <a:close/>
                </a:path>
                <a:path w="1004569" h="1478280">
                  <a:moveTo>
                    <a:pt x="689381" y="211874"/>
                  </a:moveTo>
                  <a:lnTo>
                    <a:pt x="689025" y="211874"/>
                  </a:lnTo>
                  <a:lnTo>
                    <a:pt x="689025" y="211518"/>
                  </a:lnTo>
                  <a:lnTo>
                    <a:pt x="688670" y="211874"/>
                  </a:lnTo>
                  <a:lnTo>
                    <a:pt x="688314" y="211874"/>
                  </a:lnTo>
                  <a:lnTo>
                    <a:pt x="688314" y="212229"/>
                  </a:lnTo>
                  <a:lnTo>
                    <a:pt x="688670" y="212585"/>
                  </a:lnTo>
                  <a:lnTo>
                    <a:pt x="688670" y="212940"/>
                  </a:lnTo>
                  <a:lnTo>
                    <a:pt x="689025" y="212940"/>
                  </a:lnTo>
                  <a:lnTo>
                    <a:pt x="689025" y="212585"/>
                  </a:lnTo>
                  <a:lnTo>
                    <a:pt x="689381" y="212585"/>
                  </a:lnTo>
                  <a:lnTo>
                    <a:pt x="689381" y="211874"/>
                  </a:lnTo>
                  <a:close/>
                </a:path>
                <a:path w="1004569" h="1478280">
                  <a:moveTo>
                    <a:pt x="694016" y="204038"/>
                  </a:moveTo>
                  <a:lnTo>
                    <a:pt x="693661" y="203682"/>
                  </a:lnTo>
                  <a:lnTo>
                    <a:pt x="692581" y="203682"/>
                  </a:lnTo>
                  <a:lnTo>
                    <a:pt x="691159" y="204038"/>
                  </a:lnTo>
                  <a:lnTo>
                    <a:pt x="692581" y="204393"/>
                  </a:lnTo>
                  <a:lnTo>
                    <a:pt x="692937" y="204749"/>
                  </a:lnTo>
                  <a:lnTo>
                    <a:pt x="693293" y="204749"/>
                  </a:lnTo>
                  <a:lnTo>
                    <a:pt x="693661" y="204393"/>
                  </a:lnTo>
                  <a:lnTo>
                    <a:pt x="694016" y="204393"/>
                  </a:lnTo>
                  <a:lnTo>
                    <a:pt x="694016" y="204038"/>
                  </a:lnTo>
                  <a:close/>
                </a:path>
                <a:path w="1004569" h="1478280">
                  <a:moveTo>
                    <a:pt x="694372" y="169494"/>
                  </a:moveTo>
                  <a:lnTo>
                    <a:pt x="694016" y="169494"/>
                  </a:lnTo>
                  <a:lnTo>
                    <a:pt x="694016" y="169849"/>
                  </a:lnTo>
                  <a:lnTo>
                    <a:pt x="694372" y="169849"/>
                  </a:lnTo>
                  <a:lnTo>
                    <a:pt x="694372" y="169494"/>
                  </a:lnTo>
                  <a:close/>
                </a:path>
                <a:path w="1004569" h="1478280">
                  <a:moveTo>
                    <a:pt x="709688" y="234302"/>
                  </a:moveTo>
                  <a:lnTo>
                    <a:pt x="709333" y="234302"/>
                  </a:lnTo>
                  <a:lnTo>
                    <a:pt x="708977" y="233946"/>
                  </a:lnTo>
                  <a:lnTo>
                    <a:pt x="708621" y="233946"/>
                  </a:lnTo>
                  <a:lnTo>
                    <a:pt x="708266" y="234302"/>
                  </a:lnTo>
                  <a:lnTo>
                    <a:pt x="708266" y="234657"/>
                  </a:lnTo>
                  <a:lnTo>
                    <a:pt x="708621" y="234657"/>
                  </a:lnTo>
                  <a:lnTo>
                    <a:pt x="708977" y="235013"/>
                  </a:lnTo>
                  <a:lnTo>
                    <a:pt x="709333" y="235013"/>
                  </a:lnTo>
                  <a:lnTo>
                    <a:pt x="709688" y="234657"/>
                  </a:lnTo>
                  <a:lnTo>
                    <a:pt x="709688" y="234302"/>
                  </a:lnTo>
                  <a:close/>
                </a:path>
                <a:path w="1004569" h="1478280">
                  <a:moveTo>
                    <a:pt x="731418" y="218274"/>
                  </a:moveTo>
                  <a:lnTo>
                    <a:pt x="731062" y="218274"/>
                  </a:lnTo>
                  <a:lnTo>
                    <a:pt x="730707" y="218274"/>
                  </a:lnTo>
                  <a:lnTo>
                    <a:pt x="730707" y="218986"/>
                  </a:lnTo>
                  <a:lnTo>
                    <a:pt x="731062" y="218986"/>
                  </a:lnTo>
                  <a:lnTo>
                    <a:pt x="731418" y="218986"/>
                  </a:lnTo>
                  <a:lnTo>
                    <a:pt x="731418" y="218274"/>
                  </a:lnTo>
                  <a:close/>
                </a:path>
                <a:path w="1004569" h="1478280">
                  <a:moveTo>
                    <a:pt x="740676" y="482130"/>
                  </a:moveTo>
                  <a:lnTo>
                    <a:pt x="739965" y="482130"/>
                  </a:lnTo>
                  <a:lnTo>
                    <a:pt x="739965" y="481774"/>
                  </a:lnTo>
                  <a:lnTo>
                    <a:pt x="739609" y="482130"/>
                  </a:lnTo>
                  <a:lnTo>
                    <a:pt x="739254" y="482130"/>
                  </a:lnTo>
                  <a:lnTo>
                    <a:pt x="739609" y="482485"/>
                  </a:lnTo>
                  <a:lnTo>
                    <a:pt x="739609" y="482841"/>
                  </a:lnTo>
                  <a:lnTo>
                    <a:pt x="739965" y="483196"/>
                  </a:lnTo>
                  <a:lnTo>
                    <a:pt x="740321" y="482841"/>
                  </a:lnTo>
                  <a:lnTo>
                    <a:pt x="740676" y="482841"/>
                  </a:lnTo>
                  <a:lnTo>
                    <a:pt x="740676" y="482130"/>
                  </a:lnTo>
                  <a:close/>
                </a:path>
                <a:path w="1004569" h="1478280">
                  <a:moveTo>
                    <a:pt x="768477" y="539102"/>
                  </a:moveTo>
                  <a:lnTo>
                    <a:pt x="768121" y="538746"/>
                  </a:lnTo>
                  <a:lnTo>
                    <a:pt x="768121" y="538391"/>
                  </a:lnTo>
                  <a:lnTo>
                    <a:pt x="767397" y="538391"/>
                  </a:lnTo>
                  <a:lnTo>
                    <a:pt x="767397" y="539102"/>
                  </a:lnTo>
                  <a:lnTo>
                    <a:pt x="767765" y="539457"/>
                  </a:lnTo>
                  <a:lnTo>
                    <a:pt x="768477" y="539457"/>
                  </a:lnTo>
                  <a:lnTo>
                    <a:pt x="768477" y="539102"/>
                  </a:lnTo>
                  <a:close/>
                </a:path>
                <a:path w="1004569" h="1478280">
                  <a:moveTo>
                    <a:pt x="783793" y="407885"/>
                  </a:moveTo>
                  <a:lnTo>
                    <a:pt x="783437" y="407708"/>
                  </a:lnTo>
                  <a:lnTo>
                    <a:pt x="783793" y="408063"/>
                  </a:lnTo>
                  <a:lnTo>
                    <a:pt x="783793" y="407885"/>
                  </a:lnTo>
                  <a:close/>
                </a:path>
                <a:path w="1004569" h="1478280">
                  <a:moveTo>
                    <a:pt x="784504" y="408063"/>
                  </a:moveTo>
                  <a:lnTo>
                    <a:pt x="784148" y="407708"/>
                  </a:lnTo>
                  <a:lnTo>
                    <a:pt x="784148" y="407352"/>
                  </a:lnTo>
                  <a:lnTo>
                    <a:pt x="783793" y="407708"/>
                  </a:lnTo>
                  <a:lnTo>
                    <a:pt x="783793" y="407885"/>
                  </a:lnTo>
                  <a:lnTo>
                    <a:pt x="784148" y="408063"/>
                  </a:lnTo>
                  <a:lnTo>
                    <a:pt x="784504" y="408063"/>
                  </a:lnTo>
                  <a:close/>
                </a:path>
                <a:path w="1004569" h="1478280">
                  <a:moveTo>
                    <a:pt x="790562" y="192646"/>
                  </a:moveTo>
                  <a:lnTo>
                    <a:pt x="790206" y="192290"/>
                  </a:lnTo>
                  <a:lnTo>
                    <a:pt x="790206" y="191935"/>
                  </a:lnTo>
                  <a:lnTo>
                    <a:pt x="789851" y="191935"/>
                  </a:lnTo>
                  <a:lnTo>
                    <a:pt x="789851" y="191566"/>
                  </a:lnTo>
                  <a:lnTo>
                    <a:pt x="789139" y="192290"/>
                  </a:lnTo>
                  <a:lnTo>
                    <a:pt x="789851" y="193001"/>
                  </a:lnTo>
                  <a:lnTo>
                    <a:pt x="790206" y="192646"/>
                  </a:lnTo>
                  <a:lnTo>
                    <a:pt x="790562" y="192646"/>
                  </a:lnTo>
                  <a:close/>
                </a:path>
                <a:path w="1004569" h="1478280">
                  <a:moveTo>
                    <a:pt x="821194" y="190144"/>
                  </a:moveTo>
                  <a:lnTo>
                    <a:pt x="820839" y="189788"/>
                  </a:lnTo>
                  <a:lnTo>
                    <a:pt x="820127" y="189788"/>
                  </a:lnTo>
                  <a:lnTo>
                    <a:pt x="819772" y="190144"/>
                  </a:lnTo>
                  <a:lnTo>
                    <a:pt x="820127" y="190144"/>
                  </a:lnTo>
                  <a:lnTo>
                    <a:pt x="820127" y="190500"/>
                  </a:lnTo>
                  <a:lnTo>
                    <a:pt x="820839" y="190500"/>
                  </a:lnTo>
                  <a:lnTo>
                    <a:pt x="820839" y="190144"/>
                  </a:lnTo>
                  <a:lnTo>
                    <a:pt x="821194" y="190144"/>
                  </a:lnTo>
                  <a:close/>
                </a:path>
                <a:path w="1004569" h="1478280">
                  <a:moveTo>
                    <a:pt x="824763" y="0"/>
                  </a:moveTo>
                  <a:lnTo>
                    <a:pt x="824407" y="0"/>
                  </a:lnTo>
                  <a:lnTo>
                    <a:pt x="824407" y="711"/>
                  </a:lnTo>
                  <a:lnTo>
                    <a:pt x="824763" y="355"/>
                  </a:lnTo>
                  <a:lnTo>
                    <a:pt x="824763" y="0"/>
                  </a:lnTo>
                  <a:close/>
                </a:path>
                <a:path w="1004569" h="1478280">
                  <a:moveTo>
                    <a:pt x="839368" y="79768"/>
                  </a:moveTo>
                  <a:lnTo>
                    <a:pt x="839012" y="79768"/>
                  </a:lnTo>
                  <a:lnTo>
                    <a:pt x="838657" y="79768"/>
                  </a:lnTo>
                  <a:lnTo>
                    <a:pt x="838657" y="80124"/>
                  </a:lnTo>
                  <a:lnTo>
                    <a:pt x="839012" y="80479"/>
                  </a:lnTo>
                  <a:lnTo>
                    <a:pt x="839012" y="80124"/>
                  </a:lnTo>
                  <a:lnTo>
                    <a:pt x="839368" y="80124"/>
                  </a:lnTo>
                  <a:lnTo>
                    <a:pt x="839368" y="79768"/>
                  </a:lnTo>
                  <a:close/>
                </a:path>
                <a:path w="1004569" h="1478280">
                  <a:moveTo>
                    <a:pt x="847915" y="126771"/>
                  </a:moveTo>
                  <a:lnTo>
                    <a:pt x="847559" y="126415"/>
                  </a:lnTo>
                  <a:lnTo>
                    <a:pt x="847204" y="126771"/>
                  </a:lnTo>
                  <a:lnTo>
                    <a:pt x="846848" y="126771"/>
                  </a:lnTo>
                  <a:lnTo>
                    <a:pt x="846848" y="127482"/>
                  </a:lnTo>
                  <a:lnTo>
                    <a:pt x="847204" y="127482"/>
                  </a:lnTo>
                  <a:lnTo>
                    <a:pt x="847559" y="127127"/>
                  </a:lnTo>
                  <a:lnTo>
                    <a:pt x="847915" y="127127"/>
                  </a:lnTo>
                  <a:lnTo>
                    <a:pt x="847915" y="126771"/>
                  </a:lnTo>
                  <a:close/>
                </a:path>
                <a:path w="1004569" h="1478280">
                  <a:moveTo>
                    <a:pt x="857542" y="181952"/>
                  </a:moveTo>
                  <a:lnTo>
                    <a:pt x="857186" y="181597"/>
                  </a:lnTo>
                  <a:lnTo>
                    <a:pt x="857186" y="181952"/>
                  </a:lnTo>
                  <a:lnTo>
                    <a:pt x="857542" y="181952"/>
                  </a:lnTo>
                  <a:close/>
                </a:path>
                <a:path w="1004569" h="1478280">
                  <a:moveTo>
                    <a:pt x="863600" y="261010"/>
                  </a:moveTo>
                  <a:lnTo>
                    <a:pt x="863244" y="260654"/>
                  </a:lnTo>
                  <a:lnTo>
                    <a:pt x="862888" y="260654"/>
                  </a:lnTo>
                  <a:lnTo>
                    <a:pt x="862533" y="261010"/>
                  </a:lnTo>
                  <a:lnTo>
                    <a:pt x="862533" y="261366"/>
                  </a:lnTo>
                  <a:lnTo>
                    <a:pt x="862888" y="261721"/>
                  </a:lnTo>
                  <a:lnTo>
                    <a:pt x="862888" y="261366"/>
                  </a:lnTo>
                  <a:lnTo>
                    <a:pt x="863600" y="261010"/>
                  </a:lnTo>
                  <a:close/>
                </a:path>
                <a:path w="1004569" h="1478280">
                  <a:moveTo>
                    <a:pt x="881405" y="257441"/>
                  </a:moveTo>
                  <a:lnTo>
                    <a:pt x="881049" y="257441"/>
                  </a:lnTo>
                  <a:lnTo>
                    <a:pt x="880338" y="257086"/>
                  </a:lnTo>
                  <a:lnTo>
                    <a:pt x="880338" y="256730"/>
                  </a:lnTo>
                  <a:lnTo>
                    <a:pt x="879983" y="257086"/>
                  </a:lnTo>
                  <a:lnTo>
                    <a:pt x="879983" y="257441"/>
                  </a:lnTo>
                  <a:lnTo>
                    <a:pt x="880694" y="258152"/>
                  </a:lnTo>
                  <a:lnTo>
                    <a:pt x="881405" y="257441"/>
                  </a:lnTo>
                  <a:close/>
                </a:path>
                <a:path w="1004569" h="1478280">
                  <a:moveTo>
                    <a:pt x="881761" y="249618"/>
                  </a:moveTo>
                  <a:lnTo>
                    <a:pt x="881405" y="249618"/>
                  </a:lnTo>
                  <a:lnTo>
                    <a:pt x="881405" y="249974"/>
                  </a:lnTo>
                  <a:lnTo>
                    <a:pt x="881761" y="249974"/>
                  </a:lnTo>
                  <a:lnTo>
                    <a:pt x="881761" y="249618"/>
                  </a:lnTo>
                  <a:close/>
                </a:path>
                <a:path w="1004569" h="1478280">
                  <a:moveTo>
                    <a:pt x="943038" y="211874"/>
                  </a:moveTo>
                  <a:lnTo>
                    <a:pt x="942682" y="211518"/>
                  </a:lnTo>
                  <a:lnTo>
                    <a:pt x="942327" y="211874"/>
                  </a:lnTo>
                  <a:lnTo>
                    <a:pt x="942327" y="212229"/>
                  </a:lnTo>
                  <a:lnTo>
                    <a:pt x="942682" y="212229"/>
                  </a:lnTo>
                  <a:lnTo>
                    <a:pt x="943038" y="211874"/>
                  </a:lnTo>
                  <a:close/>
                </a:path>
                <a:path w="1004569" h="1478280">
                  <a:moveTo>
                    <a:pt x="959078" y="167005"/>
                  </a:moveTo>
                  <a:lnTo>
                    <a:pt x="958723" y="166649"/>
                  </a:lnTo>
                  <a:lnTo>
                    <a:pt x="958723" y="166293"/>
                  </a:lnTo>
                  <a:lnTo>
                    <a:pt x="958367" y="165938"/>
                  </a:lnTo>
                  <a:lnTo>
                    <a:pt x="958367" y="165582"/>
                  </a:lnTo>
                  <a:lnTo>
                    <a:pt x="957656" y="165582"/>
                  </a:lnTo>
                  <a:lnTo>
                    <a:pt x="957656" y="166293"/>
                  </a:lnTo>
                  <a:lnTo>
                    <a:pt x="958011" y="167005"/>
                  </a:lnTo>
                  <a:lnTo>
                    <a:pt x="958011" y="167360"/>
                  </a:lnTo>
                  <a:lnTo>
                    <a:pt x="958367" y="167360"/>
                  </a:lnTo>
                  <a:lnTo>
                    <a:pt x="959078" y="167005"/>
                  </a:lnTo>
                  <a:close/>
                </a:path>
                <a:path w="1004569" h="1478280">
                  <a:moveTo>
                    <a:pt x="1003973" y="233946"/>
                  </a:moveTo>
                  <a:lnTo>
                    <a:pt x="1003604" y="233591"/>
                  </a:lnTo>
                  <a:lnTo>
                    <a:pt x="1003604" y="233946"/>
                  </a:lnTo>
                  <a:lnTo>
                    <a:pt x="1003973" y="233946"/>
                  </a:lnTo>
                  <a:close/>
                </a:path>
              </a:pathLst>
            </a:custGeom>
            <a:solidFill>
              <a:srgbClr val="BF8552"/>
            </a:solidFill>
          </p:spPr>
          <p:txBody>
            <a:bodyPr wrap="square" lIns="0" tIns="0" rIns="0" bIns="0" rtlCol="0"/>
            <a:lstStyle/>
            <a:p>
              <a:endParaRPr/>
            </a:p>
          </p:txBody>
        </p:sp>
        <p:sp>
          <p:nvSpPr>
            <p:cNvPr id="29" name="object 29"/>
            <p:cNvSpPr/>
            <p:nvPr/>
          </p:nvSpPr>
          <p:spPr>
            <a:xfrm>
              <a:off x="1639087" y="1408073"/>
              <a:ext cx="1101090" cy="1497965"/>
            </a:xfrm>
            <a:custGeom>
              <a:avLst/>
              <a:gdLst/>
              <a:ahLst/>
              <a:cxnLst/>
              <a:rect l="l" t="t" r="r" b="b"/>
              <a:pathLst>
                <a:path w="1101089" h="1497964">
                  <a:moveTo>
                    <a:pt x="1066" y="674763"/>
                  </a:moveTo>
                  <a:lnTo>
                    <a:pt x="711" y="674408"/>
                  </a:lnTo>
                  <a:lnTo>
                    <a:pt x="355" y="674408"/>
                  </a:lnTo>
                  <a:lnTo>
                    <a:pt x="0" y="674763"/>
                  </a:lnTo>
                  <a:lnTo>
                    <a:pt x="0" y="675119"/>
                  </a:lnTo>
                  <a:lnTo>
                    <a:pt x="355" y="675474"/>
                  </a:lnTo>
                  <a:lnTo>
                    <a:pt x="711" y="675474"/>
                  </a:lnTo>
                  <a:lnTo>
                    <a:pt x="711" y="675119"/>
                  </a:lnTo>
                  <a:lnTo>
                    <a:pt x="1066" y="674763"/>
                  </a:lnTo>
                  <a:close/>
                </a:path>
                <a:path w="1101089" h="1497964">
                  <a:moveTo>
                    <a:pt x="7835" y="726033"/>
                  </a:moveTo>
                  <a:lnTo>
                    <a:pt x="7480" y="726033"/>
                  </a:lnTo>
                  <a:lnTo>
                    <a:pt x="7124" y="725678"/>
                  </a:lnTo>
                  <a:lnTo>
                    <a:pt x="6769" y="725678"/>
                  </a:lnTo>
                  <a:lnTo>
                    <a:pt x="6413" y="726033"/>
                  </a:lnTo>
                  <a:lnTo>
                    <a:pt x="6769" y="726033"/>
                  </a:lnTo>
                  <a:lnTo>
                    <a:pt x="7124" y="726389"/>
                  </a:lnTo>
                  <a:lnTo>
                    <a:pt x="7480" y="726389"/>
                  </a:lnTo>
                  <a:lnTo>
                    <a:pt x="7835" y="726033"/>
                  </a:lnTo>
                  <a:close/>
                </a:path>
                <a:path w="1101089" h="1497964">
                  <a:moveTo>
                    <a:pt x="57353" y="758799"/>
                  </a:moveTo>
                  <a:lnTo>
                    <a:pt x="56997" y="758444"/>
                  </a:lnTo>
                  <a:lnTo>
                    <a:pt x="56642" y="758444"/>
                  </a:lnTo>
                  <a:lnTo>
                    <a:pt x="56286" y="758799"/>
                  </a:lnTo>
                  <a:lnTo>
                    <a:pt x="56286" y="759155"/>
                  </a:lnTo>
                  <a:lnTo>
                    <a:pt x="56642" y="759510"/>
                  </a:lnTo>
                  <a:lnTo>
                    <a:pt x="56642" y="759155"/>
                  </a:lnTo>
                  <a:lnTo>
                    <a:pt x="56997" y="759155"/>
                  </a:lnTo>
                  <a:lnTo>
                    <a:pt x="56997" y="758799"/>
                  </a:lnTo>
                  <a:lnTo>
                    <a:pt x="57353" y="758799"/>
                  </a:lnTo>
                  <a:close/>
                </a:path>
                <a:path w="1101089" h="1497964">
                  <a:moveTo>
                    <a:pt x="87287" y="766267"/>
                  </a:moveTo>
                  <a:lnTo>
                    <a:pt x="86931" y="766267"/>
                  </a:lnTo>
                  <a:lnTo>
                    <a:pt x="86931" y="766622"/>
                  </a:lnTo>
                  <a:lnTo>
                    <a:pt x="87287" y="766622"/>
                  </a:lnTo>
                  <a:lnTo>
                    <a:pt x="87287" y="766267"/>
                  </a:lnTo>
                  <a:close/>
                </a:path>
                <a:path w="1101089" h="1497964">
                  <a:moveTo>
                    <a:pt x="148209" y="722833"/>
                  </a:moveTo>
                  <a:lnTo>
                    <a:pt x="147853" y="723188"/>
                  </a:lnTo>
                  <a:lnTo>
                    <a:pt x="148209" y="723544"/>
                  </a:lnTo>
                  <a:lnTo>
                    <a:pt x="148209" y="723188"/>
                  </a:lnTo>
                  <a:lnTo>
                    <a:pt x="148209" y="722833"/>
                  </a:lnTo>
                  <a:close/>
                </a:path>
                <a:path w="1101089" h="1497964">
                  <a:moveTo>
                    <a:pt x="198081" y="795464"/>
                  </a:moveTo>
                  <a:lnTo>
                    <a:pt x="197726" y="795108"/>
                  </a:lnTo>
                  <a:lnTo>
                    <a:pt x="197370" y="795464"/>
                  </a:lnTo>
                  <a:lnTo>
                    <a:pt x="197726" y="795820"/>
                  </a:lnTo>
                  <a:lnTo>
                    <a:pt x="198081" y="795464"/>
                  </a:lnTo>
                  <a:close/>
                </a:path>
                <a:path w="1101089" h="1497964">
                  <a:moveTo>
                    <a:pt x="223735" y="742416"/>
                  </a:moveTo>
                  <a:lnTo>
                    <a:pt x="223380" y="742061"/>
                  </a:lnTo>
                  <a:lnTo>
                    <a:pt x="223380" y="741705"/>
                  </a:lnTo>
                  <a:lnTo>
                    <a:pt x="223024" y="742061"/>
                  </a:lnTo>
                  <a:lnTo>
                    <a:pt x="223380" y="742416"/>
                  </a:lnTo>
                  <a:lnTo>
                    <a:pt x="223735" y="742416"/>
                  </a:lnTo>
                  <a:close/>
                </a:path>
                <a:path w="1101089" h="1497964">
                  <a:moveTo>
                    <a:pt x="224447" y="570077"/>
                  </a:moveTo>
                  <a:lnTo>
                    <a:pt x="224091" y="569722"/>
                  </a:lnTo>
                  <a:lnTo>
                    <a:pt x="224091" y="570077"/>
                  </a:lnTo>
                  <a:lnTo>
                    <a:pt x="224447" y="570077"/>
                  </a:lnTo>
                  <a:close/>
                </a:path>
                <a:path w="1101089" h="1497964">
                  <a:moveTo>
                    <a:pt x="227304" y="1008761"/>
                  </a:moveTo>
                  <a:lnTo>
                    <a:pt x="226936" y="1008761"/>
                  </a:lnTo>
                  <a:lnTo>
                    <a:pt x="227304" y="1009116"/>
                  </a:lnTo>
                  <a:lnTo>
                    <a:pt x="227304" y="1008761"/>
                  </a:lnTo>
                  <a:close/>
                </a:path>
                <a:path w="1101089" h="1497964">
                  <a:moveTo>
                    <a:pt x="227304" y="874877"/>
                  </a:moveTo>
                  <a:lnTo>
                    <a:pt x="226936" y="875233"/>
                  </a:lnTo>
                  <a:lnTo>
                    <a:pt x="227304" y="875233"/>
                  </a:lnTo>
                  <a:lnTo>
                    <a:pt x="227304" y="874877"/>
                  </a:lnTo>
                  <a:close/>
                </a:path>
                <a:path w="1101089" h="1497964">
                  <a:moveTo>
                    <a:pt x="228371" y="791197"/>
                  </a:moveTo>
                  <a:lnTo>
                    <a:pt x="228015" y="791197"/>
                  </a:lnTo>
                  <a:lnTo>
                    <a:pt x="227660" y="791552"/>
                  </a:lnTo>
                  <a:lnTo>
                    <a:pt x="228371" y="791552"/>
                  </a:lnTo>
                  <a:lnTo>
                    <a:pt x="228371" y="791197"/>
                  </a:lnTo>
                  <a:close/>
                </a:path>
                <a:path w="1101089" h="1497964">
                  <a:moveTo>
                    <a:pt x="228727" y="790841"/>
                  </a:moveTo>
                  <a:lnTo>
                    <a:pt x="228371" y="790486"/>
                  </a:lnTo>
                  <a:lnTo>
                    <a:pt x="228371" y="790841"/>
                  </a:lnTo>
                  <a:lnTo>
                    <a:pt x="228727" y="791197"/>
                  </a:lnTo>
                  <a:lnTo>
                    <a:pt x="228727" y="790841"/>
                  </a:lnTo>
                  <a:close/>
                </a:path>
                <a:path w="1101089" h="1497964">
                  <a:moveTo>
                    <a:pt x="234429" y="619569"/>
                  </a:moveTo>
                  <a:lnTo>
                    <a:pt x="234073" y="619213"/>
                  </a:lnTo>
                  <a:lnTo>
                    <a:pt x="234073" y="619925"/>
                  </a:lnTo>
                  <a:lnTo>
                    <a:pt x="234429" y="619925"/>
                  </a:lnTo>
                  <a:lnTo>
                    <a:pt x="234429" y="619569"/>
                  </a:lnTo>
                  <a:close/>
                </a:path>
                <a:path w="1101089" h="1497964">
                  <a:moveTo>
                    <a:pt x="236562" y="511683"/>
                  </a:moveTo>
                  <a:lnTo>
                    <a:pt x="236207" y="511327"/>
                  </a:lnTo>
                  <a:lnTo>
                    <a:pt x="236207" y="511683"/>
                  </a:lnTo>
                  <a:lnTo>
                    <a:pt x="236562" y="511683"/>
                  </a:lnTo>
                  <a:close/>
                </a:path>
                <a:path w="1101089" h="1497964">
                  <a:moveTo>
                    <a:pt x="241198" y="536244"/>
                  </a:moveTo>
                  <a:lnTo>
                    <a:pt x="240842" y="536600"/>
                  </a:lnTo>
                  <a:lnTo>
                    <a:pt x="241198" y="536600"/>
                  </a:lnTo>
                  <a:lnTo>
                    <a:pt x="241198" y="536244"/>
                  </a:lnTo>
                  <a:close/>
                </a:path>
                <a:path w="1101089" h="1497964">
                  <a:moveTo>
                    <a:pt x="251167" y="665149"/>
                  </a:moveTo>
                  <a:lnTo>
                    <a:pt x="250812" y="664794"/>
                  </a:lnTo>
                  <a:lnTo>
                    <a:pt x="250456" y="665149"/>
                  </a:lnTo>
                  <a:lnTo>
                    <a:pt x="250101" y="665149"/>
                  </a:lnTo>
                  <a:lnTo>
                    <a:pt x="250456" y="665505"/>
                  </a:lnTo>
                  <a:lnTo>
                    <a:pt x="250812" y="665149"/>
                  </a:lnTo>
                  <a:lnTo>
                    <a:pt x="251167" y="665149"/>
                  </a:lnTo>
                  <a:close/>
                </a:path>
                <a:path w="1101089" h="1497964">
                  <a:moveTo>
                    <a:pt x="256159" y="505980"/>
                  </a:moveTo>
                  <a:lnTo>
                    <a:pt x="255803" y="505625"/>
                  </a:lnTo>
                  <a:lnTo>
                    <a:pt x="255447" y="505980"/>
                  </a:lnTo>
                  <a:lnTo>
                    <a:pt x="255092" y="505980"/>
                  </a:lnTo>
                  <a:lnTo>
                    <a:pt x="255092" y="506336"/>
                  </a:lnTo>
                  <a:lnTo>
                    <a:pt x="255092" y="506691"/>
                  </a:lnTo>
                  <a:lnTo>
                    <a:pt x="255803" y="506691"/>
                  </a:lnTo>
                  <a:lnTo>
                    <a:pt x="255803" y="506336"/>
                  </a:lnTo>
                  <a:lnTo>
                    <a:pt x="256159" y="506336"/>
                  </a:lnTo>
                  <a:lnTo>
                    <a:pt x="256159" y="505980"/>
                  </a:lnTo>
                  <a:close/>
                </a:path>
                <a:path w="1101089" h="1497964">
                  <a:moveTo>
                    <a:pt x="262572" y="421589"/>
                  </a:moveTo>
                  <a:lnTo>
                    <a:pt x="262216" y="421589"/>
                  </a:lnTo>
                  <a:lnTo>
                    <a:pt x="262216" y="421944"/>
                  </a:lnTo>
                  <a:lnTo>
                    <a:pt x="261861" y="421944"/>
                  </a:lnTo>
                  <a:lnTo>
                    <a:pt x="262216" y="422300"/>
                  </a:lnTo>
                  <a:lnTo>
                    <a:pt x="262572" y="421944"/>
                  </a:lnTo>
                  <a:lnTo>
                    <a:pt x="262572" y="421589"/>
                  </a:lnTo>
                  <a:close/>
                </a:path>
                <a:path w="1101089" h="1497964">
                  <a:moveTo>
                    <a:pt x="277533" y="1177544"/>
                  </a:moveTo>
                  <a:lnTo>
                    <a:pt x="277177" y="1177188"/>
                  </a:lnTo>
                  <a:lnTo>
                    <a:pt x="276821" y="1177188"/>
                  </a:lnTo>
                  <a:lnTo>
                    <a:pt x="276821" y="1177544"/>
                  </a:lnTo>
                  <a:lnTo>
                    <a:pt x="277533" y="1177544"/>
                  </a:lnTo>
                  <a:close/>
                </a:path>
                <a:path w="1101089" h="1497964">
                  <a:moveTo>
                    <a:pt x="283235" y="498856"/>
                  </a:moveTo>
                  <a:lnTo>
                    <a:pt x="282879" y="498856"/>
                  </a:lnTo>
                  <a:lnTo>
                    <a:pt x="282879" y="499211"/>
                  </a:lnTo>
                  <a:lnTo>
                    <a:pt x="283235" y="499211"/>
                  </a:lnTo>
                  <a:lnTo>
                    <a:pt x="283235" y="498856"/>
                  </a:lnTo>
                  <a:close/>
                </a:path>
                <a:path w="1101089" h="1497964">
                  <a:moveTo>
                    <a:pt x="288937" y="1018374"/>
                  </a:moveTo>
                  <a:lnTo>
                    <a:pt x="288582" y="1018374"/>
                  </a:lnTo>
                  <a:lnTo>
                    <a:pt x="288582" y="1018019"/>
                  </a:lnTo>
                  <a:lnTo>
                    <a:pt x="288226" y="1018374"/>
                  </a:lnTo>
                  <a:lnTo>
                    <a:pt x="288582" y="1018730"/>
                  </a:lnTo>
                  <a:lnTo>
                    <a:pt x="288937" y="1018730"/>
                  </a:lnTo>
                  <a:lnTo>
                    <a:pt x="288937" y="1018374"/>
                  </a:lnTo>
                  <a:close/>
                </a:path>
                <a:path w="1101089" h="1497964">
                  <a:moveTo>
                    <a:pt x="289293" y="1072857"/>
                  </a:moveTo>
                  <a:lnTo>
                    <a:pt x="288937" y="1072857"/>
                  </a:lnTo>
                  <a:lnTo>
                    <a:pt x="289293" y="1073213"/>
                  </a:lnTo>
                  <a:lnTo>
                    <a:pt x="289293" y="1072857"/>
                  </a:lnTo>
                  <a:close/>
                </a:path>
                <a:path w="1101089" h="1497964">
                  <a:moveTo>
                    <a:pt x="289648" y="1027988"/>
                  </a:moveTo>
                  <a:lnTo>
                    <a:pt x="289293" y="1027988"/>
                  </a:lnTo>
                  <a:lnTo>
                    <a:pt x="289293" y="1028700"/>
                  </a:lnTo>
                  <a:lnTo>
                    <a:pt x="289648" y="1028700"/>
                  </a:lnTo>
                  <a:lnTo>
                    <a:pt x="289648" y="1027988"/>
                  </a:lnTo>
                  <a:close/>
                </a:path>
                <a:path w="1101089" h="1497964">
                  <a:moveTo>
                    <a:pt x="298907" y="457911"/>
                  </a:moveTo>
                  <a:lnTo>
                    <a:pt x="298196" y="457911"/>
                  </a:lnTo>
                  <a:lnTo>
                    <a:pt x="298196" y="458622"/>
                  </a:lnTo>
                  <a:lnTo>
                    <a:pt x="298907" y="458622"/>
                  </a:lnTo>
                  <a:lnTo>
                    <a:pt x="298907" y="457911"/>
                  </a:lnTo>
                  <a:close/>
                </a:path>
                <a:path w="1101089" h="1497964">
                  <a:moveTo>
                    <a:pt x="307454" y="622058"/>
                  </a:moveTo>
                  <a:lnTo>
                    <a:pt x="307098" y="621703"/>
                  </a:lnTo>
                  <a:lnTo>
                    <a:pt x="306743" y="622058"/>
                  </a:lnTo>
                  <a:lnTo>
                    <a:pt x="306743" y="622414"/>
                  </a:lnTo>
                  <a:lnTo>
                    <a:pt x="307098" y="622414"/>
                  </a:lnTo>
                  <a:lnTo>
                    <a:pt x="307454" y="622414"/>
                  </a:lnTo>
                  <a:lnTo>
                    <a:pt x="307454" y="622058"/>
                  </a:lnTo>
                  <a:close/>
                </a:path>
                <a:path w="1101089" h="1497964">
                  <a:moveTo>
                    <a:pt x="309600" y="492099"/>
                  </a:moveTo>
                  <a:lnTo>
                    <a:pt x="309245" y="492099"/>
                  </a:lnTo>
                  <a:lnTo>
                    <a:pt x="309600" y="492455"/>
                  </a:lnTo>
                  <a:lnTo>
                    <a:pt x="309600" y="492099"/>
                  </a:lnTo>
                  <a:close/>
                </a:path>
                <a:path w="1101089" h="1497964">
                  <a:moveTo>
                    <a:pt x="310667" y="1100620"/>
                  </a:moveTo>
                  <a:lnTo>
                    <a:pt x="310311" y="1099908"/>
                  </a:lnTo>
                  <a:lnTo>
                    <a:pt x="309956" y="1099908"/>
                  </a:lnTo>
                  <a:lnTo>
                    <a:pt x="309956" y="1100264"/>
                  </a:lnTo>
                  <a:lnTo>
                    <a:pt x="310311" y="1100620"/>
                  </a:lnTo>
                  <a:lnTo>
                    <a:pt x="310667" y="1100620"/>
                  </a:lnTo>
                  <a:close/>
                </a:path>
                <a:path w="1101089" h="1497964">
                  <a:moveTo>
                    <a:pt x="326339" y="628116"/>
                  </a:moveTo>
                  <a:lnTo>
                    <a:pt x="325983" y="627761"/>
                  </a:lnTo>
                  <a:lnTo>
                    <a:pt x="325983" y="628116"/>
                  </a:lnTo>
                  <a:lnTo>
                    <a:pt x="326339" y="628116"/>
                  </a:lnTo>
                  <a:close/>
                </a:path>
                <a:path w="1101089" h="1497964">
                  <a:moveTo>
                    <a:pt x="331330" y="680808"/>
                  </a:moveTo>
                  <a:lnTo>
                    <a:pt x="330974" y="680453"/>
                  </a:lnTo>
                  <a:lnTo>
                    <a:pt x="330619" y="680808"/>
                  </a:lnTo>
                  <a:lnTo>
                    <a:pt x="330619" y="681532"/>
                  </a:lnTo>
                  <a:lnTo>
                    <a:pt x="330974" y="681888"/>
                  </a:lnTo>
                  <a:lnTo>
                    <a:pt x="330974" y="681520"/>
                  </a:lnTo>
                  <a:lnTo>
                    <a:pt x="331330" y="681520"/>
                  </a:lnTo>
                  <a:lnTo>
                    <a:pt x="331330" y="680808"/>
                  </a:lnTo>
                  <a:close/>
                </a:path>
                <a:path w="1101089" h="1497964">
                  <a:moveTo>
                    <a:pt x="359473" y="570433"/>
                  </a:moveTo>
                  <a:lnTo>
                    <a:pt x="359117" y="570077"/>
                  </a:lnTo>
                  <a:lnTo>
                    <a:pt x="358762" y="570077"/>
                  </a:lnTo>
                  <a:lnTo>
                    <a:pt x="358762" y="570433"/>
                  </a:lnTo>
                  <a:lnTo>
                    <a:pt x="359117" y="570788"/>
                  </a:lnTo>
                  <a:lnTo>
                    <a:pt x="359473" y="570433"/>
                  </a:lnTo>
                  <a:close/>
                </a:path>
                <a:path w="1101089" h="1497964">
                  <a:moveTo>
                    <a:pt x="406146" y="607110"/>
                  </a:moveTo>
                  <a:lnTo>
                    <a:pt x="405790" y="607110"/>
                  </a:lnTo>
                  <a:lnTo>
                    <a:pt x="405434" y="607466"/>
                  </a:lnTo>
                  <a:lnTo>
                    <a:pt x="405079" y="607466"/>
                  </a:lnTo>
                  <a:lnTo>
                    <a:pt x="405434" y="607822"/>
                  </a:lnTo>
                  <a:lnTo>
                    <a:pt x="405790" y="607466"/>
                  </a:lnTo>
                  <a:lnTo>
                    <a:pt x="406146" y="607466"/>
                  </a:lnTo>
                  <a:lnTo>
                    <a:pt x="406146" y="607110"/>
                  </a:lnTo>
                  <a:close/>
                </a:path>
                <a:path w="1101089" h="1497964">
                  <a:moveTo>
                    <a:pt x="406501" y="746328"/>
                  </a:moveTo>
                  <a:lnTo>
                    <a:pt x="405790" y="746328"/>
                  </a:lnTo>
                  <a:lnTo>
                    <a:pt x="405434" y="746683"/>
                  </a:lnTo>
                  <a:lnTo>
                    <a:pt x="405790" y="747039"/>
                  </a:lnTo>
                  <a:lnTo>
                    <a:pt x="406146" y="747039"/>
                  </a:lnTo>
                  <a:lnTo>
                    <a:pt x="406501" y="746683"/>
                  </a:lnTo>
                  <a:lnTo>
                    <a:pt x="406501" y="746328"/>
                  </a:lnTo>
                  <a:close/>
                </a:path>
                <a:path w="1101089" h="1497964">
                  <a:moveTo>
                    <a:pt x="439991" y="642708"/>
                  </a:moveTo>
                  <a:lnTo>
                    <a:pt x="439635" y="643064"/>
                  </a:lnTo>
                  <a:lnTo>
                    <a:pt x="439635" y="643788"/>
                  </a:lnTo>
                  <a:lnTo>
                    <a:pt x="439991" y="643420"/>
                  </a:lnTo>
                  <a:lnTo>
                    <a:pt x="439991" y="642708"/>
                  </a:lnTo>
                  <a:close/>
                </a:path>
                <a:path w="1101089" h="1497964">
                  <a:moveTo>
                    <a:pt x="474548" y="733513"/>
                  </a:moveTo>
                  <a:lnTo>
                    <a:pt x="474192" y="733513"/>
                  </a:lnTo>
                  <a:lnTo>
                    <a:pt x="473837" y="733869"/>
                  </a:lnTo>
                  <a:lnTo>
                    <a:pt x="474548" y="733869"/>
                  </a:lnTo>
                  <a:lnTo>
                    <a:pt x="474548" y="733513"/>
                  </a:lnTo>
                  <a:close/>
                </a:path>
                <a:path w="1101089" h="1497964">
                  <a:moveTo>
                    <a:pt x="490232" y="668350"/>
                  </a:moveTo>
                  <a:lnTo>
                    <a:pt x="489864" y="668350"/>
                  </a:lnTo>
                  <a:lnTo>
                    <a:pt x="489864" y="667994"/>
                  </a:lnTo>
                  <a:lnTo>
                    <a:pt x="489508" y="667994"/>
                  </a:lnTo>
                  <a:lnTo>
                    <a:pt x="489153" y="668350"/>
                  </a:lnTo>
                  <a:lnTo>
                    <a:pt x="489508" y="668705"/>
                  </a:lnTo>
                  <a:lnTo>
                    <a:pt x="489864" y="668705"/>
                  </a:lnTo>
                  <a:lnTo>
                    <a:pt x="490232" y="668350"/>
                  </a:lnTo>
                  <a:close/>
                </a:path>
                <a:path w="1101089" h="1497964">
                  <a:moveTo>
                    <a:pt x="586066" y="705383"/>
                  </a:moveTo>
                  <a:lnTo>
                    <a:pt x="585711" y="705383"/>
                  </a:lnTo>
                  <a:lnTo>
                    <a:pt x="585711" y="705027"/>
                  </a:lnTo>
                  <a:lnTo>
                    <a:pt x="585355" y="705027"/>
                  </a:lnTo>
                  <a:lnTo>
                    <a:pt x="585355" y="706094"/>
                  </a:lnTo>
                  <a:lnTo>
                    <a:pt x="585711" y="706094"/>
                  </a:lnTo>
                  <a:lnTo>
                    <a:pt x="585711" y="705739"/>
                  </a:lnTo>
                  <a:lnTo>
                    <a:pt x="586066" y="705739"/>
                  </a:lnTo>
                  <a:lnTo>
                    <a:pt x="586066" y="705383"/>
                  </a:lnTo>
                  <a:close/>
                </a:path>
                <a:path w="1101089" h="1497964">
                  <a:moveTo>
                    <a:pt x="597103" y="1421447"/>
                  </a:moveTo>
                  <a:lnTo>
                    <a:pt x="596747" y="1421091"/>
                  </a:lnTo>
                  <a:lnTo>
                    <a:pt x="596747" y="1420736"/>
                  </a:lnTo>
                  <a:lnTo>
                    <a:pt x="596392" y="1420736"/>
                  </a:lnTo>
                  <a:lnTo>
                    <a:pt x="596036" y="1421091"/>
                  </a:lnTo>
                  <a:lnTo>
                    <a:pt x="596392" y="1421091"/>
                  </a:lnTo>
                  <a:lnTo>
                    <a:pt x="596392" y="1421447"/>
                  </a:lnTo>
                  <a:lnTo>
                    <a:pt x="596747" y="1421803"/>
                  </a:lnTo>
                  <a:lnTo>
                    <a:pt x="596747" y="1422158"/>
                  </a:lnTo>
                  <a:lnTo>
                    <a:pt x="597103" y="1421803"/>
                  </a:lnTo>
                  <a:lnTo>
                    <a:pt x="597103" y="1421447"/>
                  </a:lnTo>
                  <a:close/>
                </a:path>
                <a:path w="1101089" h="1497964">
                  <a:moveTo>
                    <a:pt x="607796" y="661936"/>
                  </a:moveTo>
                  <a:lnTo>
                    <a:pt x="607085" y="661225"/>
                  </a:lnTo>
                  <a:lnTo>
                    <a:pt x="606374" y="661936"/>
                  </a:lnTo>
                  <a:lnTo>
                    <a:pt x="606729" y="662292"/>
                  </a:lnTo>
                  <a:lnTo>
                    <a:pt x="607441" y="662292"/>
                  </a:lnTo>
                  <a:lnTo>
                    <a:pt x="607796" y="661936"/>
                  </a:lnTo>
                  <a:close/>
                </a:path>
                <a:path w="1101089" h="1497964">
                  <a:moveTo>
                    <a:pt x="715035" y="1384414"/>
                  </a:moveTo>
                  <a:lnTo>
                    <a:pt x="714324" y="1383703"/>
                  </a:lnTo>
                  <a:lnTo>
                    <a:pt x="714324" y="1384058"/>
                  </a:lnTo>
                  <a:lnTo>
                    <a:pt x="713968" y="1384058"/>
                  </a:lnTo>
                  <a:lnTo>
                    <a:pt x="713968" y="1384414"/>
                  </a:lnTo>
                  <a:lnTo>
                    <a:pt x="714324" y="1384414"/>
                  </a:lnTo>
                  <a:lnTo>
                    <a:pt x="714679" y="1384769"/>
                  </a:lnTo>
                  <a:lnTo>
                    <a:pt x="715035" y="1384414"/>
                  </a:lnTo>
                  <a:close/>
                </a:path>
                <a:path w="1101089" h="1497964">
                  <a:moveTo>
                    <a:pt x="716813" y="1324597"/>
                  </a:moveTo>
                  <a:lnTo>
                    <a:pt x="716457" y="1324241"/>
                  </a:lnTo>
                  <a:lnTo>
                    <a:pt x="716457" y="1324597"/>
                  </a:lnTo>
                  <a:lnTo>
                    <a:pt x="716102" y="1324952"/>
                  </a:lnTo>
                  <a:lnTo>
                    <a:pt x="716102" y="1325308"/>
                  </a:lnTo>
                  <a:lnTo>
                    <a:pt x="716457" y="1325308"/>
                  </a:lnTo>
                  <a:lnTo>
                    <a:pt x="716457" y="1325664"/>
                  </a:lnTo>
                  <a:lnTo>
                    <a:pt x="716813" y="1325308"/>
                  </a:lnTo>
                  <a:lnTo>
                    <a:pt x="716813" y="1324597"/>
                  </a:lnTo>
                  <a:close/>
                </a:path>
                <a:path w="1101089" h="1497964">
                  <a:moveTo>
                    <a:pt x="724293" y="1446733"/>
                  </a:moveTo>
                  <a:lnTo>
                    <a:pt x="723938" y="1446377"/>
                  </a:lnTo>
                  <a:lnTo>
                    <a:pt x="723582" y="1446377"/>
                  </a:lnTo>
                  <a:lnTo>
                    <a:pt x="723582" y="1446733"/>
                  </a:lnTo>
                  <a:lnTo>
                    <a:pt x="723938" y="1446733"/>
                  </a:lnTo>
                  <a:lnTo>
                    <a:pt x="723938" y="1447088"/>
                  </a:lnTo>
                  <a:lnTo>
                    <a:pt x="724293" y="1446733"/>
                  </a:lnTo>
                  <a:close/>
                </a:path>
                <a:path w="1101089" h="1497964">
                  <a:moveTo>
                    <a:pt x="724293" y="1381569"/>
                  </a:moveTo>
                  <a:lnTo>
                    <a:pt x="723938" y="1381569"/>
                  </a:lnTo>
                  <a:lnTo>
                    <a:pt x="723582" y="1381925"/>
                  </a:lnTo>
                  <a:lnTo>
                    <a:pt x="723582" y="1382280"/>
                  </a:lnTo>
                  <a:lnTo>
                    <a:pt x="723938" y="1382280"/>
                  </a:lnTo>
                  <a:lnTo>
                    <a:pt x="723938" y="1381925"/>
                  </a:lnTo>
                  <a:lnTo>
                    <a:pt x="724293" y="1381925"/>
                  </a:lnTo>
                  <a:lnTo>
                    <a:pt x="724293" y="1381569"/>
                  </a:lnTo>
                  <a:close/>
                </a:path>
                <a:path w="1101089" h="1497964">
                  <a:moveTo>
                    <a:pt x="745312" y="1497291"/>
                  </a:moveTo>
                  <a:lnTo>
                    <a:pt x="744956" y="1497291"/>
                  </a:lnTo>
                  <a:lnTo>
                    <a:pt x="745312" y="1497647"/>
                  </a:lnTo>
                  <a:lnTo>
                    <a:pt x="745312" y="1497291"/>
                  </a:lnTo>
                  <a:close/>
                </a:path>
                <a:path w="1101089" h="1497964">
                  <a:moveTo>
                    <a:pt x="750658" y="1381569"/>
                  </a:moveTo>
                  <a:lnTo>
                    <a:pt x="750303" y="1381569"/>
                  </a:lnTo>
                  <a:lnTo>
                    <a:pt x="750303" y="1381925"/>
                  </a:lnTo>
                  <a:lnTo>
                    <a:pt x="749947" y="1381925"/>
                  </a:lnTo>
                  <a:lnTo>
                    <a:pt x="750303" y="1382280"/>
                  </a:lnTo>
                  <a:lnTo>
                    <a:pt x="750658" y="1381925"/>
                  </a:lnTo>
                  <a:lnTo>
                    <a:pt x="750658" y="1381569"/>
                  </a:lnTo>
                  <a:close/>
                </a:path>
                <a:path w="1101089" h="1497964">
                  <a:moveTo>
                    <a:pt x="772744" y="1088517"/>
                  </a:moveTo>
                  <a:lnTo>
                    <a:pt x="772388" y="1088517"/>
                  </a:lnTo>
                  <a:lnTo>
                    <a:pt x="772033" y="1088872"/>
                  </a:lnTo>
                  <a:lnTo>
                    <a:pt x="771677" y="1088872"/>
                  </a:lnTo>
                  <a:lnTo>
                    <a:pt x="771677" y="1089228"/>
                  </a:lnTo>
                  <a:lnTo>
                    <a:pt x="772033" y="1089228"/>
                  </a:lnTo>
                  <a:lnTo>
                    <a:pt x="772033" y="1089583"/>
                  </a:lnTo>
                  <a:lnTo>
                    <a:pt x="772744" y="1089583"/>
                  </a:lnTo>
                  <a:lnTo>
                    <a:pt x="772744" y="1088517"/>
                  </a:lnTo>
                  <a:close/>
                </a:path>
                <a:path w="1101089" h="1497964">
                  <a:moveTo>
                    <a:pt x="782015" y="1412900"/>
                  </a:moveTo>
                  <a:lnTo>
                    <a:pt x="781659" y="1412900"/>
                  </a:lnTo>
                  <a:lnTo>
                    <a:pt x="782015" y="1413256"/>
                  </a:lnTo>
                  <a:lnTo>
                    <a:pt x="782015" y="1412900"/>
                  </a:lnTo>
                  <a:close/>
                </a:path>
                <a:path w="1101089" h="1497964">
                  <a:moveTo>
                    <a:pt x="783082" y="1363052"/>
                  </a:moveTo>
                  <a:lnTo>
                    <a:pt x="782726" y="1362697"/>
                  </a:lnTo>
                  <a:lnTo>
                    <a:pt x="782370" y="1362697"/>
                  </a:lnTo>
                  <a:lnTo>
                    <a:pt x="782726" y="1363052"/>
                  </a:lnTo>
                  <a:lnTo>
                    <a:pt x="783082" y="1363052"/>
                  </a:lnTo>
                  <a:close/>
                </a:path>
                <a:path w="1101089" h="1497964">
                  <a:moveTo>
                    <a:pt x="788784" y="1354505"/>
                  </a:moveTo>
                  <a:lnTo>
                    <a:pt x="788428" y="1354505"/>
                  </a:lnTo>
                  <a:lnTo>
                    <a:pt x="788784" y="1354861"/>
                  </a:lnTo>
                  <a:lnTo>
                    <a:pt x="788784" y="1354505"/>
                  </a:lnTo>
                  <a:close/>
                </a:path>
                <a:path w="1101089" h="1497964">
                  <a:moveTo>
                    <a:pt x="788784" y="1354150"/>
                  </a:moveTo>
                  <a:lnTo>
                    <a:pt x="788428" y="1354150"/>
                  </a:lnTo>
                  <a:lnTo>
                    <a:pt x="788428" y="1354505"/>
                  </a:lnTo>
                  <a:lnTo>
                    <a:pt x="788784" y="1354150"/>
                  </a:lnTo>
                  <a:close/>
                </a:path>
                <a:path w="1101089" h="1497964">
                  <a:moveTo>
                    <a:pt x="821207" y="1493024"/>
                  </a:moveTo>
                  <a:lnTo>
                    <a:pt x="820851" y="1493024"/>
                  </a:lnTo>
                  <a:lnTo>
                    <a:pt x="820483" y="1492669"/>
                  </a:lnTo>
                  <a:lnTo>
                    <a:pt x="820127" y="1493024"/>
                  </a:lnTo>
                  <a:lnTo>
                    <a:pt x="820483" y="1493024"/>
                  </a:lnTo>
                  <a:lnTo>
                    <a:pt x="820483" y="1493735"/>
                  </a:lnTo>
                  <a:lnTo>
                    <a:pt x="820851" y="1493735"/>
                  </a:lnTo>
                  <a:lnTo>
                    <a:pt x="820851" y="1493380"/>
                  </a:lnTo>
                  <a:lnTo>
                    <a:pt x="821207" y="1493380"/>
                  </a:lnTo>
                  <a:lnTo>
                    <a:pt x="821207" y="1493024"/>
                  </a:lnTo>
                  <a:close/>
                </a:path>
                <a:path w="1101089" h="1497964">
                  <a:moveTo>
                    <a:pt x="824052" y="411619"/>
                  </a:moveTo>
                  <a:lnTo>
                    <a:pt x="823696" y="411264"/>
                  </a:lnTo>
                  <a:lnTo>
                    <a:pt x="823696" y="411619"/>
                  </a:lnTo>
                  <a:lnTo>
                    <a:pt x="824052" y="411619"/>
                  </a:lnTo>
                  <a:close/>
                </a:path>
                <a:path w="1101089" h="1497964">
                  <a:moveTo>
                    <a:pt x="873213" y="1394383"/>
                  </a:moveTo>
                  <a:lnTo>
                    <a:pt x="872858" y="1394383"/>
                  </a:lnTo>
                  <a:lnTo>
                    <a:pt x="872858" y="1394739"/>
                  </a:lnTo>
                  <a:lnTo>
                    <a:pt x="873213" y="1394739"/>
                  </a:lnTo>
                  <a:lnTo>
                    <a:pt x="873213" y="1394383"/>
                  </a:lnTo>
                  <a:close/>
                </a:path>
                <a:path w="1101089" h="1497964">
                  <a:moveTo>
                    <a:pt x="896023" y="461467"/>
                  </a:moveTo>
                  <a:lnTo>
                    <a:pt x="895667" y="461111"/>
                  </a:lnTo>
                  <a:lnTo>
                    <a:pt x="895667" y="461467"/>
                  </a:lnTo>
                  <a:lnTo>
                    <a:pt x="896023" y="461822"/>
                  </a:lnTo>
                  <a:lnTo>
                    <a:pt x="896023" y="461467"/>
                  </a:lnTo>
                  <a:close/>
                </a:path>
                <a:path w="1101089" h="1497964">
                  <a:moveTo>
                    <a:pt x="921664" y="1423225"/>
                  </a:moveTo>
                  <a:lnTo>
                    <a:pt x="921308" y="1423225"/>
                  </a:lnTo>
                  <a:lnTo>
                    <a:pt x="921308" y="1423581"/>
                  </a:lnTo>
                  <a:lnTo>
                    <a:pt x="921664" y="1423581"/>
                  </a:lnTo>
                  <a:lnTo>
                    <a:pt x="921664" y="1423225"/>
                  </a:lnTo>
                  <a:close/>
                </a:path>
                <a:path w="1101089" h="1497964">
                  <a:moveTo>
                    <a:pt x="934135" y="575767"/>
                  </a:moveTo>
                  <a:lnTo>
                    <a:pt x="933780" y="575411"/>
                  </a:lnTo>
                  <a:lnTo>
                    <a:pt x="933424" y="575767"/>
                  </a:lnTo>
                  <a:lnTo>
                    <a:pt x="933424" y="576478"/>
                  </a:lnTo>
                  <a:lnTo>
                    <a:pt x="933780" y="576478"/>
                  </a:lnTo>
                  <a:lnTo>
                    <a:pt x="933780" y="576122"/>
                  </a:lnTo>
                  <a:lnTo>
                    <a:pt x="934135" y="576122"/>
                  </a:lnTo>
                  <a:lnTo>
                    <a:pt x="934135" y="575767"/>
                  </a:lnTo>
                  <a:close/>
                </a:path>
                <a:path w="1101089" h="1497964">
                  <a:moveTo>
                    <a:pt x="950175" y="665861"/>
                  </a:moveTo>
                  <a:lnTo>
                    <a:pt x="949820" y="665861"/>
                  </a:lnTo>
                  <a:lnTo>
                    <a:pt x="949820" y="666216"/>
                  </a:lnTo>
                  <a:lnTo>
                    <a:pt x="950175" y="666216"/>
                  </a:lnTo>
                  <a:lnTo>
                    <a:pt x="950175" y="665861"/>
                  </a:lnTo>
                  <a:close/>
                </a:path>
                <a:path w="1101089" h="1497964">
                  <a:moveTo>
                    <a:pt x="955509" y="677964"/>
                  </a:moveTo>
                  <a:lnTo>
                    <a:pt x="955154" y="677608"/>
                  </a:lnTo>
                  <a:lnTo>
                    <a:pt x="954798" y="677608"/>
                  </a:lnTo>
                  <a:lnTo>
                    <a:pt x="954443" y="677964"/>
                  </a:lnTo>
                  <a:lnTo>
                    <a:pt x="954798" y="678319"/>
                  </a:lnTo>
                  <a:lnTo>
                    <a:pt x="955154" y="678319"/>
                  </a:lnTo>
                  <a:lnTo>
                    <a:pt x="955509" y="677964"/>
                  </a:lnTo>
                  <a:close/>
                </a:path>
                <a:path w="1101089" h="1497964">
                  <a:moveTo>
                    <a:pt x="967625" y="567944"/>
                  </a:moveTo>
                  <a:lnTo>
                    <a:pt x="966914" y="567944"/>
                  </a:lnTo>
                  <a:lnTo>
                    <a:pt x="967270" y="568299"/>
                  </a:lnTo>
                  <a:lnTo>
                    <a:pt x="967625" y="567944"/>
                  </a:lnTo>
                  <a:close/>
                </a:path>
                <a:path w="1101089" h="1497964">
                  <a:moveTo>
                    <a:pt x="981163" y="745617"/>
                  </a:moveTo>
                  <a:lnTo>
                    <a:pt x="980808" y="745617"/>
                  </a:lnTo>
                  <a:lnTo>
                    <a:pt x="980808" y="746328"/>
                  </a:lnTo>
                  <a:lnTo>
                    <a:pt x="981163" y="745617"/>
                  </a:lnTo>
                  <a:close/>
                </a:path>
                <a:path w="1101089" h="1497964">
                  <a:moveTo>
                    <a:pt x="992924" y="642353"/>
                  </a:moveTo>
                  <a:lnTo>
                    <a:pt x="992568" y="642353"/>
                  </a:lnTo>
                  <a:lnTo>
                    <a:pt x="992568" y="642708"/>
                  </a:lnTo>
                  <a:lnTo>
                    <a:pt x="992924" y="642708"/>
                  </a:lnTo>
                  <a:lnTo>
                    <a:pt x="992924" y="642353"/>
                  </a:lnTo>
                  <a:close/>
                </a:path>
                <a:path w="1101089" h="1497964">
                  <a:moveTo>
                    <a:pt x="1003617" y="744905"/>
                  </a:moveTo>
                  <a:lnTo>
                    <a:pt x="1003261" y="744905"/>
                  </a:lnTo>
                  <a:lnTo>
                    <a:pt x="1003261" y="745261"/>
                  </a:lnTo>
                  <a:lnTo>
                    <a:pt x="1003617" y="745261"/>
                  </a:lnTo>
                  <a:lnTo>
                    <a:pt x="1003617" y="744905"/>
                  </a:lnTo>
                  <a:close/>
                </a:path>
                <a:path w="1101089" h="1497964">
                  <a:moveTo>
                    <a:pt x="1008595" y="355"/>
                  </a:moveTo>
                  <a:lnTo>
                    <a:pt x="1008240" y="0"/>
                  </a:lnTo>
                  <a:lnTo>
                    <a:pt x="1008240" y="355"/>
                  </a:lnTo>
                  <a:lnTo>
                    <a:pt x="1008595" y="355"/>
                  </a:lnTo>
                  <a:close/>
                </a:path>
                <a:path w="1101089" h="1497964">
                  <a:moveTo>
                    <a:pt x="1033538" y="564730"/>
                  </a:moveTo>
                  <a:lnTo>
                    <a:pt x="1032827" y="564730"/>
                  </a:lnTo>
                  <a:lnTo>
                    <a:pt x="1032471" y="564375"/>
                  </a:lnTo>
                  <a:lnTo>
                    <a:pt x="1032116" y="564730"/>
                  </a:lnTo>
                  <a:lnTo>
                    <a:pt x="1032471" y="565086"/>
                  </a:lnTo>
                  <a:lnTo>
                    <a:pt x="1032471" y="565442"/>
                  </a:lnTo>
                  <a:lnTo>
                    <a:pt x="1033183" y="565442"/>
                  </a:lnTo>
                  <a:lnTo>
                    <a:pt x="1033183" y="565086"/>
                  </a:lnTo>
                  <a:lnTo>
                    <a:pt x="1033538" y="564730"/>
                  </a:lnTo>
                  <a:close/>
                </a:path>
                <a:path w="1101089" h="1497964">
                  <a:moveTo>
                    <a:pt x="1043520" y="621347"/>
                  </a:moveTo>
                  <a:lnTo>
                    <a:pt x="1043152" y="620991"/>
                  </a:lnTo>
                  <a:lnTo>
                    <a:pt x="1042797" y="621347"/>
                  </a:lnTo>
                  <a:lnTo>
                    <a:pt x="1042441" y="621347"/>
                  </a:lnTo>
                  <a:lnTo>
                    <a:pt x="1042797" y="621703"/>
                  </a:lnTo>
                  <a:lnTo>
                    <a:pt x="1043520" y="621703"/>
                  </a:lnTo>
                  <a:lnTo>
                    <a:pt x="1043520" y="621347"/>
                  </a:lnTo>
                  <a:close/>
                </a:path>
                <a:path w="1101089" h="1497964">
                  <a:moveTo>
                    <a:pt x="1045654" y="545147"/>
                  </a:moveTo>
                  <a:lnTo>
                    <a:pt x="1045298" y="545147"/>
                  </a:lnTo>
                  <a:lnTo>
                    <a:pt x="1045298" y="545503"/>
                  </a:lnTo>
                  <a:lnTo>
                    <a:pt x="1044943" y="545503"/>
                  </a:lnTo>
                  <a:lnTo>
                    <a:pt x="1044943" y="545858"/>
                  </a:lnTo>
                  <a:lnTo>
                    <a:pt x="1045298" y="545858"/>
                  </a:lnTo>
                  <a:lnTo>
                    <a:pt x="1045654" y="545503"/>
                  </a:lnTo>
                  <a:lnTo>
                    <a:pt x="1045654" y="545147"/>
                  </a:lnTo>
                  <a:close/>
                </a:path>
                <a:path w="1101089" h="1497964">
                  <a:moveTo>
                    <a:pt x="1100874" y="426935"/>
                  </a:moveTo>
                  <a:lnTo>
                    <a:pt x="1100518" y="426580"/>
                  </a:lnTo>
                  <a:lnTo>
                    <a:pt x="1100518" y="426935"/>
                  </a:lnTo>
                  <a:lnTo>
                    <a:pt x="1100874" y="427291"/>
                  </a:lnTo>
                  <a:lnTo>
                    <a:pt x="1100874" y="426935"/>
                  </a:lnTo>
                  <a:close/>
                </a:path>
              </a:pathLst>
            </a:custGeom>
            <a:solidFill>
              <a:srgbClr val="BF8552"/>
            </a:solidFill>
          </p:spPr>
          <p:txBody>
            <a:bodyPr wrap="square" lIns="0" tIns="0" rIns="0" bIns="0" rtlCol="0"/>
            <a:lstStyle/>
            <a:p>
              <a:endParaRPr/>
            </a:p>
          </p:txBody>
        </p:sp>
      </p:grpSp>
      <p:pic>
        <p:nvPicPr>
          <p:cNvPr id="30" name="object 30"/>
          <p:cNvPicPr/>
          <p:nvPr/>
        </p:nvPicPr>
        <p:blipFill>
          <a:blip r:embed="rId2" cstate="print"/>
          <a:stretch>
            <a:fillRect/>
          </a:stretch>
        </p:blipFill>
        <p:spPr>
          <a:xfrm>
            <a:off x="16093901" y="7487296"/>
            <a:ext cx="1119220" cy="1639450"/>
          </a:xfrm>
          <a:prstGeom prst="rect">
            <a:avLst/>
          </a:prstGeom>
        </p:spPr>
      </p:pic>
      <p:graphicFrame>
        <p:nvGraphicFramePr>
          <p:cNvPr id="4" name="資料庫圖表 3"/>
          <p:cNvGraphicFramePr/>
          <p:nvPr>
            <p:extLst>
              <p:ext uri="{D42A27DB-BD31-4B8C-83A1-F6EECF244321}">
                <p14:modId xmlns:p14="http://schemas.microsoft.com/office/powerpoint/2010/main" val="2410758004"/>
              </p:ext>
            </p:extLst>
          </p:nvPr>
        </p:nvGraphicFramePr>
        <p:xfrm>
          <a:off x="3229047" y="1438910"/>
          <a:ext cx="12192000"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圖片 8"/>
          <p:cNvPicPr>
            <a:picLocks noChangeAspect="1"/>
          </p:cNvPicPr>
          <p:nvPr/>
        </p:nvPicPr>
        <p:blipFill>
          <a:blip r:embed="rId8"/>
          <a:stretch>
            <a:fillRect/>
          </a:stretch>
        </p:blipFill>
        <p:spPr>
          <a:xfrm>
            <a:off x="2697403" y="7200900"/>
            <a:ext cx="3048000" cy="2667000"/>
          </a:xfrm>
          <a:prstGeom prst="rect">
            <a:avLst/>
          </a:prstGeom>
        </p:spPr>
      </p:pic>
      <p:sp>
        <p:nvSpPr>
          <p:cNvPr id="3" name="投影片編號版面配置區 2"/>
          <p:cNvSpPr>
            <a:spLocks noGrp="1"/>
          </p:cNvSpPr>
          <p:nvPr>
            <p:ph type="sldNum" sz="quarter" idx="7"/>
          </p:nvPr>
        </p:nvSpPr>
        <p:spPr/>
        <p:txBody>
          <a:bodyPr/>
          <a:lstStyle/>
          <a:p>
            <a:fld id="{B6F15528-21DE-4FAA-801E-634DDDAF4B2B}" type="slidenum">
              <a:rPr lang="en-US" altLang="zh-TW" smtClean="0"/>
              <a:t>13</a:t>
            </a:fld>
            <a:endParaRPr lang="zh-TW" altLang="en-US"/>
          </a:p>
        </p:txBody>
      </p:sp>
    </p:spTree>
    <p:extLst>
      <p:ext uri="{BB962C8B-B14F-4D97-AF65-F5344CB8AC3E}">
        <p14:creationId xmlns:p14="http://schemas.microsoft.com/office/powerpoint/2010/main" val="269565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14</a:t>
            </a:fld>
            <a:endParaRPr lang="zh-TW" altLang="en-US"/>
          </a:p>
        </p:txBody>
      </p:sp>
      <p:graphicFrame>
        <p:nvGraphicFramePr>
          <p:cNvPr id="5" name="資料庫圖表 4"/>
          <p:cNvGraphicFramePr/>
          <p:nvPr>
            <p:extLst>
              <p:ext uri="{D42A27DB-BD31-4B8C-83A1-F6EECF244321}">
                <p14:modId xmlns:p14="http://schemas.microsoft.com/office/powerpoint/2010/main" val="1453351250"/>
              </p:ext>
            </p:extLst>
          </p:nvPr>
        </p:nvGraphicFramePr>
        <p:xfrm>
          <a:off x="15240" y="-1866900"/>
          <a:ext cx="18302068"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3124200" y="3543300"/>
            <a:ext cx="12954000" cy="255454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協同教學法的目的在</a:t>
            </a:r>
            <a:r>
              <a:rPr lang="zh-TW" altLang="en-US" sz="4000" dirty="0">
                <a:solidFill>
                  <a:srgbClr val="FF0000"/>
                </a:solidFill>
                <a:latin typeface="標楷體" panose="03000509000000000000" pitchFamily="65" charset="-120"/>
                <a:ea typeface="標楷體" panose="03000509000000000000" pitchFamily="65" charset="-120"/>
              </a:rPr>
              <a:t>適應個別差異</a:t>
            </a:r>
            <a:r>
              <a:rPr lang="zh-TW" altLang="en-US" sz="4000" dirty="0">
                <a:latin typeface="標楷體" panose="03000509000000000000" pitchFamily="65" charset="-120"/>
                <a:ea typeface="標楷體" panose="03000509000000000000" pitchFamily="65" charset="-120"/>
              </a:rPr>
              <a:t>，實施</a:t>
            </a:r>
            <a:r>
              <a:rPr lang="zh-TW" altLang="en-US" sz="4000" dirty="0">
                <a:solidFill>
                  <a:srgbClr val="FF0000"/>
                </a:solidFill>
                <a:latin typeface="標楷體" panose="03000509000000000000" pitchFamily="65" charset="-120"/>
                <a:ea typeface="標楷體" panose="03000509000000000000" pitchFamily="65" charset="-120"/>
              </a:rPr>
              <a:t>適性教育</a:t>
            </a:r>
            <a:r>
              <a:rPr lang="zh-TW" altLang="en-US" sz="4000" dirty="0">
                <a:latin typeface="標楷體" panose="03000509000000000000" pitchFamily="65" charset="-120"/>
                <a:ea typeface="標楷體" panose="03000509000000000000" pitchFamily="65" charset="-120"/>
              </a:rPr>
              <a:t>，因此，我們可以從學生的學習速度、學習方式、學習內容、學習程度、學習興趣、或生活經驗來加以</a:t>
            </a:r>
            <a:r>
              <a:rPr lang="zh-TW" altLang="en-US" sz="4000" dirty="0">
                <a:solidFill>
                  <a:srgbClr val="FF0000"/>
                </a:solidFill>
                <a:latin typeface="標楷體" panose="03000509000000000000" pitchFamily="65" charset="-120"/>
                <a:ea typeface="標楷體" panose="03000509000000000000" pitchFamily="65" charset="-120"/>
              </a:rPr>
              <a:t>分析</a:t>
            </a:r>
            <a:r>
              <a:rPr lang="zh-TW" altLang="en-US" sz="4000" dirty="0">
                <a:latin typeface="標楷體" panose="03000509000000000000" pitchFamily="65" charset="-120"/>
                <a:ea typeface="標楷體" panose="03000509000000000000" pitchFamily="65" charset="-120"/>
              </a:rPr>
              <a:t>，依據</a:t>
            </a:r>
            <a:r>
              <a:rPr lang="zh-TW" altLang="en-US" sz="4000" dirty="0">
                <a:solidFill>
                  <a:srgbClr val="FF0000"/>
                </a:solidFill>
                <a:latin typeface="標楷體" panose="03000509000000000000" pitchFamily="65" charset="-120"/>
                <a:ea typeface="標楷體" panose="03000509000000000000" pitchFamily="65" charset="-120"/>
              </a:rPr>
              <a:t>學生個別差異</a:t>
            </a:r>
            <a:r>
              <a:rPr lang="zh-TW" altLang="en-US" sz="4000" dirty="0">
                <a:latin typeface="標楷體" panose="03000509000000000000" pitchFamily="65" charset="-120"/>
                <a:ea typeface="標楷體" panose="03000509000000000000" pitchFamily="65" charset="-120"/>
              </a:rPr>
              <a:t>，加以</a:t>
            </a:r>
            <a:r>
              <a:rPr lang="zh-TW" altLang="en-US" sz="4000" dirty="0">
                <a:solidFill>
                  <a:srgbClr val="FF0000"/>
                </a:solidFill>
                <a:latin typeface="標楷體" panose="03000509000000000000" pitchFamily="65" charset="-120"/>
                <a:ea typeface="標楷體" panose="03000509000000000000" pitchFamily="65" charset="-120"/>
              </a:rPr>
              <a:t>適當教導</a:t>
            </a:r>
            <a:r>
              <a:rPr lang="zh-TW" altLang="en-US" sz="40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1410571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15</a:t>
            </a:fld>
            <a:endParaRPr lang="zh-TW" altLang="en-US"/>
          </a:p>
        </p:txBody>
      </p:sp>
      <p:graphicFrame>
        <p:nvGraphicFramePr>
          <p:cNvPr id="5" name="資料庫圖表 4"/>
          <p:cNvGraphicFramePr/>
          <p:nvPr>
            <p:extLst>
              <p:ext uri="{D42A27DB-BD31-4B8C-83A1-F6EECF244321}">
                <p14:modId xmlns:p14="http://schemas.microsoft.com/office/powerpoint/2010/main" val="1137670816"/>
              </p:ext>
            </p:extLst>
          </p:nvPr>
        </p:nvGraphicFramePr>
        <p:xfrm>
          <a:off x="15240" y="-1866900"/>
          <a:ext cx="18302068"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3276600" y="3543300"/>
            <a:ext cx="12801600"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indent="457200"/>
            <a:r>
              <a:rPr lang="en-US" altLang="zh-TW" sz="4000" dirty="0">
                <a:latin typeface="標楷體" panose="03000509000000000000" pitchFamily="65" charset="-120"/>
                <a:ea typeface="標楷體" panose="03000509000000000000" pitchFamily="65" charset="-120"/>
              </a:rPr>
              <a:t>	</a:t>
            </a:r>
            <a:r>
              <a:rPr lang="zh-TW" altLang="zh-TW" sz="4000" dirty="0">
                <a:latin typeface="標楷體" panose="03000509000000000000" pitchFamily="65" charset="-120"/>
                <a:ea typeface="標楷體" panose="03000509000000000000" pitchFamily="65" charset="-120"/>
              </a:rPr>
              <a:t>學習團體是指</a:t>
            </a:r>
            <a:r>
              <a:rPr lang="zh-TW" altLang="zh-TW" sz="4000" dirty="0">
                <a:solidFill>
                  <a:srgbClr val="FF0000"/>
                </a:solidFill>
                <a:latin typeface="標楷體" panose="03000509000000000000" pitchFamily="65" charset="-120"/>
                <a:ea typeface="標楷體" panose="03000509000000000000" pitchFamily="65" charset="-120"/>
              </a:rPr>
              <a:t>學生分組</a:t>
            </a:r>
            <a:r>
              <a:rPr lang="zh-TW" altLang="zh-TW" sz="4000" dirty="0">
                <a:latin typeface="標楷體" panose="03000509000000000000" pitchFamily="65" charset="-120"/>
                <a:ea typeface="標楷體" panose="03000509000000000000" pitchFamily="65" charset="-120"/>
              </a:rPr>
              <a:t>的</a:t>
            </a:r>
            <a:r>
              <a:rPr lang="zh-TW" altLang="zh-TW" sz="4000" dirty="0">
                <a:solidFill>
                  <a:srgbClr val="FF0000"/>
                </a:solidFill>
                <a:latin typeface="標楷體" panose="03000509000000000000" pitchFamily="65" charset="-120"/>
                <a:ea typeface="標楷體" panose="03000509000000000000" pitchFamily="65" charset="-120"/>
              </a:rPr>
              <a:t>方式</a:t>
            </a:r>
            <a:r>
              <a:rPr lang="zh-TW" altLang="zh-TW" sz="4000" dirty="0">
                <a:latin typeface="標楷體" panose="03000509000000000000" pitchFamily="65" charset="-120"/>
                <a:ea typeface="標楷體" panose="03000509000000000000" pitchFamily="65" charset="-120"/>
              </a:rPr>
              <a:t>，依團體的大小可分成：班級</a:t>
            </a:r>
            <a:r>
              <a:rPr lang="zh-TW" altLang="en-US" sz="4000" dirty="0">
                <a:latin typeface="標楷體" panose="03000509000000000000" pitchFamily="65" charset="-120"/>
                <a:ea typeface="標楷體" panose="03000509000000000000" pitchFamily="65" charset="-120"/>
              </a:rPr>
              <a:t>內</a:t>
            </a:r>
            <a:r>
              <a:rPr lang="zh-TW" altLang="zh-TW" sz="4000" dirty="0">
                <a:latin typeface="標楷體" panose="03000509000000000000" pitchFamily="65" charset="-120"/>
                <a:ea typeface="標楷體" panose="03000509000000000000" pitchFamily="65" charset="-120"/>
              </a:rPr>
              <a:t>分組、原班級、跨班級、全學年所有班級、跨學年、全校參與。</a:t>
            </a:r>
          </a:p>
        </p:txBody>
      </p:sp>
    </p:spTree>
    <p:extLst>
      <p:ext uri="{BB962C8B-B14F-4D97-AF65-F5344CB8AC3E}">
        <p14:creationId xmlns:p14="http://schemas.microsoft.com/office/powerpoint/2010/main" val="960554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16</a:t>
            </a:fld>
            <a:endParaRPr lang="zh-TW" altLang="en-US"/>
          </a:p>
        </p:txBody>
      </p:sp>
      <p:graphicFrame>
        <p:nvGraphicFramePr>
          <p:cNvPr id="5" name="資料庫圖表 4"/>
          <p:cNvGraphicFramePr/>
          <p:nvPr>
            <p:extLst>
              <p:ext uri="{D42A27DB-BD31-4B8C-83A1-F6EECF244321}">
                <p14:modId xmlns:p14="http://schemas.microsoft.com/office/powerpoint/2010/main" val="3772217547"/>
              </p:ext>
            </p:extLst>
          </p:nvPr>
        </p:nvGraphicFramePr>
        <p:xfrm>
          <a:off x="15240" y="-1866900"/>
          <a:ext cx="18302068"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3276600" y="3585508"/>
            <a:ext cx="12954000"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教學團體是指</a:t>
            </a:r>
            <a:r>
              <a:rPr lang="zh-TW" altLang="en-US" sz="4000" dirty="0">
                <a:solidFill>
                  <a:srgbClr val="FF0000"/>
                </a:solidFill>
                <a:latin typeface="標楷體" panose="03000509000000000000" pitchFamily="65" charset="-120"/>
                <a:ea typeface="標楷體" panose="03000509000000000000" pitchFamily="65" charset="-120"/>
              </a:rPr>
              <a:t>教學成員組合</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方式</a:t>
            </a:r>
            <a:r>
              <a:rPr lang="zh-TW" altLang="en-US" sz="4000" dirty="0">
                <a:latin typeface="標楷體" panose="03000509000000000000" pitchFamily="65" charset="-120"/>
                <a:ea typeface="標楷體" panose="03000509000000000000" pitchFamily="65" charset="-120"/>
              </a:rPr>
              <a:t>，依教學團體的規模可分成：同學習領域、跨學習領域、同學年、跨學年、加入行政人員、引入家長專家或社區人才。</a:t>
            </a:r>
            <a:endParaRPr lang="zh-TW" altLang="zh-TW" sz="4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80474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17</a:t>
            </a:fld>
            <a:endParaRPr lang="zh-TW" altLang="en-US"/>
          </a:p>
        </p:txBody>
      </p:sp>
      <p:graphicFrame>
        <p:nvGraphicFramePr>
          <p:cNvPr id="5" name="資料庫圖表 4"/>
          <p:cNvGraphicFramePr/>
          <p:nvPr>
            <p:extLst>
              <p:ext uri="{D42A27DB-BD31-4B8C-83A1-F6EECF244321}">
                <p14:modId xmlns:p14="http://schemas.microsoft.com/office/powerpoint/2010/main" val="817334121"/>
              </p:ext>
            </p:extLst>
          </p:nvPr>
        </p:nvGraphicFramePr>
        <p:xfrm>
          <a:off x="15240" y="-1866900"/>
          <a:ext cx="18302068"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3200400" y="2628900"/>
            <a:ext cx="12649200" cy="563231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協同教學的歷程可分為</a:t>
            </a:r>
            <a:r>
              <a:rPr lang="zh-TW" altLang="en-US" sz="4000" dirty="0">
                <a:solidFill>
                  <a:schemeClr val="tx1"/>
                </a:solidFill>
                <a:latin typeface="標楷體" panose="03000509000000000000" pitchFamily="65" charset="-120"/>
                <a:ea typeface="標楷體" panose="03000509000000000000" pitchFamily="65" charset="-120"/>
              </a:rPr>
              <a:t>計畫準備、教學實施、學習評量和評鑑檢討等四歷程</a:t>
            </a:r>
            <a:r>
              <a:rPr lang="zh-TW" altLang="en-US" sz="4000" dirty="0">
                <a:latin typeface="標楷體" panose="03000509000000000000" pitchFamily="65" charset="-120"/>
                <a:ea typeface="標楷體" panose="03000509000000000000" pitchFamily="65" charset="-120"/>
              </a:rPr>
              <a:t>。</a:t>
            </a:r>
            <a:endParaRPr lang="en-US" altLang="zh-TW" sz="4000" dirty="0">
              <a:latin typeface="標楷體" panose="03000509000000000000" pitchFamily="65" charset="-120"/>
              <a:ea typeface="標楷體" panose="03000509000000000000" pitchFamily="65" charset="-120"/>
            </a:endParaRPr>
          </a:p>
          <a:p>
            <a:pPr indent="457200"/>
            <a:r>
              <a:rPr lang="en-US" altLang="zh-TW" sz="4000" dirty="0">
                <a:solidFill>
                  <a:srgbClr val="FF0000"/>
                </a:solidFill>
                <a:latin typeface="標楷體" panose="03000509000000000000" pitchFamily="65" charset="-120"/>
                <a:ea typeface="標楷體" panose="03000509000000000000" pitchFamily="65" charset="-120"/>
              </a:rPr>
              <a:t>	</a:t>
            </a:r>
            <a:r>
              <a:rPr lang="zh-TW" altLang="en-US" sz="4000" dirty="0">
                <a:solidFill>
                  <a:srgbClr val="FF0000"/>
                </a:solidFill>
                <a:latin typeface="標楷體" panose="03000509000000000000" pitchFamily="65" charset="-120"/>
                <a:ea typeface="標楷體" panose="03000509000000000000" pitchFamily="65" charset="-120"/>
              </a:rPr>
              <a:t>計畫準備</a:t>
            </a:r>
            <a:r>
              <a:rPr lang="zh-TW" altLang="en-US" sz="4000" dirty="0">
                <a:latin typeface="標楷體" panose="03000509000000000000" pitchFamily="65" charset="-120"/>
                <a:ea typeface="標楷體" panose="03000509000000000000" pitchFamily="65" charset="-120"/>
              </a:rPr>
              <a:t>主要在</a:t>
            </a:r>
            <a:r>
              <a:rPr lang="zh-TW" altLang="en-US" sz="4000" dirty="0">
                <a:solidFill>
                  <a:srgbClr val="FF0000"/>
                </a:solidFill>
                <a:latin typeface="標楷體" panose="03000509000000000000" pitchFamily="65" charset="-120"/>
                <a:ea typeface="標楷體" panose="03000509000000000000" pitchFamily="65" charset="-120"/>
              </a:rPr>
              <a:t>確立</a:t>
            </a:r>
            <a:r>
              <a:rPr lang="zh-TW" altLang="en-US" sz="4000" dirty="0">
                <a:latin typeface="標楷體" panose="03000509000000000000" pitchFamily="65" charset="-120"/>
                <a:ea typeface="標楷體" panose="03000509000000000000" pitchFamily="65" charset="-120"/>
              </a:rPr>
              <a:t>協同教學</a:t>
            </a:r>
            <a:r>
              <a:rPr lang="zh-TW" altLang="en-US" sz="4000" dirty="0">
                <a:solidFill>
                  <a:srgbClr val="FF0000"/>
                </a:solidFill>
                <a:latin typeface="標楷體" panose="03000509000000000000" pitchFamily="65" charset="-120"/>
                <a:ea typeface="標楷體" panose="03000509000000000000" pitchFamily="65" charset="-120"/>
              </a:rPr>
              <a:t>目標</a:t>
            </a:r>
            <a:r>
              <a:rPr lang="zh-TW" altLang="en-US" sz="4000" dirty="0">
                <a:latin typeface="標楷體" panose="03000509000000000000" pitchFamily="65" charset="-120"/>
                <a:ea typeface="標楷體" panose="03000509000000000000" pitchFamily="65" charset="-120"/>
              </a:rPr>
              <a:t>，規劃實施內涵步驟，共同進行計畫準備。</a:t>
            </a:r>
          </a:p>
          <a:p>
            <a:pPr indent="457200"/>
            <a:r>
              <a:rPr lang="en-US" altLang="zh-TW" sz="4000" dirty="0">
                <a:latin typeface="標楷體" panose="03000509000000000000" pitchFamily="65" charset="-120"/>
                <a:ea typeface="標楷體" panose="03000509000000000000" pitchFamily="65" charset="-120"/>
              </a:rPr>
              <a:t>	</a:t>
            </a:r>
            <a:r>
              <a:rPr lang="zh-TW" altLang="en-US" sz="4000" dirty="0">
                <a:solidFill>
                  <a:srgbClr val="FF0000"/>
                </a:solidFill>
                <a:latin typeface="標楷體" panose="03000509000000000000" pitchFamily="65" charset="-120"/>
                <a:ea typeface="標楷體" panose="03000509000000000000" pitchFamily="65" charset="-120"/>
              </a:rPr>
              <a:t>教學實施</a:t>
            </a:r>
            <a:r>
              <a:rPr lang="zh-TW" altLang="en-US" sz="4000" dirty="0">
                <a:latin typeface="標楷體" panose="03000509000000000000" pitchFamily="65" charset="-120"/>
                <a:ea typeface="標楷體" panose="03000509000000000000" pitchFamily="65" charset="-120"/>
              </a:rPr>
              <a:t>主要由小組教師分工</a:t>
            </a:r>
            <a:r>
              <a:rPr lang="zh-TW" altLang="en-US" sz="4000" dirty="0">
                <a:solidFill>
                  <a:srgbClr val="FF0000"/>
                </a:solidFill>
                <a:latin typeface="標楷體" panose="03000509000000000000" pitchFamily="65" charset="-120"/>
                <a:ea typeface="標楷體" panose="03000509000000000000" pitchFamily="65" charset="-120"/>
              </a:rPr>
              <a:t>依照計畫進行教學</a:t>
            </a:r>
            <a:r>
              <a:rPr lang="zh-TW" altLang="en-US" sz="4000" dirty="0">
                <a:latin typeface="標楷體" panose="03000509000000000000" pitchFamily="65" charset="-120"/>
                <a:ea typeface="標楷體" panose="03000509000000000000" pitchFamily="65" charset="-120"/>
              </a:rPr>
              <a:t>。</a:t>
            </a:r>
            <a:r>
              <a:rPr lang="en-US" altLang="zh-TW" sz="4000" dirty="0">
                <a:latin typeface="標楷體" panose="03000509000000000000" pitchFamily="65" charset="-120"/>
                <a:ea typeface="標楷體" panose="03000509000000000000" pitchFamily="65" charset="-120"/>
              </a:rPr>
              <a:t>	</a:t>
            </a:r>
            <a:r>
              <a:rPr lang="zh-TW" altLang="en-US" sz="4000" dirty="0">
                <a:solidFill>
                  <a:srgbClr val="FF0000"/>
                </a:solidFill>
                <a:latin typeface="標楷體" panose="03000509000000000000" pitchFamily="65" charset="-120"/>
                <a:ea typeface="標楷體" panose="03000509000000000000" pitchFamily="65" charset="-120"/>
              </a:rPr>
              <a:t>學習評量</a:t>
            </a:r>
            <a:r>
              <a:rPr lang="zh-TW" altLang="en-US" sz="4000" dirty="0">
                <a:latin typeface="標楷體" panose="03000509000000000000" pitchFamily="65" charset="-120"/>
                <a:ea typeface="標楷體" panose="03000509000000000000" pitchFamily="65" charset="-120"/>
              </a:rPr>
              <a:t>主要由協同教師針對學生的</a:t>
            </a:r>
            <a:r>
              <a:rPr lang="zh-TW" altLang="en-US" sz="4000" dirty="0">
                <a:solidFill>
                  <a:srgbClr val="FF0000"/>
                </a:solidFill>
                <a:latin typeface="標楷體" panose="03000509000000000000" pitchFamily="65" charset="-120"/>
                <a:ea typeface="標楷體" panose="03000509000000000000" pitchFamily="65" charset="-120"/>
              </a:rPr>
              <a:t>學習過程</a:t>
            </a:r>
            <a:r>
              <a:rPr lang="zh-TW" altLang="en-US" sz="4000" dirty="0">
                <a:latin typeface="標楷體" panose="03000509000000000000" pitchFamily="65" charset="-120"/>
                <a:ea typeface="標楷體" panose="03000509000000000000" pitchFamily="65" charset="-120"/>
              </a:rPr>
              <a:t>和</a:t>
            </a:r>
            <a:r>
              <a:rPr lang="zh-TW" altLang="en-US" sz="4000" dirty="0">
                <a:solidFill>
                  <a:srgbClr val="FF0000"/>
                </a:solidFill>
                <a:latin typeface="標楷體" panose="03000509000000000000" pitchFamily="65" charset="-120"/>
                <a:ea typeface="標楷體" panose="03000509000000000000" pitchFamily="65" charset="-120"/>
              </a:rPr>
              <a:t>結果</a:t>
            </a:r>
            <a:r>
              <a:rPr lang="zh-TW" altLang="en-US" sz="4000" dirty="0">
                <a:latin typeface="標楷體" panose="03000509000000000000" pitchFamily="65" charset="-120"/>
                <a:ea typeface="標楷體" panose="03000509000000000000" pitchFamily="65" charset="-120"/>
              </a:rPr>
              <a:t>進行</a:t>
            </a:r>
            <a:r>
              <a:rPr lang="zh-TW" altLang="en-US" sz="4000" dirty="0">
                <a:solidFill>
                  <a:srgbClr val="FF0000"/>
                </a:solidFill>
                <a:latin typeface="標楷體" panose="03000509000000000000" pitchFamily="65" charset="-120"/>
                <a:ea typeface="標楷體" panose="03000509000000000000" pitchFamily="65" charset="-120"/>
              </a:rPr>
              <a:t>評量</a:t>
            </a:r>
            <a:r>
              <a:rPr lang="zh-TW" altLang="en-US" sz="4000" dirty="0">
                <a:latin typeface="標楷體" panose="03000509000000000000" pitchFamily="65" charset="-120"/>
                <a:ea typeface="標楷體" panose="03000509000000000000" pitchFamily="65" charset="-120"/>
              </a:rPr>
              <a:t>。</a:t>
            </a:r>
            <a:endParaRPr lang="en-US" altLang="zh-TW" sz="4000" dirty="0">
              <a:latin typeface="標楷體" panose="03000509000000000000" pitchFamily="65" charset="-120"/>
              <a:ea typeface="標楷體" panose="03000509000000000000" pitchFamily="65" charset="-120"/>
            </a:endParaRPr>
          </a:p>
          <a:p>
            <a:pPr indent="457200"/>
            <a:r>
              <a:rPr lang="en-US" altLang="zh-TW" sz="4000" dirty="0">
                <a:latin typeface="標楷體" panose="03000509000000000000" pitchFamily="65" charset="-120"/>
                <a:ea typeface="標楷體" panose="03000509000000000000" pitchFamily="65" charset="-120"/>
              </a:rPr>
              <a:t>	</a:t>
            </a:r>
            <a:r>
              <a:rPr lang="zh-TW" altLang="en-US" sz="4000" dirty="0">
                <a:solidFill>
                  <a:srgbClr val="FF0000"/>
                </a:solidFill>
                <a:latin typeface="標楷體" panose="03000509000000000000" pitchFamily="65" charset="-120"/>
                <a:ea typeface="標楷體" panose="03000509000000000000" pitchFamily="65" charset="-120"/>
              </a:rPr>
              <a:t>評鑑檢討</a:t>
            </a:r>
            <a:r>
              <a:rPr lang="zh-TW" altLang="en-US" sz="4000" dirty="0">
                <a:latin typeface="標楷體" panose="03000509000000000000" pitchFamily="65" charset="-120"/>
                <a:ea typeface="標楷體" panose="03000509000000000000" pitchFamily="65" charset="-120"/>
              </a:rPr>
              <a:t>則是針對教學小組協同</a:t>
            </a:r>
            <a:r>
              <a:rPr lang="zh-TW" altLang="en-US" sz="4000" dirty="0">
                <a:solidFill>
                  <a:srgbClr val="FF0000"/>
                </a:solidFill>
                <a:latin typeface="標楷體" panose="03000509000000000000" pitchFamily="65" charset="-120"/>
                <a:ea typeface="標楷體" panose="03000509000000000000" pitchFamily="65" charset="-120"/>
              </a:rPr>
              <a:t>過程</a:t>
            </a:r>
            <a:r>
              <a:rPr lang="zh-TW" altLang="en-US" sz="4000" dirty="0">
                <a:latin typeface="標楷體" panose="03000509000000000000" pitchFamily="65" charset="-120"/>
                <a:ea typeface="標楷體" panose="03000509000000000000" pitchFamily="65" charset="-120"/>
              </a:rPr>
              <a:t>和</a:t>
            </a:r>
            <a:r>
              <a:rPr lang="zh-TW" altLang="en-US" sz="4000" dirty="0">
                <a:solidFill>
                  <a:srgbClr val="FF0000"/>
                </a:solidFill>
                <a:latin typeface="標楷體" panose="03000509000000000000" pitchFamily="65" charset="-120"/>
                <a:ea typeface="標楷體" panose="03000509000000000000" pitchFamily="65" charset="-120"/>
              </a:rPr>
              <a:t>教學結果</a:t>
            </a:r>
            <a:r>
              <a:rPr lang="zh-TW" altLang="en-US" sz="4000" dirty="0">
                <a:latin typeface="標楷體" panose="03000509000000000000" pitchFamily="65" charset="-120"/>
                <a:ea typeface="標楷體" panose="03000509000000000000" pitchFamily="65" charset="-120"/>
              </a:rPr>
              <a:t>的得失加以</a:t>
            </a:r>
            <a:r>
              <a:rPr lang="zh-TW" altLang="en-US" sz="4000" dirty="0">
                <a:solidFill>
                  <a:srgbClr val="FF0000"/>
                </a:solidFill>
                <a:latin typeface="標楷體" panose="03000509000000000000" pitchFamily="65" charset="-120"/>
                <a:ea typeface="標楷體" panose="03000509000000000000" pitchFamily="65" charset="-120"/>
              </a:rPr>
              <a:t>評鑑</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檢討改進</a:t>
            </a:r>
            <a:r>
              <a:rPr lang="zh-TW" altLang="en-US" sz="40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3487619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18</a:t>
            </a:fld>
            <a:endParaRPr lang="zh-TW" altLang="en-US"/>
          </a:p>
        </p:txBody>
      </p:sp>
      <p:graphicFrame>
        <p:nvGraphicFramePr>
          <p:cNvPr id="5" name="資料庫圖表 4"/>
          <p:cNvGraphicFramePr/>
          <p:nvPr>
            <p:extLst>
              <p:ext uri="{D42A27DB-BD31-4B8C-83A1-F6EECF244321}">
                <p14:modId xmlns:p14="http://schemas.microsoft.com/office/powerpoint/2010/main" val="1389941712"/>
              </p:ext>
            </p:extLst>
          </p:nvPr>
        </p:nvGraphicFramePr>
        <p:xfrm>
          <a:off x="15240" y="-1866900"/>
          <a:ext cx="18302068"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3200400" y="2781300"/>
            <a:ext cx="12954000" cy="501675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協同教學的教學型態可分為大組教學、分組教學、個別學習。</a:t>
            </a:r>
            <a:endParaRPr lang="en-US" altLang="zh-TW" sz="4000" dirty="0">
              <a:latin typeface="標楷體" panose="03000509000000000000" pitchFamily="65" charset="-120"/>
              <a:ea typeface="標楷體" panose="03000509000000000000" pitchFamily="65" charset="-120"/>
            </a:endParaRPr>
          </a:p>
          <a:p>
            <a:pPr indent="457200"/>
            <a:r>
              <a:rPr lang="en-US" altLang="zh-TW" sz="4000" dirty="0">
                <a:latin typeface="標楷體" panose="03000509000000000000" pitchFamily="65" charset="-120"/>
                <a:ea typeface="標楷體" panose="03000509000000000000" pitchFamily="65" charset="-120"/>
              </a:rPr>
              <a:t>	</a:t>
            </a:r>
            <a:r>
              <a:rPr lang="zh-TW" altLang="en-US" sz="4000" dirty="0">
                <a:solidFill>
                  <a:srgbClr val="FF0000"/>
                </a:solidFill>
                <a:latin typeface="標楷體" panose="03000509000000000000" pitchFamily="65" charset="-120"/>
                <a:ea typeface="標楷體" panose="03000509000000000000" pitchFamily="65" charset="-120"/>
              </a:rPr>
              <a:t>大組教學</a:t>
            </a:r>
            <a:r>
              <a:rPr lang="zh-TW" altLang="en-US" sz="4000" dirty="0">
                <a:latin typeface="標楷體" panose="03000509000000000000" pitchFamily="65" charset="-120"/>
                <a:ea typeface="標楷體" panose="03000509000000000000" pitchFamily="65" charset="-120"/>
              </a:rPr>
              <a:t>是指將</a:t>
            </a:r>
            <a:r>
              <a:rPr lang="zh-TW" altLang="en-US" sz="4000" dirty="0">
                <a:solidFill>
                  <a:srgbClr val="FF0000"/>
                </a:solidFill>
                <a:latin typeface="標楷體" panose="03000509000000000000" pitchFamily="65" charset="-120"/>
                <a:ea typeface="標楷體" panose="03000509000000000000" pitchFamily="65" charset="-120"/>
              </a:rPr>
              <a:t>兩個</a:t>
            </a:r>
            <a:r>
              <a:rPr lang="zh-TW" altLang="en-US" sz="4000" dirty="0">
                <a:latin typeface="標楷體" panose="03000509000000000000" pitchFamily="65" charset="-120"/>
                <a:ea typeface="標楷體" panose="03000509000000000000" pitchFamily="65" charset="-120"/>
              </a:rPr>
              <a:t>或</a:t>
            </a:r>
            <a:r>
              <a:rPr lang="zh-TW" altLang="en-US" sz="4000" dirty="0">
                <a:solidFill>
                  <a:srgbClr val="FF0000"/>
                </a:solidFill>
                <a:latin typeface="標楷體" panose="03000509000000000000" pitchFamily="65" charset="-120"/>
                <a:ea typeface="標楷體" panose="03000509000000000000" pitchFamily="65" charset="-120"/>
              </a:rPr>
              <a:t>以上</a:t>
            </a:r>
            <a:r>
              <a:rPr lang="zh-TW" altLang="en-US" sz="4000" dirty="0">
                <a:latin typeface="標楷體" panose="03000509000000000000" pitchFamily="65" charset="-120"/>
                <a:ea typeface="標楷體" panose="03000509000000000000" pitchFamily="65" charset="-120"/>
              </a:rPr>
              <a:t>傳統班級的學生，集合在</a:t>
            </a:r>
            <a:r>
              <a:rPr lang="zh-TW" altLang="en-US" sz="4000" dirty="0">
                <a:solidFill>
                  <a:srgbClr val="FF0000"/>
                </a:solidFill>
                <a:latin typeface="標楷體" panose="03000509000000000000" pitchFamily="65" charset="-120"/>
                <a:ea typeface="標楷體" panose="03000509000000000000" pitchFamily="65" charset="-120"/>
              </a:rPr>
              <a:t>大的教室</a:t>
            </a:r>
            <a:r>
              <a:rPr lang="zh-TW" altLang="en-US" sz="4000" dirty="0">
                <a:latin typeface="標楷體" panose="03000509000000000000" pitchFamily="65" charset="-120"/>
                <a:ea typeface="標楷體" panose="03000509000000000000" pitchFamily="65" charset="-120"/>
              </a:rPr>
              <a:t>或</a:t>
            </a:r>
            <a:r>
              <a:rPr lang="zh-TW" altLang="en-US" sz="4000" dirty="0">
                <a:solidFill>
                  <a:srgbClr val="FF0000"/>
                </a:solidFill>
                <a:latin typeface="標楷體" panose="03000509000000000000" pitchFamily="65" charset="-120"/>
                <a:ea typeface="標楷體" panose="03000509000000000000" pitchFamily="65" charset="-120"/>
              </a:rPr>
              <a:t>場所</a:t>
            </a:r>
            <a:r>
              <a:rPr lang="zh-TW" altLang="en-US" sz="4000" dirty="0">
                <a:latin typeface="標楷體" panose="03000509000000000000" pitchFamily="65" charset="-120"/>
                <a:ea typeface="標楷體" panose="03000509000000000000" pitchFamily="65" charset="-120"/>
              </a:rPr>
              <a:t>進行</a:t>
            </a:r>
            <a:r>
              <a:rPr lang="zh-TW" altLang="en-US" sz="4000" dirty="0">
                <a:solidFill>
                  <a:srgbClr val="FF0000"/>
                </a:solidFill>
                <a:latin typeface="標楷體" panose="03000509000000000000" pitchFamily="65" charset="-120"/>
                <a:ea typeface="標楷體" panose="03000509000000000000" pitchFamily="65" charset="-120"/>
              </a:rPr>
              <a:t>教學</a:t>
            </a:r>
            <a:r>
              <a:rPr lang="zh-TW" altLang="en-US" sz="4000" dirty="0">
                <a:latin typeface="標楷體" panose="03000509000000000000" pitchFamily="65" charset="-120"/>
                <a:ea typeface="標楷體" panose="03000509000000000000" pitchFamily="65" charset="-120"/>
              </a:rPr>
              <a:t>。</a:t>
            </a:r>
            <a:endParaRPr lang="en-US" altLang="zh-TW" sz="4000" dirty="0">
              <a:latin typeface="標楷體" panose="03000509000000000000" pitchFamily="65" charset="-120"/>
              <a:ea typeface="標楷體" panose="03000509000000000000" pitchFamily="65" charset="-120"/>
            </a:endParaRPr>
          </a:p>
          <a:p>
            <a:pPr indent="457200"/>
            <a:r>
              <a:rPr lang="en-US" altLang="zh-TW" sz="4000" dirty="0">
                <a:latin typeface="標楷體" panose="03000509000000000000" pitchFamily="65" charset="-120"/>
                <a:ea typeface="標楷體" panose="03000509000000000000" pitchFamily="65" charset="-120"/>
              </a:rPr>
              <a:t>	</a:t>
            </a:r>
            <a:r>
              <a:rPr lang="zh-TW" altLang="en-US" sz="4000" dirty="0">
                <a:solidFill>
                  <a:srgbClr val="FF0000"/>
                </a:solidFill>
                <a:latin typeface="標楷體" panose="03000509000000000000" pitchFamily="65" charset="-120"/>
                <a:ea typeface="標楷體" panose="03000509000000000000" pitchFamily="65" charset="-120"/>
              </a:rPr>
              <a:t>分組教學</a:t>
            </a:r>
            <a:r>
              <a:rPr lang="zh-TW" altLang="en-US" sz="4000" dirty="0">
                <a:latin typeface="標楷體" panose="03000509000000000000" pitchFamily="65" charset="-120"/>
                <a:ea typeface="標楷體" panose="03000509000000000000" pitchFamily="65" charset="-120"/>
              </a:rPr>
              <a:t>可依</a:t>
            </a:r>
            <a:r>
              <a:rPr lang="zh-TW" altLang="en-US" sz="4000" dirty="0">
                <a:solidFill>
                  <a:srgbClr val="FF0000"/>
                </a:solidFill>
                <a:latin typeface="標楷體" panose="03000509000000000000" pitchFamily="65" charset="-120"/>
                <a:ea typeface="標楷體" panose="03000509000000000000" pitchFamily="65" charset="-120"/>
              </a:rPr>
              <a:t>學習者分析</a:t>
            </a:r>
            <a:r>
              <a:rPr lang="zh-TW" altLang="en-US" sz="4000" dirty="0">
                <a:latin typeface="標楷體" panose="03000509000000000000" pitchFamily="65" charset="-120"/>
                <a:ea typeface="標楷體" panose="03000509000000000000" pitchFamily="65" charset="-120"/>
              </a:rPr>
              <a:t>進行</a:t>
            </a:r>
            <a:r>
              <a:rPr lang="zh-TW" altLang="en-US" sz="4000" dirty="0">
                <a:solidFill>
                  <a:srgbClr val="FF0000"/>
                </a:solidFill>
                <a:latin typeface="標楷體" panose="03000509000000000000" pitchFamily="65" charset="-120"/>
                <a:ea typeface="標楷體" panose="03000509000000000000" pitchFamily="65" charset="-120"/>
              </a:rPr>
              <a:t>分組活動</a:t>
            </a:r>
            <a:r>
              <a:rPr lang="zh-TW" altLang="en-US" sz="4000" dirty="0">
                <a:latin typeface="標楷體" panose="03000509000000000000" pitchFamily="65" charset="-120"/>
                <a:ea typeface="標楷體" panose="03000509000000000000" pitchFamily="65" charset="-120"/>
              </a:rPr>
              <a:t>，讓學生經由討論、思考學習、操作等，有</a:t>
            </a:r>
            <a:r>
              <a:rPr lang="zh-TW" altLang="en-US" sz="4000" dirty="0">
                <a:solidFill>
                  <a:srgbClr val="FF0000"/>
                </a:solidFill>
                <a:latin typeface="標楷體" panose="03000509000000000000" pitchFamily="65" charset="-120"/>
                <a:ea typeface="標楷體" panose="03000509000000000000" pitchFamily="65" charset="-120"/>
              </a:rPr>
              <a:t>發表</a:t>
            </a:r>
            <a:r>
              <a:rPr lang="zh-TW" altLang="en-US" sz="4000" dirty="0">
                <a:latin typeface="標楷體" panose="03000509000000000000" pitchFamily="65" charset="-120"/>
                <a:ea typeface="標楷體" panose="03000509000000000000" pitchFamily="65" charset="-120"/>
              </a:rPr>
              <a:t>及</a:t>
            </a:r>
            <a:r>
              <a:rPr lang="zh-TW" altLang="en-US" sz="4000" dirty="0">
                <a:solidFill>
                  <a:srgbClr val="FF0000"/>
                </a:solidFill>
                <a:latin typeface="標楷體" panose="03000509000000000000" pitchFamily="65" charset="-120"/>
                <a:ea typeface="標楷體" panose="03000509000000000000" pitchFamily="65" charset="-120"/>
              </a:rPr>
              <a:t>交換經驗</a:t>
            </a:r>
            <a:r>
              <a:rPr lang="zh-TW" altLang="en-US" sz="4000" dirty="0">
                <a:latin typeface="標楷體" panose="03000509000000000000" pitchFamily="65" charset="-120"/>
                <a:ea typeface="標楷體" panose="03000509000000000000" pitchFamily="65" charset="-120"/>
              </a:rPr>
              <a:t>的機會。</a:t>
            </a:r>
            <a:r>
              <a:rPr lang="en-US" altLang="zh-TW" sz="4000" dirty="0">
                <a:latin typeface="標楷體" panose="03000509000000000000" pitchFamily="65" charset="-120"/>
                <a:ea typeface="標楷體" panose="03000509000000000000" pitchFamily="65" charset="-120"/>
              </a:rPr>
              <a:t>	</a:t>
            </a:r>
            <a:r>
              <a:rPr lang="zh-TW" altLang="en-US" sz="4000" dirty="0">
                <a:solidFill>
                  <a:srgbClr val="FF0000"/>
                </a:solidFill>
                <a:latin typeface="標楷體" panose="03000509000000000000" pitchFamily="65" charset="-120"/>
                <a:ea typeface="標楷體" panose="03000509000000000000" pitchFamily="65" charset="-120"/>
              </a:rPr>
              <a:t>個別學習</a:t>
            </a:r>
            <a:r>
              <a:rPr lang="zh-TW" altLang="en-US" sz="4000" dirty="0">
                <a:latin typeface="標楷體" panose="03000509000000000000" pitchFamily="65" charset="-120"/>
                <a:ea typeface="標楷體" panose="03000509000000000000" pitchFamily="65" charset="-120"/>
              </a:rPr>
              <a:t>是指給學生</a:t>
            </a:r>
            <a:r>
              <a:rPr lang="zh-TW" altLang="en-US" sz="4000" dirty="0">
                <a:solidFill>
                  <a:srgbClr val="FF0000"/>
                </a:solidFill>
                <a:latin typeface="標楷體" panose="03000509000000000000" pitchFamily="65" charset="-120"/>
                <a:ea typeface="標楷體" panose="03000509000000000000" pitchFamily="65" charset="-120"/>
              </a:rPr>
              <a:t>個別學習</a:t>
            </a:r>
            <a:r>
              <a:rPr lang="zh-TW" altLang="en-US" sz="4000" dirty="0">
                <a:latin typeface="標楷體" panose="03000509000000000000" pitchFamily="65" charset="-120"/>
                <a:ea typeface="標楷體" panose="03000509000000000000" pitchFamily="65" charset="-120"/>
              </a:rPr>
              <a:t>的機會，進行</a:t>
            </a:r>
            <a:r>
              <a:rPr lang="zh-TW" altLang="en-US" sz="4000" dirty="0">
                <a:solidFill>
                  <a:srgbClr val="FF0000"/>
                </a:solidFill>
                <a:latin typeface="標楷體" panose="03000509000000000000" pitchFamily="65" charset="-120"/>
                <a:ea typeface="標楷體" panose="03000509000000000000" pitchFamily="65" charset="-120"/>
              </a:rPr>
              <a:t>加深加廣</a:t>
            </a:r>
            <a:r>
              <a:rPr lang="zh-TW" altLang="en-US" sz="4000" dirty="0">
                <a:latin typeface="標楷體" panose="03000509000000000000" pitchFamily="65" charset="-120"/>
                <a:ea typeface="標楷體" panose="03000509000000000000" pitchFamily="65" charset="-120"/>
              </a:rPr>
              <a:t>或</a:t>
            </a:r>
            <a:r>
              <a:rPr lang="zh-TW" altLang="en-US" sz="4000" dirty="0">
                <a:solidFill>
                  <a:srgbClr val="FF0000"/>
                </a:solidFill>
                <a:latin typeface="標楷體" panose="03000509000000000000" pitchFamily="65" charset="-120"/>
                <a:ea typeface="標楷體" panose="03000509000000000000" pitchFamily="65" charset="-120"/>
              </a:rPr>
              <a:t>補救教學</a:t>
            </a:r>
            <a:r>
              <a:rPr lang="zh-TW" altLang="en-US" sz="4000" dirty="0">
                <a:latin typeface="標楷體" panose="03000509000000000000" pitchFamily="65" charset="-120"/>
                <a:ea typeface="標楷體" panose="03000509000000000000" pitchFamily="65" charset="-120"/>
              </a:rPr>
              <a:t>的機會。</a:t>
            </a:r>
          </a:p>
        </p:txBody>
      </p:sp>
    </p:spTree>
    <p:extLst>
      <p:ext uri="{BB962C8B-B14F-4D97-AF65-F5344CB8AC3E}">
        <p14:creationId xmlns:p14="http://schemas.microsoft.com/office/powerpoint/2010/main" val="1851156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19</a:t>
            </a:fld>
            <a:endParaRPr lang="zh-TW" altLang="en-US"/>
          </a:p>
        </p:txBody>
      </p:sp>
      <p:graphicFrame>
        <p:nvGraphicFramePr>
          <p:cNvPr id="5" name="資料庫圖表 4"/>
          <p:cNvGraphicFramePr/>
          <p:nvPr>
            <p:extLst>
              <p:ext uri="{D42A27DB-BD31-4B8C-83A1-F6EECF244321}">
                <p14:modId xmlns:p14="http://schemas.microsoft.com/office/powerpoint/2010/main" val="2955921541"/>
              </p:ext>
            </p:extLst>
          </p:nvPr>
        </p:nvGraphicFramePr>
        <p:xfrm>
          <a:off x="15240" y="-1866900"/>
          <a:ext cx="18302068"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3124200" y="3848100"/>
            <a:ext cx="12649200" cy="255454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協同教學的課程可以是</a:t>
            </a:r>
            <a:r>
              <a:rPr lang="zh-TW" altLang="en-US" sz="4000" dirty="0">
                <a:solidFill>
                  <a:srgbClr val="FF0000"/>
                </a:solidFill>
                <a:latin typeface="標楷體" panose="03000509000000000000" pitchFamily="65" charset="-120"/>
                <a:ea typeface="標楷體" panose="03000509000000000000" pitchFamily="65" charset="-120"/>
              </a:rPr>
              <a:t>單一學習領域</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跨學習領域</a:t>
            </a:r>
            <a:r>
              <a:rPr lang="zh-TW" altLang="en-US" sz="4000" dirty="0">
                <a:latin typeface="標楷體" panose="03000509000000000000" pitchFamily="65" charset="-120"/>
                <a:ea typeface="標楷體" panose="03000509000000000000" pitchFamily="65" charset="-120"/>
              </a:rPr>
              <a:t>或</a:t>
            </a:r>
            <a:r>
              <a:rPr lang="zh-TW" altLang="en-US" sz="4000" dirty="0">
                <a:solidFill>
                  <a:srgbClr val="FF0000"/>
                </a:solidFill>
                <a:latin typeface="標楷體" panose="03000509000000000000" pitchFamily="65" charset="-120"/>
                <a:ea typeface="標楷體" panose="03000509000000000000" pitchFamily="65" charset="-120"/>
              </a:rPr>
              <a:t>主題統整課程</a:t>
            </a:r>
            <a:r>
              <a:rPr lang="zh-TW" altLang="en-US" sz="4000" dirty="0">
                <a:latin typeface="標楷體" panose="03000509000000000000" pitchFamily="65" charset="-120"/>
                <a:ea typeface="標楷體" panose="03000509000000000000" pitchFamily="65" charset="-120"/>
              </a:rPr>
              <a:t>。</a:t>
            </a:r>
            <a:endParaRPr lang="en-US" altLang="zh-TW" sz="4000" dirty="0">
              <a:latin typeface="標楷體" panose="03000509000000000000" pitchFamily="65" charset="-120"/>
              <a:ea typeface="標楷體" panose="03000509000000000000" pitchFamily="65" charset="-120"/>
            </a:endParaRPr>
          </a:p>
          <a:p>
            <a:pPr indent="457200"/>
            <a:r>
              <a:rPr lang="en-US" altLang="zh-TW" sz="4000" dirty="0">
                <a:latin typeface="標楷體" panose="03000509000000000000" pitchFamily="65" charset="-120"/>
                <a:ea typeface="標楷體" panose="03000509000000000000" pitchFamily="65" charset="-120"/>
              </a:rPr>
              <a:t>	</a:t>
            </a:r>
            <a:r>
              <a:rPr lang="zh-TW" altLang="en-US" sz="4000" dirty="0">
                <a:solidFill>
                  <a:srgbClr val="FF0000"/>
                </a:solidFill>
                <a:latin typeface="標楷體" panose="03000509000000000000" pitchFamily="65" charset="-120"/>
                <a:ea typeface="標楷體" panose="03000509000000000000" pitchFamily="65" charset="-120"/>
              </a:rPr>
              <a:t>教材</a:t>
            </a:r>
            <a:r>
              <a:rPr lang="zh-TW" altLang="en-US" sz="4000" dirty="0">
                <a:latin typeface="標楷體" panose="03000509000000000000" pitchFamily="65" charset="-120"/>
                <a:ea typeface="標楷體" panose="03000509000000000000" pitchFamily="65" charset="-120"/>
              </a:rPr>
              <a:t>部分可以採用</a:t>
            </a:r>
            <a:r>
              <a:rPr lang="zh-TW" altLang="en-US" sz="4000" dirty="0">
                <a:solidFill>
                  <a:srgbClr val="FF0000"/>
                </a:solidFill>
                <a:latin typeface="標楷體" panose="03000509000000000000" pitchFamily="65" charset="-120"/>
                <a:ea typeface="標楷體" panose="03000509000000000000" pitchFamily="65" charset="-120"/>
              </a:rPr>
              <a:t>坊間出版教科書</a:t>
            </a:r>
            <a:r>
              <a:rPr lang="zh-TW" altLang="en-US" sz="4000" dirty="0">
                <a:latin typeface="標楷體" panose="03000509000000000000" pitchFamily="65" charset="-120"/>
                <a:ea typeface="標楷體" panose="03000509000000000000" pitchFamily="65" charset="-120"/>
              </a:rPr>
              <a:t>、調整</a:t>
            </a:r>
            <a:r>
              <a:rPr lang="zh-TW" altLang="en-US" sz="4000" dirty="0">
                <a:solidFill>
                  <a:srgbClr val="FF0000"/>
                </a:solidFill>
                <a:latin typeface="標楷體" panose="03000509000000000000" pitchFamily="65" charset="-120"/>
                <a:ea typeface="標楷體" panose="03000509000000000000" pitchFamily="65" charset="-120"/>
              </a:rPr>
              <a:t>改編現有教材</a:t>
            </a:r>
            <a:r>
              <a:rPr lang="zh-TW" altLang="en-US" sz="4000" dirty="0">
                <a:latin typeface="標楷體" panose="03000509000000000000" pitchFamily="65" charset="-120"/>
                <a:ea typeface="標楷體" panose="03000509000000000000" pitchFamily="65" charset="-120"/>
              </a:rPr>
              <a:t>，或由教學小組</a:t>
            </a:r>
            <a:r>
              <a:rPr lang="zh-TW" altLang="en-US" sz="4000" dirty="0">
                <a:solidFill>
                  <a:srgbClr val="FF0000"/>
                </a:solidFill>
                <a:latin typeface="標楷體" panose="03000509000000000000" pitchFamily="65" charset="-120"/>
                <a:ea typeface="標楷體" panose="03000509000000000000" pitchFamily="65" charset="-120"/>
              </a:rPr>
              <a:t>自行編寫</a:t>
            </a:r>
            <a:r>
              <a:rPr lang="zh-TW" altLang="en-US" sz="40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2556397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7DED9"/>
          </a:solidFill>
        </p:spPr>
        <p:txBody>
          <a:bodyPr wrap="square" lIns="0" tIns="0" rIns="0" bIns="0" rtlCol="0"/>
          <a:lstStyle/>
          <a:p>
            <a:endParaRPr/>
          </a:p>
        </p:txBody>
      </p:sp>
      <p:grpSp>
        <p:nvGrpSpPr>
          <p:cNvPr id="3" name="object 3"/>
          <p:cNvGrpSpPr/>
          <p:nvPr/>
        </p:nvGrpSpPr>
        <p:grpSpPr>
          <a:xfrm>
            <a:off x="0" y="0"/>
            <a:ext cx="18283555" cy="10287000"/>
            <a:chOff x="0" y="0"/>
            <a:chExt cx="18283555" cy="10287000"/>
          </a:xfrm>
        </p:grpSpPr>
        <p:pic>
          <p:nvPicPr>
            <p:cNvPr id="4" name="object 4"/>
            <p:cNvPicPr/>
            <p:nvPr/>
          </p:nvPicPr>
          <p:blipFill>
            <a:blip r:embed="rId2" cstate="print"/>
            <a:stretch>
              <a:fillRect/>
            </a:stretch>
          </p:blipFill>
          <p:spPr>
            <a:xfrm>
              <a:off x="0" y="0"/>
              <a:ext cx="9153524" cy="10286998"/>
            </a:xfrm>
            <a:prstGeom prst="rect">
              <a:avLst/>
            </a:prstGeom>
          </p:spPr>
        </p:pic>
        <p:sp>
          <p:nvSpPr>
            <p:cNvPr id="5" name="object 5"/>
            <p:cNvSpPr/>
            <p:nvPr/>
          </p:nvSpPr>
          <p:spPr>
            <a:xfrm>
              <a:off x="19979" y="3251199"/>
              <a:ext cx="8056880" cy="7035800"/>
            </a:xfrm>
            <a:custGeom>
              <a:avLst/>
              <a:gdLst/>
              <a:ahLst/>
              <a:cxnLst/>
              <a:rect l="l" t="t" r="r" b="b"/>
              <a:pathLst>
                <a:path w="8056880" h="7035800">
                  <a:moveTo>
                    <a:pt x="4254823" y="50800"/>
                  </a:moveTo>
                  <a:lnTo>
                    <a:pt x="3034330" y="50800"/>
                  </a:lnTo>
                  <a:lnTo>
                    <a:pt x="2951873" y="76200"/>
                  </a:lnTo>
                  <a:lnTo>
                    <a:pt x="2910795" y="76200"/>
                  </a:lnTo>
                  <a:lnTo>
                    <a:pt x="2506512" y="203200"/>
                  </a:lnTo>
                  <a:lnTo>
                    <a:pt x="2466825" y="228600"/>
                  </a:lnTo>
                  <a:lnTo>
                    <a:pt x="2387911" y="254000"/>
                  </a:lnTo>
                  <a:lnTo>
                    <a:pt x="2348692" y="279400"/>
                  </a:lnTo>
                  <a:lnTo>
                    <a:pt x="2309637" y="292100"/>
                  </a:lnTo>
                  <a:lnTo>
                    <a:pt x="2270751" y="317500"/>
                  </a:lnTo>
                  <a:lnTo>
                    <a:pt x="2232037" y="330200"/>
                  </a:lnTo>
                  <a:lnTo>
                    <a:pt x="2193500" y="355600"/>
                  </a:lnTo>
                  <a:lnTo>
                    <a:pt x="2155143" y="368300"/>
                  </a:lnTo>
                  <a:lnTo>
                    <a:pt x="1966222" y="495300"/>
                  </a:lnTo>
                  <a:lnTo>
                    <a:pt x="1929039" y="508000"/>
                  </a:lnTo>
                  <a:lnTo>
                    <a:pt x="1892066" y="546100"/>
                  </a:lnTo>
                  <a:lnTo>
                    <a:pt x="1855308" y="571500"/>
                  </a:lnTo>
                  <a:lnTo>
                    <a:pt x="1710503" y="673100"/>
                  </a:lnTo>
                  <a:lnTo>
                    <a:pt x="1674879" y="711200"/>
                  </a:lnTo>
                  <a:lnTo>
                    <a:pt x="1639496" y="736600"/>
                  </a:lnTo>
                  <a:lnTo>
                    <a:pt x="1604355" y="774700"/>
                  </a:lnTo>
                  <a:lnTo>
                    <a:pt x="1569463" y="800100"/>
                  </a:lnTo>
                  <a:lnTo>
                    <a:pt x="1534823" y="838200"/>
                  </a:lnTo>
                  <a:lnTo>
                    <a:pt x="1500439" y="863600"/>
                  </a:lnTo>
                  <a:lnTo>
                    <a:pt x="1432456" y="939800"/>
                  </a:lnTo>
                  <a:lnTo>
                    <a:pt x="1398866" y="965200"/>
                  </a:lnTo>
                  <a:lnTo>
                    <a:pt x="1365549" y="1003300"/>
                  </a:lnTo>
                  <a:lnTo>
                    <a:pt x="1299751" y="1079500"/>
                  </a:lnTo>
                  <a:lnTo>
                    <a:pt x="1267278" y="1117600"/>
                  </a:lnTo>
                  <a:lnTo>
                    <a:pt x="1235095" y="1155700"/>
                  </a:lnTo>
                  <a:lnTo>
                    <a:pt x="1203206" y="1193800"/>
                  </a:lnTo>
                  <a:lnTo>
                    <a:pt x="1171615" y="1231900"/>
                  </a:lnTo>
                  <a:lnTo>
                    <a:pt x="1140326" y="1282700"/>
                  </a:lnTo>
                  <a:lnTo>
                    <a:pt x="1109344" y="1320800"/>
                  </a:lnTo>
                  <a:lnTo>
                    <a:pt x="1078672" y="1358900"/>
                  </a:lnTo>
                  <a:lnTo>
                    <a:pt x="1048316" y="1409700"/>
                  </a:lnTo>
                  <a:lnTo>
                    <a:pt x="1018278" y="1447800"/>
                  </a:lnTo>
                  <a:lnTo>
                    <a:pt x="991329" y="1485900"/>
                  </a:lnTo>
                  <a:lnTo>
                    <a:pt x="965752" y="1536700"/>
                  </a:lnTo>
                  <a:lnTo>
                    <a:pt x="941521" y="1574800"/>
                  </a:lnTo>
                  <a:lnTo>
                    <a:pt x="918609" y="1612900"/>
                  </a:lnTo>
                  <a:lnTo>
                    <a:pt x="896988" y="1651000"/>
                  </a:lnTo>
                  <a:lnTo>
                    <a:pt x="876632" y="1701800"/>
                  </a:lnTo>
                  <a:lnTo>
                    <a:pt x="857513" y="1739900"/>
                  </a:lnTo>
                  <a:lnTo>
                    <a:pt x="839605" y="1778000"/>
                  </a:lnTo>
                  <a:lnTo>
                    <a:pt x="822879" y="1828800"/>
                  </a:lnTo>
                  <a:lnTo>
                    <a:pt x="807310" y="1866900"/>
                  </a:lnTo>
                  <a:lnTo>
                    <a:pt x="792870" y="1905000"/>
                  </a:lnTo>
                  <a:lnTo>
                    <a:pt x="779532" y="1955800"/>
                  </a:lnTo>
                  <a:lnTo>
                    <a:pt x="767269" y="1993900"/>
                  </a:lnTo>
                  <a:lnTo>
                    <a:pt x="756053" y="2032000"/>
                  </a:lnTo>
                  <a:lnTo>
                    <a:pt x="745859" y="2070100"/>
                  </a:lnTo>
                  <a:lnTo>
                    <a:pt x="736658" y="2120900"/>
                  </a:lnTo>
                  <a:lnTo>
                    <a:pt x="728423" y="2159000"/>
                  </a:lnTo>
                  <a:lnTo>
                    <a:pt x="721128" y="2197100"/>
                  </a:lnTo>
                  <a:lnTo>
                    <a:pt x="714746" y="2247900"/>
                  </a:lnTo>
                  <a:lnTo>
                    <a:pt x="709249" y="2286000"/>
                  </a:lnTo>
                  <a:lnTo>
                    <a:pt x="704610" y="2336800"/>
                  </a:lnTo>
                  <a:lnTo>
                    <a:pt x="700802" y="2374900"/>
                  </a:lnTo>
                  <a:lnTo>
                    <a:pt x="697799" y="2413000"/>
                  </a:lnTo>
                  <a:lnTo>
                    <a:pt x="695572" y="2463800"/>
                  </a:lnTo>
                  <a:lnTo>
                    <a:pt x="694096" y="2501900"/>
                  </a:lnTo>
                  <a:lnTo>
                    <a:pt x="693342" y="2540000"/>
                  </a:lnTo>
                  <a:lnTo>
                    <a:pt x="693284" y="2590800"/>
                  </a:lnTo>
                  <a:lnTo>
                    <a:pt x="693895" y="2628900"/>
                  </a:lnTo>
                  <a:lnTo>
                    <a:pt x="695148" y="2679700"/>
                  </a:lnTo>
                  <a:lnTo>
                    <a:pt x="697015" y="2717800"/>
                  </a:lnTo>
                  <a:lnTo>
                    <a:pt x="699469" y="2755900"/>
                  </a:lnTo>
                  <a:lnTo>
                    <a:pt x="702484" y="2806700"/>
                  </a:lnTo>
                  <a:lnTo>
                    <a:pt x="706032" y="2844800"/>
                  </a:lnTo>
                  <a:lnTo>
                    <a:pt x="710086" y="2895600"/>
                  </a:lnTo>
                  <a:lnTo>
                    <a:pt x="714620" y="2933700"/>
                  </a:lnTo>
                  <a:lnTo>
                    <a:pt x="719606" y="2984500"/>
                  </a:lnTo>
                  <a:lnTo>
                    <a:pt x="725016" y="3022600"/>
                  </a:lnTo>
                  <a:lnTo>
                    <a:pt x="730825" y="3060700"/>
                  </a:lnTo>
                  <a:lnTo>
                    <a:pt x="737004" y="3111500"/>
                  </a:lnTo>
                  <a:lnTo>
                    <a:pt x="743527" y="3149600"/>
                  </a:lnTo>
                  <a:lnTo>
                    <a:pt x="750367" y="3200400"/>
                  </a:lnTo>
                  <a:lnTo>
                    <a:pt x="757497" y="3238500"/>
                  </a:lnTo>
                  <a:lnTo>
                    <a:pt x="764889" y="3289300"/>
                  </a:lnTo>
                  <a:lnTo>
                    <a:pt x="772516" y="3327400"/>
                  </a:lnTo>
                  <a:lnTo>
                    <a:pt x="780352" y="3378200"/>
                  </a:lnTo>
                  <a:lnTo>
                    <a:pt x="788369" y="3416300"/>
                  </a:lnTo>
                  <a:lnTo>
                    <a:pt x="796540" y="3454400"/>
                  </a:lnTo>
                  <a:lnTo>
                    <a:pt x="804838" y="3505200"/>
                  </a:lnTo>
                  <a:lnTo>
                    <a:pt x="813236" y="3543300"/>
                  </a:lnTo>
                  <a:lnTo>
                    <a:pt x="821708" y="3594100"/>
                  </a:lnTo>
                  <a:lnTo>
                    <a:pt x="847289" y="3721100"/>
                  </a:lnTo>
                  <a:lnTo>
                    <a:pt x="855781" y="3771900"/>
                  </a:lnTo>
                  <a:lnTo>
                    <a:pt x="864211" y="3810000"/>
                  </a:lnTo>
                  <a:lnTo>
                    <a:pt x="872551" y="3860800"/>
                  </a:lnTo>
                  <a:lnTo>
                    <a:pt x="880775" y="3898900"/>
                  </a:lnTo>
                  <a:lnTo>
                    <a:pt x="888855" y="3949700"/>
                  </a:lnTo>
                  <a:lnTo>
                    <a:pt x="896765" y="3987800"/>
                  </a:lnTo>
                  <a:lnTo>
                    <a:pt x="904476" y="4038600"/>
                  </a:lnTo>
                  <a:lnTo>
                    <a:pt x="911963" y="4076700"/>
                  </a:lnTo>
                  <a:lnTo>
                    <a:pt x="919197" y="4127500"/>
                  </a:lnTo>
                  <a:lnTo>
                    <a:pt x="926153" y="4165600"/>
                  </a:lnTo>
                  <a:lnTo>
                    <a:pt x="932802" y="4216400"/>
                  </a:lnTo>
                  <a:lnTo>
                    <a:pt x="939118" y="4254500"/>
                  </a:lnTo>
                  <a:lnTo>
                    <a:pt x="945074" y="4292600"/>
                  </a:lnTo>
                  <a:lnTo>
                    <a:pt x="950643" y="4343400"/>
                  </a:lnTo>
                  <a:lnTo>
                    <a:pt x="955796" y="4381500"/>
                  </a:lnTo>
                  <a:lnTo>
                    <a:pt x="960509" y="4432300"/>
                  </a:lnTo>
                  <a:lnTo>
                    <a:pt x="964753" y="4470400"/>
                  </a:lnTo>
                  <a:lnTo>
                    <a:pt x="968501" y="4521200"/>
                  </a:lnTo>
                  <a:lnTo>
                    <a:pt x="971726" y="4559300"/>
                  </a:lnTo>
                  <a:lnTo>
                    <a:pt x="974401" y="4610100"/>
                  </a:lnTo>
                  <a:lnTo>
                    <a:pt x="976500" y="4648200"/>
                  </a:lnTo>
                  <a:lnTo>
                    <a:pt x="977994" y="4699000"/>
                  </a:lnTo>
                  <a:lnTo>
                    <a:pt x="978857" y="4737100"/>
                  </a:lnTo>
                  <a:lnTo>
                    <a:pt x="979062" y="4787900"/>
                  </a:lnTo>
                  <a:lnTo>
                    <a:pt x="978582" y="4826000"/>
                  </a:lnTo>
                  <a:lnTo>
                    <a:pt x="977390" y="4876800"/>
                  </a:lnTo>
                  <a:lnTo>
                    <a:pt x="975458" y="4914900"/>
                  </a:lnTo>
                  <a:lnTo>
                    <a:pt x="972759" y="4965700"/>
                  </a:lnTo>
                  <a:lnTo>
                    <a:pt x="969267" y="5003800"/>
                  </a:lnTo>
                  <a:lnTo>
                    <a:pt x="964954" y="5054600"/>
                  </a:lnTo>
                  <a:lnTo>
                    <a:pt x="959794" y="5092700"/>
                  </a:lnTo>
                  <a:lnTo>
                    <a:pt x="953758" y="5143500"/>
                  </a:lnTo>
                  <a:lnTo>
                    <a:pt x="946821" y="5181600"/>
                  </a:lnTo>
                  <a:lnTo>
                    <a:pt x="938955" y="5232400"/>
                  </a:lnTo>
                  <a:lnTo>
                    <a:pt x="930133" y="5270500"/>
                  </a:lnTo>
                  <a:lnTo>
                    <a:pt x="920327" y="5321300"/>
                  </a:lnTo>
                  <a:lnTo>
                    <a:pt x="909512" y="5359400"/>
                  </a:lnTo>
                  <a:lnTo>
                    <a:pt x="897713" y="5410200"/>
                  </a:lnTo>
                  <a:lnTo>
                    <a:pt x="885159" y="5448300"/>
                  </a:lnTo>
                  <a:lnTo>
                    <a:pt x="871881" y="5486400"/>
                  </a:lnTo>
                  <a:lnTo>
                    <a:pt x="857909" y="5537200"/>
                  </a:lnTo>
                  <a:lnTo>
                    <a:pt x="843275" y="5575300"/>
                  </a:lnTo>
                  <a:lnTo>
                    <a:pt x="828009" y="5613400"/>
                  </a:lnTo>
                  <a:lnTo>
                    <a:pt x="812142" y="5651500"/>
                  </a:lnTo>
                  <a:lnTo>
                    <a:pt x="795705" y="5702300"/>
                  </a:lnTo>
                  <a:lnTo>
                    <a:pt x="778730" y="5740400"/>
                  </a:lnTo>
                  <a:lnTo>
                    <a:pt x="761246" y="5778500"/>
                  </a:lnTo>
                  <a:lnTo>
                    <a:pt x="743286" y="5816600"/>
                  </a:lnTo>
                  <a:lnTo>
                    <a:pt x="724878" y="5854700"/>
                  </a:lnTo>
                  <a:lnTo>
                    <a:pt x="706056" y="5880100"/>
                  </a:lnTo>
                  <a:lnTo>
                    <a:pt x="686849" y="5918200"/>
                  </a:lnTo>
                  <a:lnTo>
                    <a:pt x="667289" y="5956300"/>
                  </a:lnTo>
                  <a:lnTo>
                    <a:pt x="647406" y="5994400"/>
                  </a:lnTo>
                  <a:lnTo>
                    <a:pt x="627231" y="6032500"/>
                  </a:lnTo>
                  <a:lnTo>
                    <a:pt x="606795" y="6057900"/>
                  </a:lnTo>
                  <a:lnTo>
                    <a:pt x="586129" y="6096000"/>
                  </a:lnTo>
                  <a:lnTo>
                    <a:pt x="565264" y="6134100"/>
                  </a:lnTo>
                  <a:lnTo>
                    <a:pt x="544231" y="6159500"/>
                  </a:lnTo>
                  <a:lnTo>
                    <a:pt x="523061" y="6197600"/>
                  </a:lnTo>
                  <a:lnTo>
                    <a:pt x="501784" y="6223000"/>
                  </a:lnTo>
                  <a:lnTo>
                    <a:pt x="480432" y="6261100"/>
                  </a:lnTo>
                  <a:lnTo>
                    <a:pt x="459035" y="6286500"/>
                  </a:lnTo>
                  <a:lnTo>
                    <a:pt x="437625" y="6324600"/>
                  </a:lnTo>
                  <a:lnTo>
                    <a:pt x="416231" y="6350000"/>
                  </a:lnTo>
                  <a:lnTo>
                    <a:pt x="394886" y="6388100"/>
                  </a:lnTo>
                  <a:lnTo>
                    <a:pt x="373620" y="6413500"/>
                  </a:lnTo>
                  <a:lnTo>
                    <a:pt x="331448" y="6477000"/>
                  </a:lnTo>
                  <a:lnTo>
                    <a:pt x="310604" y="6502400"/>
                  </a:lnTo>
                  <a:lnTo>
                    <a:pt x="289963" y="6540500"/>
                  </a:lnTo>
                  <a:lnTo>
                    <a:pt x="269555" y="6565900"/>
                  </a:lnTo>
                  <a:lnTo>
                    <a:pt x="249412" y="6591300"/>
                  </a:lnTo>
                  <a:lnTo>
                    <a:pt x="229564" y="6629400"/>
                  </a:lnTo>
                  <a:lnTo>
                    <a:pt x="210042" y="6654800"/>
                  </a:lnTo>
                  <a:lnTo>
                    <a:pt x="190877" y="6680200"/>
                  </a:lnTo>
                  <a:lnTo>
                    <a:pt x="172100" y="6705600"/>
                  </a:lnTo>
                  <a:lnTo>
                    <a:pt x="153743" y="6743700"/>
                  </a:lnTo>
                  <a:lnTo>
                    <a:pt x="135834" y="6769100"/>
                  </a:lnTo>
                  <a:lnTo>
                    <a:pt x="118407" y="6794500"/>
                  </a:lnTo>
                  <a:lnTo>
                    <a:pt x="101491" y="6832600"/>
                  </a:lnTo>
                  <a:lnTo>
                    <a:pt x="85118" y="6858000"/>
                  </a:lnTo>
                  <a:lnTo>
                    <a:pt x="69318" y="6883400"/>
                  </a:lnTo>
                  <a:lnTo>
                    <a:pt x="54122" y="6921500"/>
                  </a:lnTo>
                  <a:lnTo>
                    <a:pt x="39561" y="6946900"/>
                  </a:lnTo>
                  <a:lnTo>
                    <a:pt x="25667" y="6985000"/>
                  </a:lnTo>
                  <a:lnTo>
                    <a:pt x="12469" y="7010400"/>
                  </a:lnTo>
                  <a:lnTo>
                    <a:pt x="0" y="7035800"/>
                  </a:lnTo>
                  <a:lnTo>
                    <a:pt x="6054889" y="7035800"/>
                  </a:lnTo>
                  <a:lnTo>
                    <a:pt x="6053058" y="6997700"/>
                  </a:lnTo>
                  <a:lnTo>
                    <a:pt x="6051612" y="6959600"/>
                  </a:lnTo>
                  <a:lnTo>
                    <a:pt x="6050629" y="6921500"/>
                  </a:lnTo>
                  <a:lnTo>
                    <a:pt x="6050191" y="6883400"/>
                  </a:lnTo>
                  <a:lnTo>
                    <a:pt x="6050378" y="6845300"/>
                  </a:lnTo>
                  <a:lnTo>
                    <a:pt x="6051271" y="6807200"/>
                  </a:lnTo>
                  <a:lnTo>
                    <a:pt x="6052950" y="6769100"/>
                  </a:lnTo>
                  <a:lnTo>
                    <a:pt x="6055496" y="6731000"/>
                  </a:lnTo>
                  <a:lnTo>
                    <a:pt x="6058989" y="6680200"/>
                  </a:lnTo>
                  <a:lnTo>
                    <a:pt x="6063511" y="6642100"/>
                  </a:lnTo>
                  <a:lnTo>
                    <a:pt x="6069140" y="6604000"/>
                  </a:lnTo>
                  <a:lnTo>
                    <a:pt x="6075959" y="6565900"/>
                  </a:lnTo>
                  <a:lnTo>
                    <a:pt x="6084047" y="6527800"/>
                  </a:lnTo>
                  <a:lnTo>
                    <a:pt x="6093486" y="6489700"/>
                  </a:lnTo>
                  <a:lnTo>
                    <a:pt x="6104355" y="6451600"/>
                  </a:lnTo>
                  <a:lnTo>
                    <a:pt x="6116735" y="6413500"/>
                  </a:lnTo>
                  <a:lnTo>
                    <a:pt x="6130707" y="6375400"/>
                  </a:lnTo>
                  <a:lnTo>
                    <a:pt x="6146352" y="6324600"/>
                  </a:lnTo>
                  <a:lnTo>
                    <a:pt x="6163749" y="6286500"/>
                  </a:lnTo>
                  <a:lnTo>
                    <a:pt x="6182979" y="6248400"/>
                  </a:lnTo>
                  <a:lnTo>
                    <a:pt x="6204124" y="6210300"/>
                  </a:lnTo>
                  <a:lnTo>
                    <a:pt x="6227263" y="6172200"/>
                  </a:lnTo>
                  <a:lnTo>
                    <a:pt x="6252477" y="6134100"/>
                  </a:lnTo>
                  <a:lnTo>
                    <a:pt x="6279846" y="6083300"/>
                  </a:lnTo>
                  <a:lnTo>
                    <a:pt x="6297592" y="6057900"/>
                  </a:lnTo>
                  <a:lnTo>
                    <a:pt x="6317401" y="6045200"/>
                  </a:lnTo>
                  <a:lnTo>
                    <a:pt x="6339188" y="6019800"/>
                  </a:lnTo>
                  <a:lnTo>
                    <a:pt x="6362866" y="6007100"/>
                  </a:lnTo>
                  <a:lnTo>
                    <a:pt x="6388351" y="5981700"/>
                  </a:lnTo>
                  <a:lnTo>
                    <a:pt x="6415556" y="5969000"/>
                  </a:lnTo>
                  <a:lnTo>
                    <a:pt x="6474784" y="5943600"/>
                  </a:lnTo>
                  <a:lnTo>
                    <a:pt x="6539865" y="5918200"/>
                  </a:lnTo>
                  <a:lnTo>
                    <a:pt x="6610114" y="5892800"/>
                  </a:lnTo>
                  <a:lnTo>
                    <a:pt x="6684844" y="5867400"/>
                  </a:lnTo>
                  <a:lnTo>
                    <a:pt x="6723675" y="5867400"/>
                  </a:lnTo>
                  <a:lnTo>
                    <a:pt x="6803842" y="5842000"/>
                  </a:lnTo>
                  <a:lnTo>
                    <a:pt x="6886777" y="5829300"/>
                  </a:lnTo>
                  <a:lnTo>
                    <a:pt x="7318966" y="5702300"/>
                  </a:lnTo>
                  <a:lnTo>
                    <a:pt x="7361747" y="5676900"/>
                  </a:lnTo>
                  <a:lnTo>
                    <a:pt x="7404107" y="5664200"/>
                  </a:lnTo>
                  <a:lnTo>
                    <a:pt x="7487216" y="5613400"/>
                  </a:lnTo>
                  <a:lnTo>
                    <a:pt x="7527794" y="5588000"/>
                  </a:lnTo>
                  <a:lnTo>
                    <a:pt x="7567607" y="5562600"/>
                  </a:lnTo>
                  <a:lnTo>
                    <a:pt x="7606569" y="5537200"/>
                  </a:lnTo>
                  <a:lnTo>
                    <a:pt x="7644595" y="5499100"/>
                  </a:lnTo>
                  <a:lnTo>
                    <a:pt x="7681598" y="5473700"/>
                  </a:lnTo>
                  <a:lnTo>
                    <a:pt x="7717493" y="5435600"/>
                  </a:lnTo>
                  <a:lnTo>
                    <a:pt x="7752195" y="5397500"/>
                  </a:lnTo>
                  <a:lnTo>
                    <a:pt x="7785617" y="5359400"/>
                  </a:lnTo>
                  <a:lnTo>
                    <a:pt x="7817675" y="5321300"/>
                  </a:lnTo>
                  <a:lnTo>
                    <a:pt x="7848281" y="5270500"/>
                  </a:lnTo>
                  <a:lnTo>
                    <a:pt x="7877351" y="5219700"/>
                  </a:lnTo>
                  <a:lnTo>
                    <a:pt x="7900958" y="5181600"/>
                  </a:lnTo>
                  <a:lnTo>
                    <a:pt x="7922661" y="5130800"/>
                  </a:lnTo>
                  <a:lnTo>
                    <a:pt x="7942514" y="5092700"/>
                  </a:lnTo>
                  <a:lnTo>
                    <a:pt x="7960570" y="5041900"/>
                  </a:lnTo>
                  <a:lnTo>
                    <a:pt x="7976883" y="5003800"/>
                  </a:lnTo>
                  <a:lnTo>
                    <a:pt x="7991507" y="4953000"/>
                  </a:lnTo>
                  <a:lnTo>
                    <a:pt x="8004495" y="4914900"/>
                  </a:lnTo>
                  <a:lnTo>
                    <a:pt x="8015901" y="4864100"/>
                  </a:lnTo>
                  <a:lnTo>
                    <a:pt x="8025778" y="4813300"/>
                  </a:lnTo>
                  <a:lnTo>
                    <a:pt x="8034180" y="4762500"/>
                  </a:lnTo>
                  <a:lnTo>
                    <a:pt x="8041162" y="4711700"/>
                  </a:lnTo>
                  <a:lnTo>
                    <a:pt x="8046775" y="4660900"/>
                  </a:lnTo>
                  <a:lnTo>
                    <a:pt x="8051075" y="4622800"/>
                  </a:lnTo>
                  <a:lnTo>
                    <a:pt x="8054114" y="4572000"/>
                  </a:lnTo>
                  <a:lnTo>
                    <a:pt x="8055946" y="4521200"/>
                  </a:lnTo>
                  <a:lnTo>
                    <a:pt x="8056626" y="4470400"/>
                  </a:lnTo>
                  <a:lnTo>
                    <a:pt x="8056205" y="4419600"/>
                  </a:lnTo>
                  <a:lnTo>
                    <a:pt x="8054740" y="4368800"/>
                  </a:lnTo>
                  <a:lnTo>
                    <a:pt x="8052281" y="4318000"/>
                  </a:lnTo>
                  <a:lnTo>
                    <a:pt x="8048885" y="4267200"/>
                  </a:lnTo>
                  <a:lnTo>
                    <a:pt x="8044603" y="4216400"/>
                  </a:lnTo>
                  <a:lnTo>
                    <a:pt x="8039490" y="4165600"/>
                  </a:lnTo>
                  <a:lnTo>
                    <a:pt x="8033599" y="4114800"/>
                  </a:lnTo>
                  <a:lnTo>
                    <a:pt x="8026985" y="4064000"/>
                  </a:lnTo>
                  <a:lnTo>
                    <a:pt x="8019700" y="4013200"/>
                  </a:lnTo>
                  <a:lnTo>
                    <a:pt x="8011798" y="3962400"/>
                  </a:lnTo>
                  <a:lnTo>
                    <a:pt x="8003333" y="3911600"/>
                  </a:lnTo>
                  <a:lnTo>
                    <a:pt x="7994359" y="3860800"/>
                  </a:lnTo>
                  <a:lnTo>
                    <a:pt x="7984928" y="3810000"/>
                  </a:lnTo>
                  <a:lnTo>
                    <a:pt x="7975096" y="3759200"/>
                  </a:lnTo>
                  <a:lnTo>
                    <a:pt x="7964914" y="3721100"/>
                  </a:lnTo>
                  <a:lnTo>
                    <a:pt x="7954438" y="3670300"/>
                  </a:lnTo>
                  <a:lnTo>
                    <a:pt x="7943721" y="3619500"/>
                  </a:lnTo>
                  <a:lnTo>
                    <a:pt x="7932816" y="3568700"/>
                  </a:lnTo>
                  <a:lnTo>
                    <a:pt x="7921776" y="3530600"/>
                  </a:lnTo>
                  <a:lnTo>
                    <a:pt x="7910656" y="3479800"/>
                  </a:lnTo>
                  <a:lnTo>
                    <a:pt x="7899510" y="3441700"/>
                  </a:lnTo>
                  <a:lnTo>
                    <a:pt x="7888390" y="3390900"/>
                  </a:lnTo>
                  <a:lnTo>
                    <a:pt x="7877351" y="3352800"/>
                  </a:lnTo>
                  <a:lnTo>
                    <a:pt x="7866286" y="3302000"/>
                  </a:lnTo>
                  <a:lnTo>
                    <a:pt x="7854711" y="3263900"/>
                  </a:lnTo>
                  <a:lnTo>
                    <a:pt x="7842631" y="3225800"/>
                  </a:lnTo>
                  <a:lnTo>
                    <a:pt x="7830050" y="3175000"/>
                  </a:lnTo>
                  <a:lnTo>
                    <a:pt x="7816971" y="3136900"/>
                  </a:lnTo>
                  <a:lnTo>
                    <a:pt x="7803399" y="3098800"/>
                  </a:lnTo>
                  <a:lnTo>
                    <a:pt x="7789339" y="3060700"/>
                  </a:lnTo>
                  <a:lnTo>
                    <a:pt x="7774793" y="3009900"/>
                  </a:lnTo>
                  <a:lnTo>
                    <a:pt x="7759768" y="2971800"/>
                  </a:lnTo>
                  <a:lnTo>
                    <a:pt x="7744266" y="2933700"/>
                  </a:lnTo>
                  <a:lnTo>
                    <a:pt x="7728292" y="2895600"/>
                  </a:lnTo>
                  <a:lnTo>
                    <a:pt x="7711850" y="2844800"/>
                  </a:lnTo>
                  <a:lnTo>
                    <a:pt x="7694945" y="2806700"/>
                  </a:lnTo>
                  <a:lnTo>
                    <a:pt x="7677580" y="2768600"/>
                  </a:lnTo>
                  <a:lnTo>
                    <a:pt x="7659759" y="2730500"/>
                  </a:lnTo>
                  <a:lnTo>
                    <a:pt x="7641488" y="2692400"/>
                  </a:lnTo>
                  <a:lnTo>
                    <a:pt x="7622770" y="2654300"/>
                  </a:lnTo>
                  <a:lnTo>
                    <a:pt x="7603609" y="2603500"/>
                  </a:lnTo>
                  <a:lnTo>
                    <a:pt x="7584009" y="2565400"/>
                  </a:lnTo>
                  <a:lnTo>
                    <a:pt x="7563975" y="2527300"/>
                  </a:lnTo>
                  <a:lnTo>
                    <a:pt x="7543510" y="2489200"/>
                  </a:lnTo>
                  <a:lnTo>
                    <a:pt x="7522620" y="2451100"/>
                  </a:lnTo>
                  <a:lnTo>
                    <a:pt x="7501308" y="2413000"/>
                  </a:lnTo>
                  <a:lnTo>
                    <a:pt x="7479578" y="2374900"/>
                  </a:lnTo>
                  <a:lnTo>
                    <a:pt x="7457435" y="2336800"/>
                  </a:lnTo>
                  <a:lnTo>
                    <a:pt x="7434882" y="2298700"/>
                  </a:lnTo>
                  <a:lnTo>
                    <a:pt x="7411925" y="2260600"/>
                  </a:lnTo>
                  <a:lnTo>
                    <a:pt x="7388566" y="2222500"/>
                  </a:lnTo>
                  <a:lnTo>
                    <a:pt x="7364811" y="2184400"/>
                  </a:lnTo>
                  <a:lnTo>
                    <a:pt x="7340663" y="2146300"/>
                  </a:lnTo>
                  <a:lnTo>
                    <a:pt x="7316127" y="2108200"/>
                  </a:lnTo>
                  <a:lnTo>
                    <a:pt x="7291207" y="2070100"/>
                  </a:lnTo>
                  <a:lnTo>
                    <a:pt x="7265906" y="2032000"/>
                  </a:lnTo>
                  <a:lnTo>
                    <a:pt x="7240230" y="1993900"/>
                  </a:lnTo>
                  <a:lnTo>
                    <a:pt x="7214183" y="1968500"/>
                  </a:lnTo>
                  <a:lnTo>
                    <a:pt x="7187768" y="1930400"/>
                  </a:lnTo>
                  <a:lnTo>
                    <a:pt x="7160989" y="1892300"/>
                  </a:lnTo>
                  <a:lnTo>
                    <a:pt x="7133852" y="1854200"/>
                  </a:lnTo>
                  <a:lnTo>
                    <a:pt x="7106360" y="1816100"/>
                  </a:lnTo>
                  <a:lnTo>
                    <a:pt x="7078517" y="1790700"/>
                  </a:lnTo>
                  <a:lnTo>
                    <a:pt x="7050327" y="1752600"/>
                  </a:lnTo>
                  <a:lnTo>
                    <a:pt x="7021796" y="1714500"/>
                  </a:lnTo>
                  <a:lnTo>
                    <a:pt x="6992926" y="1676400"/>
                  </a:lnTo>
                  <a:lnTo>
                    <a:pt x="6963722" y="1651000"/>
                  </a:lnTo>
                  <a:lnTo>
                    <a:pt x="6934189" y="1612900"/>
                  </a:lnTo>
                  <a:lnTo>
                    <a:pt x="6904330" y="1574800"/>
                  </a:lnTo>
                  <a:lnTo>
                    <a:pt x="6874149" y="1549400"/>
                  </a:lnTo>
                  <a:lnTo>
                    <a:pt x="6843652" y="1511300"/>
                  </a:lnTo>
                  <a:lnTo>
                    <a:pt x="6812841" y="1485900"/>
                  </a:lnTo>
                  <a:lnTo>
                    <a:pt x="6781722" y="1447800"/>
                  </a:lnTo>
                  <a:lnTo>
                    <a:pt x="6750298" y="1409700"/>
                  </a:lnTo>
                  <a:lnTo>
                    <a:pt x="6718573" y="1384300"/>
                  </a:lnTo>
                  <a:lnTo>
                    <a:pt x="6686552" y="1346200"/>
                  </a:lnTo>
                  <a:lnTo>
                    <a:pt x="6654240" y="1320800"/>
                  </a:lnTo>
                  <a:lnTo>
                    <a:pt x="6621639" y="1282700"/>
                  </a:lnTo>
                  <a:lnTo>
                    <a:pt x="6555591" y="1231900"/>
                  </a:lnTo>
                  <a:lnTo>
                    <a:pt x="6522151" y="1193800"/>
                  </a:lnTo>
                  <a:lnTo>
                    <a:pt x="6488441" y="1168400"/>
                  </a:lnTo>
                  <a:lnTo>
                    <a:pt x="6454463" y="1130300"/>
                  </a:lnTo>
                  <a:lnTo>
                    <a:pt x="6350972" y="1054100"/>
                  </a:lnTo>
                  <a:lnTo>
                    <a:pt x="6315968" y="1016000"/>
                  </a:lnTo>
                  <a:lnTo>
                    <a:pt x="6173536" y="914400"/>
                  </a:lnTo>
                  <a:lnTo>
                    <a:pt x="6137345" y="889000"/>
                  </a:lnTo>
                  <a:lnTo>
                    <a:pt x="6100928" y="850900"/>
                  </a:lnTo>
                  <a:lnTo>
                    <a:pt x="5915614" y="723900"/>
                  </a:lnTo>
                  <a:lnTo>
                    <a:pt x="5877935" y="698500"/>
                  </a:lnTo>
                  <a:lnTo>
                    <a:pt x="5840060" y="685800"/>
                  </a:lnTo>
                  <a:lnTo>
                    <a:pt x="5686685" y="584200"/>
                  </a:lnTo>
                  <a:lnTo>
                    <a:pt x="5647893" y="571500"/>
                  </a:lnTo>
                  <a:lnTo>
                    <a:pt x="5530512" y="495300"/>
                  </a:lnTo>
                  <a:lnTo>
                    <a:pt x="5491062" y="482600"/>
                  </a:lnTo>
                  <a:lnTo>
                    <a:pt x="5451459" y="457200"/>
                  </a:lnTo>
                  <a:lnTo>
                    <a:pt x="5411707" y="444500"/>
                  </a:lnTo>
                  <a:lnTo>
                    <a:pt x="5371808" y="419100"/>
                  </a:lnTo>
                  <a:lnTo>
                    <a:pt x="5331769" y="406400"/>
                  </a:lnTo>
                  <a:lnTo>
                    <a:pt x="5291592" y="381000"/>
                  </a:lnTo>
                  <a:lnTo>
                    <a:pt x="5251282" y="368300"/>
                  </a:lnTo>
                  <a:lnTo>
                    <a:pt x="5210843" y="342900"/>
                  </a:lnTo>
                  <a:lnTo>
                    <a:pt x="5129596" y="317500"/>
                  </a:lnTo>
                  <a:lnTo>
                    <a:pt x="5088796" y="292100"/>
                  </a:lnTo>
                  <a:lnTo>
                    <a:pt x="5006863" y="266700"/>
                  </a:lnTo>
                  <a:lnTo>
                    <a:pt x="4965740" y="241300"/>
                  </a:lnTo>
                  <a:lnTo>
                    <a:pt x="4507730" y="101600"/>
                  </a:lnTo>
                  <a:lnTo>
                    <a:pt x="4465688" y="101600"/>
                  </a:lnTo>
                  <a:lnTo>
                    <a:pt x="4339283" y="63500"/>
                  </a:lnTo>
                  <a:lnTo>
                    <a:pt x="4297070" y="63500"/>
                  </a:lnTo>
                  <a:lnTo>
                    <a:pt x="4254823" y="50800"/>
                  </a:lnTo>
                  <a:close/>
                </a:path>
                <a:path w="8056880" h="7035800">
                  <a:moveTo>
                    <a:pt x="4170249" y="38100"/>
                  </a:moveTo>
                  <a:lnTo>
                    <a:pt x="3117158" y="38100"/>
                  </a:lnTo>
                  <a:lnTo>
                    <a:pt x="3075699" y="50800"/>
                  </a:lnTo>
                  <a:lnTo>
                    <a:pt x="4212548" y="50800"/>
                  </a:lnTo>
                  <a:lnTo>
                    <a:pt x="4170249" y="38100"/>
                  </a:lnTo>
                  <a:close/>
                </a:path>
                <a:path w="8056880" h="7035800">
                  <a:moveTo>
                    <a:pt x="4085595" y="25400"/>
                  </a:moveTo>
                  <a:lnTo>
                    <a:pt x="3200325" y="25400"/>
                  </a:lnTo>
                  <a:lnTo>
                    <a:pt x="3158701" y="38100"/>
                  </a:lnTo>
                  <a:lnTo>
                    <a:pt x="4127930" y="38100"/>
                  </a:lnTo>
                  <a:lnTo>
                    <a:pt x="4085595" y="25400"/>
                  </a:lnTo>
                  <a:close/>
                </a:path>
                <a:path w="8056880" h="7035800">
                  <a:moveTo>
                    <a:pt x="4000895" y="12700"/>
                  </a:moveTo>
                  <a:lnTo>
                    <a:pt x="3283797" y="12700"/>
                  </a:lnTo>
                  <a:lnTo>
                    <a:pt x="3242025" y="25400"/>
                  </a:lnTo>
                  <a:lnTo>
                    <a:pt x="4043249" y="25400"/>
                  </a:lnTo>
                  <a:lnTo>
                    <a:pt x="4000895" y="12700"/>
                  </a:lnTo>
                  <a:close/>
                </a:path>
                <a:path w="8056880" h="7035800">
                  <a:moveTo>
                    <a:pt x="3831489" y="0"/>
                  </a:moveTo>
                  <a:lnTo>
                    <a:pt x="3409503" y="0"/>
                  </a:lnTo>
                  <a:lnTo>
                    <a:pt x="3367540" y="12700"/>
                  </a:lnTo>
                  <a:lnTo>
                    <a:pt x="3873830" y="12700"/>
                  </a:lnTo>
                  <a:lnTo>
                    <a:pt x="3831489" y="0"/>
                  </a:lnTo>
                  <a:close/>
                </a:path>
              </a:pathLst>
            </a:custGeom>
            <a:solidFill>
              <a:srgbClr val="FFFFFF">
                <a:alpha val="30979"/>
              </a:srgbClr>
            </a:solidFill>
          </p:spPr>
          <p:txBody>
            <a:bodyPr wrap="square" lIns="0" tIns="0" rIns="0" bIns="0" rtlCol="0"/>
            <a:lstStyle/>
            <a:p>
              <a:endParaRPr/>
            </a:p>
          </p:txBody>
        </p:sp>
        <p:pic>
          <p:nvPicPr>
            <p:cNvPr id="6" name="object 6"/>
            <p:cNvPicPr/>
            <p:nvPr/>
          </p:nvPicPr>
          <p:blipFill>
            <a:blip r:embed="rId3" cstate="print"/>
            <a:stretch>
              <a:fillRect/>
            </a:stretch>
          </p:blipFill>
          <p:spPr>
            <a:xfrm>
              <a:off x="9153396" y="0"/>
              <a:ext cx="9130158" cy="10286998"/>
            </a:xfrm>
            <a:prstGeom prst="rect">
              <a:avLst/>
            </a:prstGeom>
          </p:spPr>
        </p:pic>
      </p:grpSp>
      <p:sp>
        <p:nvSpPr>
          <p:cNvPr id="7" name="object 7"/>
          <p:cNvSpPr txBox="1">
            <a:spLocks noGrp="1"/>
          </p:cNvSpPr>
          <p:nvPr>
            <p:ph type="title"/>
          </p:nvPr>
        </p:nvSpPr>
        <p:spPr>
          <a:xfrm>
            <a:off x="997805" y="1889088"/>
            <a:ext cx="5558790" cy="1122680"/>
          </a:xfrm>
          <a:prstGeom prst="rect">
            <a:avLst/>
          </a:prstGeom>
        </p:spPr>
        <p:txBody>
          <a:bodyPr vert="horz" wrap="square" lIns="0" tIns="12700" rIns="0" bIns="0" rtlCol="0">
            <a:spAutoFit/>
          </a:bodyPr>
          <a:lstStyle/>
          <a:p>
            <a:pPr marL="12700" algn="ctr">
              <a:lnSpc>
                <a:spcPct val="100000"/>
              </a:lnSpc>
              <a:spcBef>
                <a:spcPts val="100"/>
              </a:spcBef>
            </a:pPr>
            <a:r>
              <a:rPr lang="zh-TW" altLang="en-US" sz="7200" spc="-355" dirty="0">
                <a:latin typeface="標楷體" panose="03000509000000000000" pitchFamily="65" charset="-120"/>
                <a:ea typeface="標楷體" panose="03000509000000000000" pitchFamily="65" charset="-120"/>
              </a:rPr>
              <a:t>目錄</a:t>
            </a:r>
            <a:endParaRPr sz="7200" dirty="0">
              <a:latin typeface="標楷體" panose="03000509000000000000" pitchFamily="65" charset="-120"/>
              <a:ea typeface="標楷體" panose="03000509000000000000" pitchFamily="65" charset="-120"/>
            </a:endParaRPr>
          </a:p>
        </p:txBody>
      </p:sp>
      <p:grpSp>
        <p:nvGrpSpPr>
          <p:cNvPr id="8" name="object 8"/>
          <p:cNvGrpSpPr/>
          <p:nvPr/>
        </p:nvGrpSpPr>
        <p:grpSpPr>
          <a:xfrm>
            <a:off x="1057561" y="1268021"/>
            <a:ext cx="16579850" cy="8583930"/>
            <a:chOff x="1057561" y="1268021"/>
            <a:chExt cx="16579850" cy="8583930"/>
          </a:xfrm>
        </p:grpSpPr>
        <p:pic>
          <p:nvPicPr>
            <p:cNvPr id="9" name="object 9"/>
            <p:cNvPicPr/>
            <p:nvPr/>
          </p:nvPicPr>
          <p:blipFill>
            <a:blip r:embed="rId4" cstate="print"/>
            <a:stretch>
              <a:fillRect/>
            </a:stretch>
          </p:blipFill>
          <p:spPr>
            <a:xfrm>
              <a:off x="1057561" y="4265174"/>
              <a:ext cx="6053155" cy="4992991"/>
            </a:xfrm>
            <a:prstGeom prst="rect">
              <a:avLst/>
            </a:prstGeom>
          </p:spPr>
        </p:pic>
        <p:pic>
          <p:nvPicPr>
            <p:cNvPr id="10" name="object 10"/>
            <p:cNvPicPr/>
            <p:nvPr/>
          </p:nvPicPr>
          <p:blipFill>
            <a:blip r:embed="rId5" cstate="print"/>
            <a:stretch>
              <a:fillRect/>
            </a:stretch>
          </p:blipFill>
          <p:spPr>
            <a:xfrm>
              <a:off x="8676349" y="1268021"/>
              <a:ext cx="8960928" cy="8583861"/>
            </a:xfrm>
            <a:prstGeom prst="rect">
              <a:avLst/>
            </a:prstGeom>
          </p:spPr>
        </p:pic>
      </p:grpSp>
      <p:sp>
        <p:nvSpPr>
          <p:cNvPr id="11" name="object 11"/>
          <p:cNvSpPr txBox="1"/>
          <p:nvPr/>
        </p:nvSpPr>
        <p:spPr>
          <a:xfrm>
            <a:off x="10474117" y="2171700"/>
            <a:ext cx="5312948" cy="5642570"/>
          </a:xfrm>
          <a:prstGeom prst="rect">
            <a:avLst/>
          </a:prstGeom>
        </p:spPr>
        <p:txBody>
          <a:bodyPr vert="horz" wrap="square" lIns="0" tIns="12700" rIns="0" bIns="0" rtlCol="0">
            <a:spAutoFit/>
          </a:bodyPr>
          <a:lstStyle/>
          <a:p>
            <a:pPr marL="755650" indent="-742950">
              <a:lnSpc>
                <a:spcPct val="100000"/>
              </a:lnSpc>
              <a:spcBef>
                <a:spcPts val="100"/>
              </a:spcBef>
              <a:buFont typeface="Wingdings" panose="05000000000000000000" pitchFamily="2" charset="2"/>
              <a:buAutoNum type="circleNumWdWhitePlain"/>
            </a:pPr>
            <a:r>
              <a:rPr lang="zh-TW" altLang="en-US" sz="4000" spc="-160" dirty="0">
                <a:latin typeface="標楷體" panose="03000509000000000000" pitchFamily="65" charset="-120"/>
                <a:ea typeface="標楷體" panose="03000509000000000000" pitchFamily="65" charset="-120"/>
                <a:cs typeface="Lucida Sans Unicode"/>
              </a:rPr>
              <a:t>前言</a:t>
            </a:r>
            <a:endParaRPr lang="en-US" altLang="zh-TW" sz="4000" spc="-160" dirty="0">
              <a:latin typeface="標楷體" panose="03000509000000000000" pitchFamily="65" charset="-120"/>
              <a:ea typeface="標楷體" panose="03000509000000000000" pitchFamily="65" charset="-120"/>
              <a:cs typeface="Lucida Sans Unicode"/>
            </a:endParaRPr>
          </a:p>
          <a:p>
            <a:pPr marL="755650" indent="-742950">
              <a:lnSpc>
                <a:spcPct val="100000"/>
              </a:lnSpc>
              <a:spcBef>
                <a:spcPts val="100"/>
              </a:spcBef>
              <a:buFont typeface="Wingdings" panose="05000000000000000000" pitchFamily="2" charset="2"/>
              <a:buAutoNum type="circleNumWdWhitePlain"/>
            </a:pPr>
            <a:r>
              <a:rPr lang="zh-TW" altLang="zh-TW" sz="4000" dirty="0">
                <a:latin typeface="標楷體" panose="03000509000000000000" pitchFamily="65" charset="-120"/>
                <a:ea typeface="標楷體" panose="03000509000000000000" pitchFamily="65" charset="-120"/>
              </a:rPr>
              <a:t>運作歷程</a:t>
            </a:r>
          </a:p>
          <a:p>
            <a:pPr marL="755650" indent="-742950">
              <a:spcBef>
                <a:spcPts val="100"/>
              </a:spcBef>
              <a:buFont typeface="Wingdings" panose="05000000000000000000" pitchFamily="2" charset="2"/>
              <a:buAutoNum type="circleNumWdWhitePlain"/>
            </a:pPr>
            <a:r>
              <a:rPr lang="zh-TW" altLang="zh-TW" sz="4000" dirty="0">
                <a:latin typeface="標楷體" panose="03000509000000000000" pitchFamily="65" charset="-120"/>
                <a:ea typeface="標楷體" panose="03000509000000000000" pitchFamily="65" charset="-120"/>
              </a:rPr>
              <a:t>類型</a:t>
            </a:r>
            <a:endParaRPr lang="en-US" altLang="zh-TW" sz="4000" dirty="0">
              <a:latin typeface="標楷體" panose="03000509000000000000" pitchFamily="65" charset="-120"/>
              <a:ea typeface="標楷體" panose="03000509000000000000" pitchFamily="65" charset="-120"/>
            </a:endParaRPr>
          </a:p>
          <a:p>
            <a:pPr marL="755650" indent="-742950">
              <a:spcBef>
                <a:spcPts val="100"/>
              </a:spcBef>
              <a:buFont typeface="Wingdings" panose="05000000000000000000" pitchFamily="2" charset="2"/>
              <a:buAutoNum type="circleNumWdWhitePlain"/>
            </a:pPr>
            <a:r>
              <a:rPr lang="zh-TW" altLang="en-US" sz="4000" dirty="0">
                <a:latin typeface="標楷體" panose="03000509000000000000" pitchFamily="65" charset="-120"/>
                <a:ea typeface="標楷體" panose="03000509000000000000" pitchFamily="65" charset="-120"/>
              </a:rPr>
              <a:t>成功條件</a:t>
            </a:r>
            <a:endParaRPr lang="zh-TW" altLang="zh-TW" sz="4000" dirty="0">
              <a:latin typeface="標楷體" panose="03000509000000000000" pitchFamily="65" charset="-120"/>
              <a:ea typeface="標楷體" panose="03000509000000000000" pitchFamily="65" charset="-120"/>
            </a:endParaRPr>
          </a:p>
          <a:p>
            <a:pPr marL="755650" indent="-742950">
              <a:lnSpc>
                <a:spcPct val="100000"/>
              </a:lnSpc>
              <a:spcBef>
                <a:spcPts val="100"/>
              </a:spcBef>
              <a:buFont typeface="Wingdings" panose="05000000000000000000" pitchFamily="2" charset="2"/>
              <a:buAutoNum type="circleNumWdWhitePlain"/>
            </a:pPr>
            <a:r>
              <a:rPr lang="zh-TW" altLang="en-US" sz="4000" dirty="0">
                <a:latin typeface="標楷體" panose="03000509000000000000" pitchFamily="65" charset="-120"/>
                <a:ea typeface="標楷體" panose="03000509000000000000" pitchFamily="65" charset="-120"/>
                <a:cs typeface="Lucida Sans Unicode"/>
              </a:rPr>
              <a:t>特色</a:t>
            </a:r>
            <a:endParaRPr lang="en-US" altLang="zh-TW" sz="4000" dirty="0">
              <a:latin typeface="標楷體" panose="03000509000000000000" pitchFamily="65" charset="-120"/>
              <a:ea typeface="標楷體" panose="03000509000000000000" pitchFamily="65" charset="-120"/>
              <a:cs typeface="Lucida Sans Unicode"/>
            </a:endParaRPr>
          </a:p>
          <a:p>
            <a:pPr marL="755650" indent="-742950">
              <a:lnSpc>
                <a:spcPct val="100000"/>
              </a:lnSpc>
              <a:spcBef>
                <a:spcPts val="100"/>
              </a:spcBef>
              <a:buFont typeface="Wingdings" panose="05000000000000000000" pitchFamily="2" charset="2"/>
              <a:buAutoNum type="circleNumWdWhitePlain"/>
            </a:pPr>
            <a:r>
              <a:rPr lang="zh-TW" altLang="en-US" sz="4000" dirty="0">
                <a:latin typeface="標楷體" panose="03000509000000000000" pitchFamily="65" charset="-120"/>
                <a:ea typeface="標楷體" panose="03000509000000000000" pitchFamily="65" charset="-120"/>
                <a:cs typeface="Lucida Sans Unicode"/>
              </a:rPr>
              <a:t>可能遭遇之問題</a:t>
            </a:r>
            <a:endParaRPr lang="en-US" altLang="zh-TW" sz="4000" dirty="0">
              <a:latin typeface="標楷體" panose="03000509000000000000" pitchFamily="65" charset="-120"/>
              <a:ea typeface="標楷體" panose="03000509000000000000" pitchFamily="65" charset="-120"/>
              <a:cs typeface="Lucida Sans Unicode"/>
            </a:endParaRPr>
          </a:p>
          <a:p>
            <a:pPr marL="755650" indent="-742950">
              <a:lnSpc>
                <a:spcPct val="100000"/>
              </a:lnSpc>
              <a:spcBef>
                <a:spcPts val="100"/>
              </a:spcBef>
              <a:buFont typeface="Wingdings" panose="05000000000000000000" pitchFamily="2" charset="2"/>
              <a:buAutoNum type="circleNumWdWhitePlain"/>
            </a:pPr>
            <a:r>
              <a:rPr lang="zh-TW" altLang="en-US" sz="4000" dirty="0">
                <a:latin typeface="標楷體" panose="03000509000000000000" pitchFamily="65" charset="-120"/>
                <a:ea typeface="標楷體" panose="03000509000000000000" pitchFamily="65" charset="-120"/>
                <a:cs typeface="Lucida Sans Unicode"/>
              </a:rPr>
              <a:t>與傳統教育之比較</a:t>
            </a:r>
            <a:endParaRPr lang="en-US" altLang="zh-TW" sz="4000" dirty="0">
              <a:latin typeface="標楷體" panose="03000509000000000000" pitchFamily="65" charset="-120"/>
              <a:ea typeface="標楷體" panose="03000509000000000000" pitchFamily="65" charset="-120"/>
              <a:cs typeface="Lucida Sans Unicode"/>
            </a:endParaRPr>
          </a:p>
          <a:p>
            <a:pPr marL="755650" indent="-742950">
              <a:lnSpc>
                <a:spcPct val="100000"/>
              </a:lnSpc>
              <a:spcBef>
                <a:spcPts val="100"/>
              </a:spcBef>
              <a:buFont typeface="Wingdings" panose="05000000000000000000" pitchFamily="2" charset="2"/>
              <a:buAutoNum type="circleNumWdWhitePlain"/>
            </a:pPr>
            <a:r>
              <a:rPr lang="en-US" altLang="zh-TW" sz="4000" dirty="0">
                <a:latin typeface="標楷體" panose="03000509000000000000" pitchFamily="65" charset="-120"/>
                <a:ea typeface="標楷體" panose="03000509000000000000" pitchFamily="65" charset="-120"/>
                <a:cs typeface="Lucida Sans Unicode"/>
              </a:rPr>
              <a:t>108</a:t>
            </a:r>
            <a:r>
              <a:rPr lang="zh-TW" altLang="en-US" sz="4000" dirty="0">
                <a:latin typeface="標楷體" panose="03000509000000000000" pitchFamily="65" charset="-120"/>
                <a:ea typeface="標楷體" panose="03000509000000000000" pitchFamily="65" charset="-120"/>
                <a:cs typeface="Lucida Sans Unicode"/>
              </a:rPr>
              <a:t>課綱協同教學之相關法條內容</a:t>
            </a:r>
            <a:endParaRPr sz="4000" dirty="0">
              <a:latin typeface="標楷體" panose="03000509000000000000" pitchFamily="65" charset="-120"/>
              <a:ea typeface="標楷體" panose="03000509000000000000" pitchFamily="65" charset="-120"/>
              <a:cs typeface="Lucida Sans Unicode"/>
            </a:endParaRPr>
          </a:p>
        </p:txBody>
      </p:sp>
      <p:sp>
        <p:nvSpPr>
          <p:cNvPr id="12" name="投影片編號版面配置區 11"/>
          <p:cNvSpPr>
            <a:spLocks noGrp="1"/>
          </p:cNvSpPr>
          <p:nvPr>
            <p:ph type="sldNum" sz="quarter" idx="7"/>
          </p:nvPr>
        </p:nvSpPr>
        <p:spPr/>
        <p:txBody>
          <a:bodyPr/>
          <a:lstStyle/>
          <a:p>
            <a:fld id="{B6F15528-21DE-4FAA-801E-634DDDAF4B2B}" type="slidenum">
              <a:rPr lang="en-US" altLang="zh-TW" smtClean="0"/>
              <a:t>2</a:t>
            </a:fld>
            <a:endParaRPr lang="zh-TW" altLang="en-US"/>
          </a:p>
        </p:txBody>
      </p:sp>
    </p:spTree>
    <p:extLst>
      <p:ext uri="{BB962C8B-B14F-4D97-AF65-F5344CB8AC3E}">
        <p14:creationId xmlns:p14="http://schemas.microsoft.com/office/powerpoint/2010/main" val="1333707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20</a:t>
            </a:fld>
            <a:endParaRPr lang="zh-TW" altLang="en-US"/>
          </a:p>
        </p:txBody>
      </p:sp>
      <p:graphicFrame>
        <p:nvGraphicFramePr>
          <p:cNvPr id="5" name="資料庫圖表 4"/>
          <p:cNvGraphicFramePr/>
          <p:nvPr>
            <p:extLst>
              <p:ext uri="{D42A27DB-BD31-4B8C-83A1-F6EECF244321}">
                <p14:modId xmlns:p14="http://schemas.microsoft.com/office/powerpoint/2010/main" val="3006901171"/>
              </p:ext>
            </p:extLst>
          </p:nvPr>
        </p:nvGraphicFramePr>
        <p:xfrm>
          <a:off x="15240" y="-1866900"/>
          <a:ext cx="18302068"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3429000" y="3543300"/>
            <a:ext cx="12649200" cy="255454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協同教學的學習團體如果有大組、小組和個別之分，學校必須提供大組教學、分組教學和個別學習的</a:t>
            </a:r>
            <a:r>
              <a:rPr lang="zh-TW" altLang="en-US" sz="4000" dirty="0">
                <a:solidFill>
                  <a:srgbClr val="FF0000"/>
                </a:solidFill>
                <a:latin typeface="標楷體" panose="03000509000000000000" pitchFamily="65" charset="-120"/>
                <a:ea typeface="標楷體" panose="03000509000000000000" pitchFamily="65" charset="-120"/>
              </a:rPr>
              <a:t>場所</a:t>
            </a:r>
            <a:r>
              <a:rPr lang="zh-TW" altLang="en-US" sz="4000" dirty="0">
                <a:latin typeface="標楷體" panose="03000509000000000000" pitchFamily="65" charset="-120"/>
                <a:ea typeface="標楷體" panose="03000509000000000000" pitchFamily="65" charset="-120"/>
              </a:rPr>
              <a:t>，以及豐富的</a:t>
            </a:r>
            <a:r>
              <a:rPr lang="zh-TW" altLang="en-US" sz="4000" dirty="0">
                <a:solidFill>
                  <a:srgbClr val="FF0000"/>
                </a:solidFill>
                <a:latin typeface="標楷體" panose="03000509000000000000" pitchFamily="65" charset="-120"/>
                <a:ea typeface="標楷體" panose="03000509000000000000" pitchFamily="65" charset="-120"/>
              </a:rPr>
              <a:t>媒體設備</a:t>
            </a:r>
            <a:r>
              <a:rPr lang="zh-TW" altLang="en-US" sz="4000" dirty="0">
                <a:latin typeface="標楷體" panose="03000509000000000000" pitchFamily="65" charset="-120"/>
                <a:ea typeface="標楷體" panose="03000509000000000000" pitchFamily="65" charset="-120"/>
              </a:rPr>
              <a:t>，並納入</a:t>
            </a:r>
            <a:r>
              <a:rPr lang="zh-TW" altLang="en-US" sz="4000" dirty="0">
                <a:solidFill>
                  <a:srgbClr val="FF0000"/>
                </a:solidFill>
                <a:latin typeface="標楷體" panose="03000509000000000000" pitchFamily="65" charset="-120"/>
                <a:ea typeface="標楷體" panose="03000509000000000000" pitchFamily="65" charset="-120"/>
              </a:rPr>
              <a:t>校外資源</a:t>
            </a:r>
            <a:r>
              <a:rPr lang="zh-TW" altLang="en-US" sz="4000" dirty="0">
                <a:latin typeface="標楷體" panose="03000509000000000000" pitchFamily="65" charset="-120"/>
                <a:ea typeface="標楷體" panose="03000509000000000000" pitchFamily="65" charset="-120"/>
              </a:rPr>
              <a:t>，以利教師進行</a:t>
            </a:r>
            <a:r>
              <a:rPr lang="zh-TW" altLang="en-US" sz="4000" dirty="0">
                <a:solidFill>
                  <a:srgbClr val="FF0000"/>
                </a:solidFill>
                <a:latin typeface="標楷體" panose="03000509000000000000" pitchFamily="65" charset="-120"/>
                <a:ea typeface="標楷體" panose="03000509000000000000" pitchFamily="65" charset="-120"/>
              </a:rPr>
              <a:t>多樣化</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適性化</a:t>
            </a:r>
            <a:r>
              <a:rPr lang="zh-TW" altLang="en-US" sz="4000" dirty="0">
                <a:latin typeface="標楷體" panose="03000509000000000000" pitchFamily="65" charset="-120"/>
                <a:ea typeface="標楷體" panose="03000509000000000000" pitchFamily="65" charset="-120"/>
              </a:rPr>
              <a:t>的教學活動。</a:t>
            </a:r>
          </a:p>
        </p:txBody>
      </p:sp>
    </p:spTree>
    <p:extLst>
      <p:ext uri="{BB962C8B-B14F-4D97-AF65-F5344CB8AC3E}">
        <p14:creationId xmlns:p14="http://schemas.microsoft.com/office/powerpoint/2010/main" val="3060111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21</a:t>
            </a:fld>
            <a:endParaRPr lang="zh-TW" altLang="en-US"/>
          </a:p>
        </p:txBody>
      </p:sp>
      <p:graphicFrame>
        <p:nvGraphicFramePr>
          <p:cNvPr id="5" name="資料庫圖表 4"/>
          <p:cNvGraphicFramePr/>
          <p:nvPr>
            <p:extLst>
              <p:ext uri="{D42A27DB-BD31-4B8C-83A1-F6EECF244321}">
                <p14:modId xmlns:p14="http://schemas.microsoft.com/office/powerpoint/2010/main" val="3097081752"/>
              </p:ext>
            </p:extLst>
          </p:nvPr>
        </p:nvGraphicFramePr>
        <p:xfrm>
          <a:off x="15240" y="-1866900"/>
          <a:ext cx="18302068"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p:nvPr/>
        </p:nvSpPr>
        <p:spPr>
          <a:xfrm>
            <a:off x="3048000" y="3543300"/>
            <a:ext cx="12649200"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教學小組可以安排</a:t>
            </a:r>
            <a:r>
              <a:rPr lang="zh-TW" altLang="en-US" sz="4000" dirty="0">
                <a:solidFill>
                  <a:srgbClr val="FF0000"/>
                </a:solidFill>
                <a:latin typeface="標楷體" panose="03000509000000000000" pitchFamily="65" charset="-120"/>
                <a:ea typeface="標楷體" panose="03000509000000000000" pitchFamily="65" charset="-120"/>
              </a:rPr>
              <a:t>固定</a:t>
            </a:r>
            <a:r>
              <a:rPr lang="zh-TW" altLang="en-US" sz="4000" dirty="0">
                <a:latin typeface="標楷體" panose="03000509000000000000" pitchFamily="65" charset="-120"/>
                <a:ea typeface="標楷體" panose="03000509000000000000" pitchFamily="65" charset="-120"/>
              </a:rPr>
              <a:t>的協同教學</a:t>
            </a:r>
            <a:r>
              <a:rPr lang="zh-TW" altLang="en-US" sz="4000" dirty="0">
                <a:solidFill>
                  <a:srgbClr val="FF0000"/>
                </a:solidFill>
                <a:latin typeface="標楷體" panose="03000509000000000000" pitchFamily="65" charset="-120"/>
                <a:ea typeface="標楷體" panose="03000509000000000000" pitchFamily="65" charset="-120"/>
              </a:rPr>
              <a:t>課表</a:t>
            </a:r>
            <a:r>
              <a:rPr lang="zh-TW" altLang="en-US" sz="4000" dirty="0">
                <a:latin typeface="標楷體" panose="03000509000000000000" pitchFamily="65" charset="-120"/>
                <a:ea typeface="標楷體" panose="03000509000000000000" pitchFamily="65" charset="-120"/>
              </a:rPr>
              <a:t>，也可以視</a:t>
            </a:r>
            <a:r>
              <a:rPr lang="zh-TW" altLang="en-US" sz="4000" dirty="0">
                <a:solidFill>
                  <a:srgbClr val="FF0000"/>
                </a:solidFill>
                <a:latin typeface="標楷體" panose="03000509000000000000" pitchFamily="65" charset="-120"/>
                <a:ea typeface="標楷體" panose="03000509000000000000" pitchFamily="65" charset="-120"/>
              </a:rPr>
              <a:t>實際</a:t>
            </a:r>
            <a:r>
              <a:rPr lang="zh-TW" altLang="en-US" sz="4000" dirty="0">
                <a:latin typeface="標楷體" panose="03000509000000000000" pitchFamily="65" charset="-120"/>
                <a:ea typeface="標楷體" panose="03000509000000000000" pitchFamily="65" charset="-120"/>
              </a:rPr>
              <a:t>需要加以</a:t>
            </a:r>
            <a:r>
              <a:rPr lang="zh-TW" altLang="en-US" sz="4000" dirty="0">
                <a:solidFill>
                  <a:srgbClr val="FF0000"/>
                </a:solidFill>
                <a:latin typeface="標楷體" panose="03000509000000000000" pitchFamily="65" charset="-120"/>
                <a:ea typeface="標楷體" panose="03000509000000000000" pitchFamily="65" charset="-120"/>
              </a:rPr>
              <a:t>彈性調整</a:t>
            </a:r>
            <a:r>
              <a:rPr lang="zh-TW" altLang="en-US" sz="4000" dirty="0">
                <a:latin typeface="標楷體" panose="03000509000000000000" pitchFamily="65" charset="-120"/>
                <a:ea typeface="標楷體" panose="03000509000000000000" pitchFamily="65" charset="-120"/>
              </a:rPr>
              <a:t>。一般採用</a:t>
            </a:r>
            <a:r>
              <a:rPr lang="zh-TW" altLang="en-US" sz="4000" dirty="0">
                <a:solidFill>
                  <a:srgbClr val="FF0000"/>
                </a:solidFill>
                <a:latin typeface="標楷體" panose="03000509000000000000" pitchFamily="65" charset="-120"/>
                <a:ea typeface="標楷體" panose="03000509000000000000" pitchFamily="65" charset="-120"/>
              </a:rPr>
              <a:t>幾節課連排</a:t>
            </a:r>
            <a:r>
              <a:rPr lang="zh-TW" altLang="en-US" sz="4000" dirty="0">
                <a:latin typeface="標楷體" panose="03000509000000000000" pitchFamily="65" charset="-120"/>
                <a:ea typeface="標楷體" panose="03000509000000000000" pitchFamily="65" charset="-120"/>
              </a:rPr>
              <a:t>的時段，也可視教學實際需要調整每節上課的分鐘數。</a:t>
            </a:r>
          </a:p>
        </p:txBody>
      </p:sp>
    </p:spTree>
    <p:extLst>
      <p:ext uri="{BB962C8B-B14F-4D97-AF65-F5344CB8AC3E}">
        <p14:creationId xmlns:p14="http://schemas.microsoft.com/office/powerpoint/2010/main" val="66701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4524" y="824013"/>
            <a:ext cx="15184614" cy="8320970"/>
          </a:xfrm>
          <a:prstGeom prst="rect">
            <a:avLst/>
          </a:prstGeom>
        </p:spPr>
      </p:pic>
      <p:sp>
        <p:nvSpPr>
          <p:cNvPr id="3" name="object 3"/>
          <p:cNvSpPr txBox="1">
            <a:spLocks noGrp="1"/>
          </p:cNvSpPr>
          <p:nvPr>
            <p:ph type="title"/>
          </p:nvPr>
        </p:nvSpPr>
        <p:spPr>
          <a:xfrm>
            <a:off x="4145627" y="3660081"/>
            <a:ext cx="9996746" cy="2966838"/>
          </a:xfrm>
          <a:prstGeom prst="rect">
            <a:avLst/>
          </a:prstGeom>
        </p:spPr>
        <p:txBody>
          <a:bodyPr vert="horz" wrap="square" lIns="0" tIns="12065" rIns="0" bIns="0" rtlCol="0">
            <a:spAutoFit/>
          </a:bodyPr>
          <a:lstStyle/>
          <a:p>
            <a:pPr algn="ctr"/>
            <a:r>
              <a:rPr lang="zh-TW" altLang="zh-TW" sz="9600" b="1" dirty="0">
                <a:latin typeface="標楷體" panose="03000509000000000000" pitchFamily="65" charset="-120"/>
                <a:ea typeface="標楷體" panose="03000509000000000000" pitchFamily="65" charset="-120"/>
              </a:rPr>
              <a:t>協同教學之</a:t>
            </a:r>
            <a:r>
              <a:rPr lang="en-US" altLang="zh-TW" sz="9600" b="1" dirty="0">
                <a:latin typeface="標楷體" panose="03000509000000000000" pitchFamily="65" charset="-120"/>
                <a:ea typeface="標楷體" panose="03000509000000000000" pitchFamily="65" charset="-120"/>
              </a:rPr>
              <a:t/>
            </a:r>
            <a:br>
              <a:rPr lang="en-US" altLang="zh-TW" sz="9600" b="1" dirty="0">
                <a:latin typeface="標楷體" panose="03000509000000000000" pitchFamily="65" charset="-120"/>
                <a:ea typeface="標楷體" panose="03000509000000000000" pitchFamily="65" charset="-120"/>
              </a:rPr>
            </a:br>
            <a:r>
              <a:rPr lang="zh-TW" altLang="en-US" sz="9600" b="1" dirty="0">
                <a:latin typeface="標楷體" panose="03000509000000000000" pitchFamily="65" charset="-120"/>
                <a:ea typeface="標楷體" panose="03000509000000000000" pitchFamily="65" charset="-120"/>
              </a:rPr>
              <a:t>運作歷程</a:t>
            </a:r>
            <a:endParaRPr lang="zh-TW" altLang="zh-TW" sz="9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22</a:t>
            </a:fld>
            <a:endParaRPr lang="zh-TW" altLang="en-US"/>
          </a:p>
        </p:txBody>
      </p:sp>
      <p:pic>
        <p:nvPicPr>
          <p:cNvPr id="5" name="圖片 4"/>
          <p:cNvPicPr>
            <a:picLocks noChangeAspect="1"/>
          </p:cNvPicPr>
          <p:nvPr/>
        </p:nvPicPr>
        <p:blipFill>
          <a:blip r:embed="rId3"/>
          <a:stretch>
            <a:fillRect/>
          </a:stretch>
        </p:blipFill>
        <p:spPr>
          <a:xfrm>
            <a:off x="14554200" y="1251750"/>
            <a:ext cx="956978" cy="809754"/>
          </a:xfrm>
          <a:prstGeom prst="rect">
            <a:avLst/>
          </a:prstGeom>
        </p:spPr>
      </p:pic>
      <p:pic>
        <p:nvPicPr>
          <p:cNvPr id="6" name="圖片 5"/>
          <p:cNvPicPr>
            <a:picLocks noChangeAspect="1"/>
          </p:cNvPicPr>
          <p:nvPr/>
        </p:nvPicPr>
        <p:blipFill>
          <a:blip r:embed="rId3"/>
          <a:stretch>
            <a:fillRect/>
          </a:stretch>
        </p:blipFill>
        <p:spPr>
          <a:xfrm>
            <a:off x="14554200" y="846873"/>
            <a:ext cx="956978" cy="809754"/>
          </a:xfrm>
          <a:prstGeom prst="rect">
            <a:avLst/>
          </a:prstGeom>
        </p:spPr>
      </p:pic>
      <p:pic>
        <p:nvPicPr>
          <p:cNvPr id="7" name="圖片 6"/>
          <p:cNvPicPr>
            <a:picLocks noChangeAspect="1"/>
          </p:cNvPicPr>
          <p:nvPr/>
        </p:nvPicPr>
        <p:blipFill>
          <a:blip r:embed="rId3"/>
          <a:stretch>
            <a:fillRect/>
          </a:stretch>
        </p:blipFill>
        <p:spPr>
          <a:xfrm>
            <a:off x="14499289" y="1275189"/>
            <a:ext cx="956978" cy="809754"/>
          </a:xfrm>
          <a:prstGeom prst="rect">
            <a:avLst/>
          </a:prstGeom>
        </p:spPr>
      </p:pic>
      <p:pic>
        <p:nvPicPr>
          <p:cNvPr id="8" name="圖片 7"/>
          <p:cNvPicPr>
            <a:picLocks noChangeAspect="1"/>
          </p:cNvPicPr>
          <p:nvPr/>
        </p:nvPicPr>
        <p:blipFill>
          <a:blip r:embed="rId3"/>
          <a:stretch>
            <a:fillRect/>
          </a:stretch>
        </p:blipFill>
        <p:spPr>
          <a:xfrm>
            <a:off x="14370854" y="1183023"/>
            <a:ext cx="1213847" cy="1027106"/>
          </a:xfrm>
          <a:prstGeom prst="rect">
            <a:avLst/>
          </a:prstGeom>
        </p:spPr>
      </p:pic>
      <p:pic>
        <p:nvPicPr>
          <p:cNvPr id="9" name="圖片 8"/>
          <p:cNvPicPr>
            <a:picLocks noChangeAspect="1"/>
          </p:cNvPicPr>
          <p:nvPr/>
        </p:nvPicPr>
        <p:blipFill>
          <a:blip r:embed="rId4"/>
          <a:stretch>
            <a:fillRect/>
          </a:stretch>
        </p:blipFill>
        <p:spPr>
          <a:xfrm>
            <a:off x="15185089" y="2440041"/>
            <a:ext cx="995519" cy="1143000"/>
          </a:xfrm>
          <a:prstGeom prst="rect">
            <a:avLst/>
          </a:prstGeom>
        </p:spPr>
      </p:pic>
    </p:spTree>
    <p:extLst>
      <p:ext uri="{BB962C8B-B14F-4D97-AF65-F5344CB8AC3E}">
        <p14:creationId xmlns:p14="http://schemas.microsoft.com/office/powerpoint/2010/main" val="7993901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資料庫圖表 2"/>
          <p:cNvGraphicFramePr/>
          <p:nvPr>
            <p:extLst>
              <p:ext uri="{D42A27DB-BD31-4B8C-83A1-F6EECF244321}">
                <p14:modId xmlns:p14="http://schemas.microsoft.com/office/powerpoint/2010/main" val="1700531829"/>
              </p:ext>
            </p:extLst>
          </p:nvPr>
        </p:nvGraphicFramePr>
        <p:xfrm>
          <a:off x="2743200" y="571500"/>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投影片編號版面配置區 3"/>
          <p:cNvSpPr>
            <a:spLocks noGrp="1"/>
          </p:cNvSpPr>
          <p:nvPr>
            <p:ph type="sldNum" sz="quarter" idx="7"/>
          </p:nvPr>
        </p:nvSpPr>
        <p:spPr/>
        <p:txBody>
          <a:bodyPr/>
          <a:lstStyle/>
          <a:p>
            <a:fld id="{B6F15528-21DE-4FAA-801E-634DDDAF4B2B}" type="slidenum">
              <a:rPr lang="en-US" altLang="zh-TW" smtClean="0"/>
              <a:t>23</a:t>
            </a:fld>
            <a:endParaRPr lang="zh-TW" altLang="en-US"/>
          </a:p>
        </p:txBody>
      </p:sp>
    </p:spTree>
    <p:extLst>
      <p:ext uri="{BB962C8B-B14F-4D97-AF65-F5344CB8AC3E}">
        <p14:creationId xmlns:p14="http://schemas.microsoft.com/office/powerpoint/2010/main" val="3246755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990600" y="2324100"/>
            <a:ext cx="16247248" cy="7388992"/>
          </a:xfrm>
          <a:prstGeom prst="rect">
            <a:avLst/>
          </a:prstGeom>
        </p:spPr>
      </p:pic>
      <p:graphicFrame>
        <p:nvGraphicFramePr>
          <p:cNvPr id="2" name="資料庫圖表 1"/>
          <p:cNvGraphicFramePr/>
          <p:nvPr>
            <p:extLst>
              <p:ext uri="{D42A27DB-BD31-4B8C-83A1-F6EECF244321}">
                <p14:modId xmlns:p14="http://schemas.microsoft.com/office/powerpoint/2010/main" val="2050404137"/>
              </p:ext>
            </p:extLst>
          </p:nvPr>
        </p:nvGraphicFramePr>
        <p:xfrm>
          <a:off x="0" y="0"/>
          <a:ext cx="18288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圖片 5"/>
          <p:cNvPicPr>
            <a:picLocks noChangeAspect="1"/>
          </p:cNvPicPr>
          <p:nvPr/>
        </p:nvPicPr>
        <p:blipFill>
          <a:blip r:embed="rId8"/>
          <a:stretch>
            <a:fillRect/>
          </a:stretch>
        </p:blipFill>
        <p:spPr>
          <a:xfrm>
            <a:off x="2743200" y="4856546"/>
            <a:ext cx="5718927" cy="2667000"/>
          </a:xfrm>
          <a:prstGeom prst="rect">
            <a:avLst/>
          </a:prstGeom>
        </p:spPr>
      </p:pic>
      <p:sp>
        <p:nvSpPr>
          <p:cNvPr id="4" name="矩形 3"/>
          <p:cNvSpPr/>
          <p:nvPr/>
        </p:nvSpPr>
        <p:spPr>
          <a:xfrm>
            <a:off x="1981200" y="3848100"/>
            <a:ext cx="14325600" cy="4401205"/>
          </a:xfrm>
          <a:prstGeom prst="rect">
            <a:avLst/>
          </a:prstGeom>
        </p:spPr>
        <p:txBody>
          <a:bodyPr wrap="square">
            <a:spAutoFit/>
          </a:bodyPr>
          <a:lstStyle/>
          <a:p>
            <a:pPr indent="304800">
              <a:spcAft>
                <a:spcPts val="0"/>
              </a:spcAft>
            </a:pPr>
            <a:r>
              <a:rPr lang="en-US" altLang="zh-TW" sz="40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依照國家課程綱要、學校教育目標、社區背景、學生需求、教師專業能力及家長期待等，共同商討以研擬出</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學校本位課程</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之</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發展方向</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及</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各學年學習領域</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之</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教學目標</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a:t>
            </a:r>
            <a:endParaRPr lang="zh-TW"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pPr indent="304800">
              <a:spcAft>
                <a:spcPts val="0"/>
              </a:spcAft>
            </a:pPr>
            <a:r>
              <a:rPr lang="en-US" altLang="zh-TW" sz="40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學年之教學群依照學習領域之教學目標，而設計出各個教學群的教學目標（若是採用</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跨學年</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之協同教學，教學群則要配合</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不同年級</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課程綱要</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而</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設計課程</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以掌握</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不同年齡層學生</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之</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學習需求</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3" name="投影片編號版面配置區 2"/>
          <p:cNvSpPr>
            <a:spLocks noGrp="1"/>
          </p:cNvSpPr>
          <p:nvPr>
            <p:ph type="sldNum" sz="quarter" idx="7"/>
          </p:nvPr>
        </p:nvSpPr>
        <p:spPr/>
        <p:txBody>
          <a:bodyPr/>
          <a:lstStyle/>
          <a:p>
            <a:fld id="{B6F15528-21DE-4FAA-801E-634DDDAF4B2B}" type="slidenum">
              <a:rPr lang="en-US" altLang="zh-TW" smtClean="0"/>
              <a:t>24</a:t>
            </a:fld>
            <a:endParaRPr lang="zh-TW" altLang="en-US"/>
          </a:p>
        </p:txBody>
      </p:sp>
    </p:spTree>
    <p:extLst>
      <p:ext uri="{BB962C8B-B14F-4D97-AF65-F5344CB8AC3E}">
        <p14:creationId xmlns:p14="http://schemas.microsoft.com/office/powerpoint/2010/main" val="3132149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資料庫圖表 1"/>
          <p:cNvGraphicFramePr/>
          <p:nvPr>
            <p:extLst>
              <p:ext uri="{D42A27DB-BD31-4B8C-83A1-F6EECF244321}">
                <p14:modId xmlns:p14="http://schemas.microsoft.com/office/powerpoint/2010/main" val="3332198987"/>
              </p:ext>
            </p:extLst>
          </p:nvPr>
        </p:nvGraphicFramePr>
        <p:xfrm>
          <a:off x="0" y="0"/>
          <a:ext cx="182880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圓角矩形 5"/>
          <p:cNvSpPr/>
          <p:nvPr/>
        </p:nvSpPr>
        <p:spPr>
          <a:xfrm>
            <a:off x="5029200" y="3543300"/>
            <a:ext cx="6172200" cy="1066800"/>
          </a:xfrm>
          <a:prstGeom prst="roundRect">
            <a:avLst/>
          </a:prstGeom>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6600" dirty="0">
                <a:latin typeface="標楷體" panose="03000509000000000000" pitchFamily="65" charset="-120"/>
                <a:ea typeface="標楷體" panose="03000509000000000000" pitchFamily="65" charset="-120"/>
              </a:rPr>
              <a:t>相關課題之討論</a:t>
            </a:r>
            <a:endParaRPr lang="en-US" altLang="zh-TW" sz="6600" dirty="0">
              <a:latin typeface="標楷體" panose="03000509000000000000" pitchFamily="65" charset="-120"/>
              <a:ea typeface="標楷體" panose="03000509000000000000" pitchFamily="65" charset="-120"/>
            </a:endParaRPr>
          </a:p>
        </p:txBody>
      </p:sp>
      <p:sp>
        <p:nvSpPr>
          <p:cNvPr id="8" name="圓角矩形 7"/>
          <p:cNvSpPr/>
          <p:nvPr/>
        </p:nvSpPr>
        <p:spPr>
          <a:xfrm>
            <a:off x="5029200" y="5600700"/>
            <a:ext cx="9525000" cy="1066800"/>
          </a:xfrm>
          <a:prstGeom prst="roundRect">
            <a:avLst/>
          </a:prstGeom>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TW" altLang="zh-TW" sz="6600" dirty="0">
                <a:solidFill>
                  <a:schemeClr val="bg1"/>
                </a:solidFill>
                <a:latin typeface="標楷體" panose="03000509000000000000" pitchFamily="65" charset="-120"/>
                <a:ea typeface="標楷體" panose="03000509000000000000" pitchFamily="65" charset="-120"/>
              </a:rPr>
              <a:t>有利計畫實施方法之討論</a:t>
            </a:r>
            <a:endParaRPr lang="zh-TW" altLang="en-US" sz="6600" dirty="0">
              <a:solidFill>
                <a:schemeClr val="bg1"/>
              </a:solidFill>
              <a:latin typeface="標楷體" panose="03000509000000000000" pitchFamily="65" charset="-120"/>
              <a:ea typeface="標楷體" panose="03000509000000000000" pitchFamily="65" charset="-120"/>
            </a:endParaRPr>
          </a:p>
        </p:txBody>
      </p:sp>
      <p:sp>
        <p:nvSpPr>
          <p:cNvPr id="10" name="投影片編號版面配置區 9"/>
          <p:cNvSpPr>
            <a:spLocks noGrp="1"/>
          </p:cNvSpPr>
          <p:nvPr>
            <p:ph type="sldNum" sz="quarter" idx="7"/>
          </p:nvPr>
        </p:nvSpPr>
        <p:spPr/>
        <p:txBody>
          <a:bodyPr/>
          <a:lstStyle/>
          <a:p>
            <a:fld id="{B6F15528-21DE-4FAA-801E-634DDDAF4B2B}" type="slidenum">
              <a:rPr lang="en-US" altLang="zh-TW" smtClean="0"/>
              <a:t>25</a:t>
            </a:fld>
            <a:endParaRPr lang="zh-TW" altLang="en-US"/>
          </a:p>
        </p:txBody>
      </p:sp>
      <p:sp>
        <p:nvSpPr>
          <p:cNvPr id="11" name="五角星形 10"/>
          <p:cNvSpPr/>
          <p:nvPr/>
        </p:nvSpPr>
        <p:spPr>
          <a:xfrm>
            <a:off x="3429000" y="3573780"/>
            <a:ext cx="1219200" cy="990600"/>
          </a:xfrm>
          <a:prstGeom prst="star5">
            <a:avLst/>
          </a:prstGeom>
          <a:solidFill>
            <a:srgbClr val="FAE8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五角星形 11"/>
          <p:cNvSpPr/>
          <p:nvPr/>
        </p:nvSpPr>
        <p:spPr>
          <a:xfrm>
            <a:off x="3429000" y="5600700"/>
            <a:ext cx="1219200" cy="990600"/>
          </a:xfrm>
          <a:prstGeom prst="star5">
            <a:avLst/>
          </a:prstGeom>
          <a:solidFill>
            <a:srgbClr val="FAE8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354769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219200" y="2247900"/>
            <a:ext cx="16247248" cy="7388992"/>
          </a:xfrm>
          <a:prstGeom prst="rect">
            <a:avLst/>
          </a:prstGeom>
        </p:spPr>
      </p:pic>
      <p:graphicFrame>
        <p:nvGraphicFramePr>
          <p:cNvPr id="2" name="資料庫圖表 1"/>
          <p:cNvGraphicFramePr/>
          <p:nvPr>
            <p:extLst>
              <p:ext uri="{D42A27DB-BD31-4B8C-83A1-F6EECF244321}">
                <p14:modId xmlns:p14="http://schemas.microsoft.com/office/powerpoint/2010/main" val="1393594994"/>
              </p:ext>
            </p:extLst>
          </p:nvPr>
        </p:nvGraphicFramePr>
        <p:xfrm>
          <a:off x="0" y="0"/>
          <a:ext cx="18288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圖片 5"/>
          <p:cNvPicPr>
            <a:picLocks noChangeAspect="1"/>
          </p:cNvPicPr>
          <p:nvPr/>
        </p:nvPicPr>
        <p:blipFill>
          <a:blip r:embed="rId8"/>
          <a:stretch>
            <a:fillRect/>
          </a:stretch>
        </p:blipFill>
        <p:spPr>
          <a:xfrm>
            <a:off x="2971800" y="4608896"/>
            <a:ext cx="5718927" cy="2667000"/>
          </a:xfrm>
          <a:prstGeom prst="rect">
            <a:avLst/>
          </a:prstGeom>
        </p:spPr>
      </p:pic>
      <p:sp>
        <p:nvSpPr>
          <p:cNvPr id="3" name="矩形 2"/>
          <p:cNvSpPr/>
          <p:nvPr/>
        </p:nvSpPr>
        <p:spPr>
          <a:xfrm>
            <a:off x="2421313" y="3619500"/>
            <a:ext cx="13445373" cy="5016758"/>
          </a:xfrm>
          <a:prstGeom prst="rect">
            <a:avLst/>
          </a:prstGeom>
        </p:spPr>
        <p:txBody>
          <a:bodyPr wrap="square">
            <a:spAutoFit/>
          </a:bodyPr>
          <a:lstStyle/>
          <a:p>
            <a:pPr>
              <a:spcAft>
                <a:spcPts val="0"/>
              </a:spcAft>
            </a:pPr>
            <a:r>
              <a:rPr lang="en-US" altLang="zh-TW" sz="3200" b="1" kern="100" dirty="0">
                <a:latin typeface="標楷體" panose="03000509000000000000" pitchFamily="65" charset="-120"/>
                <a:ea typeface="標楷體" panose="03000509000000000000" pitchFamily="65" charset="-120"/>
                <a:cs typeface="Times New Roman" panose="02020603050405020304" pitchFamily="18" charset="0"/>
              </a:rPr>
              <a:t>(</a:t>
            </a:r>
            <a:r>
              <a:rPr lang="zh-TW" altLang="zh-TW" sz="3200" b="1" kern="100" dirty="0">
                <a:latin typeface="標楷體" panose="03000509000000000000" pitchFamily="65" charset="-120"/>
                <a:ea typeface="標楷體" panose="03000509000000000000" pitchFamily="65" charset="-120"/>
                <a:cs typeface="Times New Roman" panose="02020603050405020304" pitchFamily="18" charset="0"/>
              </a:rPr>
              <a:t>一</a:t>
            </a:r>
            <a:r>
              <a:rPr lang="en-US" altLang="zh-TW" sz="3200" b="1" kern="100" dirty="0">
                <a:latin typeface="標楷體" panose="03000509000000000000" pitchFamily="65" charset="-120"/>
                <a:ea typeface="標楷體" panose="03000509000000000000" pitchFamily="65" charset="-120"/>
                <a:cs typeface="Times New Roman" panose="02020603050405020304" pitchFamily="18" charset="0"/>
              </a:rPr>
              <a:t>)</a:t>
            </a:r>
            <a:r>
              <a:rPr lang="zh-TW" altLang="zh-TW" sz="3200" b="1" kern="100" dirty="0">
                <a:latin typeface="標楷體" panose="03000509000000000000" pitchFamily="65" charset="-120"/>
                <a:ea typeface="標楷體" panose="03000509000000000000" pitchFamily="65" charset="-120"/>
                <a:cs typeface="Times New Roman" panose="02020603050405020304" pitchFamily="18" charset="0"/>
              </a:rPr>
              <a:t>相關課題之討論</a:t>
            </a:r>
            <a:endParaRPr lang="zh-TW" altLang="zh-TW" sz="3200" kern="100" dirty="0">
              <a:latin typeface="標楷體" panose="03000509000000000000" pitchFamily="65" charset="-120"/>
              <a:ea typeface="標楷體" panose="03000509000000000000" pitchFamily="65" charset="-120"/>
              <a:cs typeface="Times New Roman" panose="02020603050405020304" pitchFamily="18" charset="0"/>
            </a:endParaRPr>
          </a:p>
          <a:p>
            <a:pPr marL="342900" lvl="0" indent="-342900">
              <a:spcAft>
                <a:spcPts val="0"/>
              </a:spcAft>
              <a:buFont typeface="+mj-lt"/>
              <a:buAutoNum type="arabicPeriod"/>
            </a:pPr>
            <a:r>
              <a:rPr lang="zh-TW" altLang="zh-TW" sz="3200" b="1" kern="100" dirty="0">
                <a:latin typeface="標楷體" panose="03000509000000000000" pitchFamily="65" charset="-120"/>
                <a:ea typeface="標楷體" panose="03000509000000000000" pitchFamily="65" charset="-120"/>
                <a:cs typeface="Times New Roman" panose="02020603050405020304" pitchFamily="18" charset="0"/>
              </a:rPr>
              <a:t>進行學生之學習分析</a:t>
            </a:r>
            <a:endParaRPr lang="zh-TW" altLang="zh-TW" sz="3200" kern="100" dirty="0">
              <a:latin typeface="標楷體" panose="03000509000000000000" pitchFamily="65" charset="-120"/>
              <a:ea typeface="標楷體" panose="03000509000000000000" pitchFamily="65" charset="-120"/>
              <a:cs typeface="Times New Roman" panose="02020603050405020304" pitchFamily="18" charset="0"/>
            </a:endParaRPr>
          </a:p>
          <a:p>
            <a:pPr marL="540385">
              <a:spcAft>
                <a:spcPts val="0"/>
              </a:spcAft>
            </a:pPr>
            <a:r>
              <a:rPr lang="en-US" altLang="zh-TW" sz="3200" kern="100" dirty="0">
                <a:latin typeface="標楷體" panose="03000509000000000000" pitchFamily="65" charset="-120"/>
                <a:ea typeface="標楷體" panose="03000509000000000000" pitchFamily="65" charset="-120"/>
                <a:cs typeface="Times New Roman" panose="02020603050405020304" pitchFamily="18" charset="0"/>
              </a:rPr>
              <a:t>	</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教學群必須事先考量教學對象之</a:t>
            </a:r>
            <a:r>
              <a:rPr lang="zh-TW" altLang="zh-TW" sz="32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學習速度</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（可因學生的個</a:t>
            </a:r>
            <a:r>
              <a:rPr lang="zh-TW" altLang="en-US" sz="3200" kern="100" dirty="0">
                <a:latin typeface="標楷體" panose="03000509000000000000" pitchFamily="65" charset="-120"/>
                <a:ea typeface="標楷體" panose="03000509000000000000" pitchFamily="65" charset="-120"/>
                <a:cs typeface="Times New Roman" panose="02020603050405020304" pitchFamily="18" charset="0"/>
              </a:rPr>
              <a:t>別</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差異而彈性調整）、</a:t>
            </a:r>
            <a:r>
              <a:rPr lang="zh-TW" altLang="zh-TW" sz="32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學習方式</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（如指導學生進行合作學習、自勵學習、討論學習、探究式學習等），並依學生的</a:t>
            </a:r>
            <a:r>
              <a:rPr lang="zh-TW" altLang="zh-TW" sz="32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個別差異</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（如學習程度、學習興趣及生活經驗）而</a:t>
            </a:r>
            <a:r>
              <a:rPr lang="zh-TW" altLang="zh-TW" sz="32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設計學習內容</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等</a:t>
            </a:r>
          </a:p>
          <a:p>
            <a:pPr lvl="0">
              <a:spcAft>
                <a:spcPts val="0"/>
              </a:spcAft>
            </a:pPr>
            <a:r>
              <a:rPr lang="en-US" altLang="zh-TW" sz="3200" b="1" kern="100" dirty="0">
                <a:latin typeface="標楷體" panose="03000509000000000000" pitchFamily="65" charset="-120"/>
                <a:ea typeface="標楷體" panose="03000509000000000000" pitchFamily="65" charset="-120"/>
                <a:cs typeface="Times New Roman" panose="02020603050405020304" pitchFamily="18" charset="0"/>
              </a:rPr>
              <a:t>2.</a:t>
            </a:r>
            <a:r>
              <a:rPr lang="zh-TW" altLang="zh-TW" sz="3200" b="1" kern="100" dirty="0">
                <a:latin typeface="標楷體" panose="03000509000000000000" pitchFamily="65" charset="-120"/>
                <a:ea typeface="標楷體" panose="03000509000000000000" pitchFamily="65" charset="-120"/>
                <a:cs typeface="Times New Roman" panose="02020603050405020304" pitchFamily="18" charset="0"/>
              </a:rPr>
              <a:t>選撑適切的學習過程</a:t>
            </a:r>
            <a:endParaRPr lang="zh-TW" altLang="zh-TW" sz="3200" kern="100" dirty="0">
              <a:latin typeface="標楷體" panose="03000509000000000000" pitchFamily="65" charset="-120"/>
              <a:ea typeface="標楷體" panose="03000509000000000000" pitchFamily="65" charset="-120"/>
              <a:cs typeface="Times New Roman" panose="02020603050405020304" pitchFamily="18" charset="0"/>
            </a:endParaRPr>
          </a:p>
          <a:p>
            <a:pPr marL="540385">
              <a:spcAft>
                <a:spcPts val="0"/>
              </a:spcAft>
            </a:pPr>
            <a:r>
              <a:rPr lang="en-US" altLang="zh-TW" sz="3200" kern="100" dirty="0">
                <a:latin typeface="標楷體" panose="03000509000000000000" pitchFamily="65" charset="-120"/>
                <a:ea typeface="標楷體" panose="03000509000000000000" pitchFamily="65" charset="-120"/>
                <a:cs typeface="Times New Roman" panose="02020603050405020304" pitchFamily="18" charset="0"/>
              </a:rPr>
              <a:t>	</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依照學生的</a:t>
            </a:r>
            <a:r>
              <a:rPr lang="zh-TW" altLang="zh-TW" sz="32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學習需要</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，針對</a:t>
            </a:r>
            <a:r>
              <a:rPr lang="zh-TW" altLang="zh-TW" sz="32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不同</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的</a:t>
            </a:r>
            <a:r>
              <a:rPr lang="zh-TW" altLang="zh-TW" sz="32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單元內容</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，採</a:t>
            </a:r>
            <a:r>
              <a:rPr lang="zh-TW" altLang="zh-TW" sz="32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階段調整型</a:t>
            </a:r>
            <a:r>
              <a:rPr lang="zh-TW" altLang="zh-TW" sz="3200" kern="100" dirty="0">
                <a:latin typeface="標楷體" panose="03000509000000000000" pitchFamily="65" charset="-120"/>
                <a:ea typeface="標楷體" panose="03000509000000000000" pitchFamily="65" charset="-120"/>
                <a:cs typeface="Times New Roman" panose="02020603050405020304" pitchFamily="18" charset="0"/>
              </a:rPr>
              <a:t>學習方法，如：單線型（指同一單元只用一種方式學習）、多線型（同一單元採用多種方式學習）、階段調整型（指同一單元採用階段式不同學習方式）</a:t>
            </a:r>
            <a:endParaRPr lang="zh-TW" altLang="zh-TW" sz="32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26</a:t>
            </a:fld>
            <a:endParaRPr lang="zh-TW" altLang="en-US"/>
          </a:p>
        </p:txBody>
      </p:sp>
    </p:spTree>
    <p:extLst>
      <p:ext uri="{BB962C8B-B14F-4D97-AF65-F5344CB8AC3E}">
        <p14:creationId xmlns:p14="http://schemas.microsoft.com/office/powerpoint/2010/main" val="1869009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資料庫圖表 1"/>
          <p:cNvGraphicFramePr/>
          <p:nvPr>
            <p:extLst>
              <p:ext uri="{D42A27DB-BD31-4B8C-83A1-F6EECF244321}">
                <p14:modId xmlns:p14="http://schemas.microsoft.com/office/powerpoint/2010/main" val="8604167"/>
              </p:ext>
            </p:extLst>
          </p:nvPr>
        </p:nvGraphicFramePr>
        <p:xfrm>
          <a:off x="0" y="0"/>
          <a:ext cx="182880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990600" y="1943100"/>
            <a:ext cx="16446500" cy="1938992"/>
          </a:xfrm>
          <a:prstGeom prst="rect">
            <a:avLst/>
          </a:prstGeom>
        </p:spPr>
        <p:txBody>
          <a:bodyPr wrap="square">
            <a:spAutoFit/>
          </a:bodyPr>
          <a:lstStyle/>
          <a:p>
            <a:pPr>
              <a:spcAft>
                <a:spcPts val="0"/>
              </a:spcAft>
            </a:pPr>
            <a:r>
              <a:rPr lang="en-US" altLang="zh-TW" sz="4000" b="1" kern="100" dirty="0">
                <a:latin typeface="標楷體" panose="03000509000000000000" pitchFamily="65" charset="-120"/>
                <a:ea typeface="標楷體" panose="03000509000000000000" pitchFamily="65" charset="-120"/>
                <a:cs typeface="Times New Roman" panose="02020603050405020304" pitchFamily="18" charset="0"/>
              </a:rPr>
              <a:t>3.</a:t>
            </a:r>
            <a:r>
              <a:rPr lang="zh-TW" altLang="en-US" sz="4000" b="1" kern="100" dirty="0">
                <a:latin typeface="標楷體" panose="03000509000000000000" pitchFamily="65" charset="-120"/>
                <a:ea typeface="標楷體" panose="03000509000000000000" pitchFamily="65" charset="-120"/>
                <a:cs typeface="Times New Roman" panose="02020603050405020304" pitchFamily="18" charset="0"/>
              </a:rPr>
              <a:t>選擇學習團體的規模</a:t>
            </a:r>
          </a:p>
          <a:p>
            <a:pPr>
              <a:spcAft>
                <a:spcPts val="0"/>
              </a:spcAft>
            </a:pPr>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教學群在選擇學習團體的規模時，可依</a:t>
            </a:r>
            <a:r>
              <a:rPr lang="zh-TW" altLang="en-US" sz="40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學校</a:t>
            </a:r>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的</a:t>
            </a:r>
            <a:r>
              <a:rPr lang="zh-TW" altLang="en-US" sz="40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大小</a:t>
            </a:r>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a:t>
            </a:r>
            <a:r>
              <a:rPr lang="zh-TW" altLang="en-US" sz="40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學生數</a:t>
            </a:r>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的</a:t>
            </a:r>
            <a:r>
              <a:rPr lang="zh-TW" altLang="en-US" sz="40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多寡</a:t>
            </a:r>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而採用如下幾種類型：</a:t>
            </a:r>
          </a:p>
        </p:txBody>
      </p:sp>
      <p:graphicFrame>
        <p:nvGraphicFramePr>
          <p:cNvPr id="9" name="資料庫圖表 8"/>
          <p:cNvGraphicFramePr/>
          <p:nvPr>
            <p:extLst>
              <p:ext uri="{D42A27DB-BD31-4B8C-83A1-F6EECF244321}">
                <p14:modId xmlns:p14="http://schemas.microsoft.com/office/powerpoint/2010/main" val="622692507"/>
              </p:ext>
            </p:extLst>
          </p:nvPr>
        </p:nvGraphicFramePr>
        <p:xfrm>
          <a:off x="1460500" y="3771900"/>
          <a:ext cx="15836900" cy="6515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矩形 10"/>
          <p:cNvSpPr/>
          <p:nvPr/>
        </p:nvSpPr>
        <p:spPr>
          <a:xfrm>
            <a:off x="1787288" y="8496300"/>
            <a:ext cx="1440107" cy="954107"/>
          </a:xfrm>
          <a:prstGeom prst="rect">
            <a:avLst/>
          </a:prstGeom>
        </p:spPr>
        <p:txBody>
          <a:bodyPr wrap="square">
            <a:spAutoFit/>
          </a:bodyPr>
          <a:lstStyle/>
          <a:p>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跨學年班級型</a:t>
            </a:r>
            <a:endParaRPr lang="zh-TW" altLang="en-US" sz="2800" dirty="0">
              <a:latin typeface="標楷體" panose="03000509000000000000" pitchFamily="65" charset="-120"/>
              <a:ea typeface="標楷體" panose="03000509000000000000" pitchFamily="65" charset="-120"/>
            </a:endParaRPr>
          </a:p>
        </p:txBody>
      </p:sp>
      <p:sp>
        <p:nvSpPr>
          <p:cNvPr id="12" name="矩形 11"/>
          <p:cNvSpPr/>
          <p:nvPr/>
        </p:nvSpPr>
        <p:spPr>
          <a:xfrm>
            <a:off x="2167116" y="6667500"/>
            <a:ext cx="1261884" cy="523220"/>
          </a:xfrm>
          <a:prstGeom prst="rect">
            <a:avLst/>
          </a:prstGeom>
        </p:spPr>
        <p:txBody>
          <a:bodyPr wrap="none">
            <a:spAutoFit/>
          </a:bodyPr>
          <a:lstStyle/>
          <a:p>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班群型</a:t>
            </a:r>
            <a:endParaRPr lang="zh-TW" altLang="en-US" sz="2800" dirty="0">
              <a:latin typeface="標楷體" panose="03000509000000000000" pitchFamily="65" charset="-120"/>
              <a:ea typeface="標楷體" panose="03000509000000000000" pitchFamily="65" charset="-120"/>
            </a:endParaRPr>
          </a:p>
        </p:txBody>
      </p:sp>
      <p:sp>
        <p:nvSpPr>
          <p:cNvPr id="13" name="矩形 12"/>
          <p:cNvSpPr/>
          <p:nvPr/>
        </p:nvSpPr>
        <p:spPr>
          <a:xfrm>
            <a:off x="1787288" y="4620739"/>
            <a:ext cx="1268199" cy="954107"/>
          </a:xfrm>
          <a:prstGeom prst="rect">
            <a:avLst/>
          </a:prstGeom>
        </p:spPr>
        <p:txBody>
          <a:bodyPr wrap="square">
            <a:spAutoFit/>
          </a:bodyPr>
          <a:lstStyle/>
          <a:p>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同一</a:t>
            </a:r>
            <a:endParaRPr lang="en-US" altLang="zh-TW" sz="2800" kern="100" dirty="0">
              <a:latin typeface="標楷體" panose="03000509000000000000" pitchFamily="65" charset="-120"/>
              <a:ea typeface="標楷體" panose="03000509000000000000" pitchFamily="65" charset="-120"/>
              <a:cs typeface="Times New Roman" panose="02020603050405020304" pitchFamily="18" charset="0"/>
            </a:endParaRPr>
          </a:p>
          <a:p>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班級型</a:t>
            </a:r>
            <a:endParaRPr lang="zh-TW" altLang="en-US" sz="2800" dirty="0">
              <a:latin typeface="標楷體" panose="03000509000000000000" pitchFamily="65" charset="-120"/>
              <a:ea typeface="標楷體" panose="03000509000000000000" pitchFamily="65" charset="-120"/>
            </a:endParaRPr>
          </a:p>
        </p:txBody>
      </p:sp>
      <p:sp>
        <p:nvSpPr>
          <p:cNvPr id="14" name="投影片編號版面配置區 13"/>
          <p:cNvSpPr>
            <a:spLocks noGrp="1"/>
          </p:cNvSpPr>
          <p:nvPr>
            <p:ph type="sldNum" sz="quarter" idx="7"/>
          </p:nvPr>
        </p:nvSpPr>
        <p:spPr/>
        <p:txBody>
          <a:bodyPr/>
          <a:lstStyle/>
          <a:p>
            <a:fld id="{B6F15528-21DE-4FAA-801E-634DDDAF4B2B}" type="slidenum">
              <a:rPr lang="en-US" altLang="zh-TW" smtClean="0"/>
              <a:t>27</a:t>
            </a:fld>
            <a:endParaRPr lang="zh-TW" altLang="en-US"/>
          </a:p>
        </p:txBody>
      </p:sp>
    </p:spTree>
    <p:extLst>
      <p:ext uri="{BB962C8B-B14F-4D97-AF65-F5344CB8AC3E}">
        <p14:creationId xmlns:p14="http://schemas.microsoft.com/office/powerpoint/2010/main" val="3276787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pct20">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資料庫圖表 1"/>
          <p:cNvGraphicFramePr/>
          <p:nvPr>
            <p:extLst>
              <p:ext uri="{D42A27DB-BD31-4B8C-83A1-F6EECF244321}">
                <p14:modId xmlns:p14="http://schemas.microsoft.com/office/powerpoint/2010/main" val="2515207257"/>
              </p:ext>
            </p:extLst>
          </p:nvPr>
        </p:nvGraphicFramePr>
        <p:xfrm>
          <a:off x="0" y="0"/>
          <a:ext cx="182880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1981200" y="2247900"/>
            <a:ext cx="7109639" cy="923330"/>
          </a:xfrm>
          <a:prstGeom prst="rect">
            <a:avLst/>
          </a:prstGeom>
          <a:solidFill>
            <a:schemeClr val="bg2">
              <a:lumMod val="75000"/>
            </a:schemeClr>
          </a:solidFill>
        </p:spPr>
        <p:txBody>
          <a:bodyPr wrap="none">
            <a:spAutoFit/>
          </a:bodyPr>
          <a:lstStyle/>
          <a:p>
            <a:r>
              <a:rPr lang="en-US" altLang="zh-TW" sz="5400" dirty="0">
                <a:latin typeface="標楷體" panose="03000509000000000000" pitchFamily="65" charset="-120"/>
                <a:ea typeface="標楷體" panose="03000509000000000000" pitchFamily="65" charset="-120"/>
              </a:rPr>
              <a:t>4.</a:t>
            </a:r>
            <a:r>
              <a:rPr lang="zh-TW" altLang="en-US" sz="5400" dirty="0">
                <a:latin typeface="標楷體" panose="03000509000000000000" pitchFamily="65" charset="-120"/>
                <a:ea typeface="標楷體" panose="03000509000000000000" pitchFamily="65" charset="-120"/>
              </a:rPr>
              <a:t>選擇教導團體的類型</a:t>
            </a:r>
          </a:p>
        </p:txBody>
      </p:sp>
      <p:graphicFrame>
        <p:nvGraphicFramePr>
          <p:cNvPr id="8" name="資料庫圖表 7"/>
          <p:cNvGraphicFramePr/>
          <p:nvPr>
            <p:extLst>
              <p:ext uri="{D42A27DB-BD31-4B8C-83A1-F6EECF244321}">
                <p14:modId xmlns:p14="http://schemas.microsoft.com/office/powerpoint/2010/main" val="2641361378"/>
              </p:ext>
            </p:extLst>
          </p:nvPr>
        </p:nvGraphicFramePr>
        <p:xfrm>
          <a:off x="1828800" y="3619500"/>
          <a:ext cx="13106400" cy="6197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投影片編號版面配置區 9"/>
          <p:cNvSpPr>
            <a:spLocks noGrp="1"/>
          </p:cNvSpPr>
          <p:nvPr>
            <p:ph type="sldNum" sz="quarter" idx="7"/>
          </p:nvPr>
        </p:nvSpPr>
        <p:spPr/>
        <p:txBody>
          <a:bodyPr/>
          <a:lstStyle/>
          <a:p>
            <a:fld id="{B6F15528-21DE-4FAA-801E-634DDDAF4B2B}" type="slidenum">
              <a:rPr lang="en-US" altLang="zh-TW" smtClean="0"/>
              <a:t>28</a:t>
            </a:fld>
            <a:endParaRPr lang="zh-TW" altLang="en-US"/>
          </a:p>
        </p:txBody>
      </p:sp>
    </p:spTree>
    <p:extLst>
      <p:ext uri="{BB962C8B-B14F-4D97-AF65-F5344CB8AC3E}">
        <p14:creationId xmlns:p14="http://schemas.microsoft.com/office/powerpoint/2010/main" val="3227553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資料庫圖表 1"/>
          <p:cNvGraphicFramePr/>
          <p:nvPr>
            <p:extLst>
              <p:ext uri="{D42A27DB-BD31-4B8C-83A1-F6EECF244321}">
                <p14:modId xmlns:p14="http://schemas.microsoft.com/office/powerpoint/2010/main" val="917430764"/>
              </p:ext>
            </p:extLst>
          </p:nvPr>
        </p:nvGraphicFramePr>
        <p:xfrm>
          <a:off x="0" y="0"/>
          <a:ext cx="18288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828800" y="2933700"/>
            <a:ext cx="14706600" cy="5078313"/>
          </a:xfrm>
          <a:prstGeom prst="rect">
            <a:avLst/>
          </a:prstGeom>
          <a:ln>
            <a:solidFill>
              <a:srgbClr val="FFFF00"/>
            </a:solidFill>
          </a:ln>
        </p:spPr>
        <p:style>
          <a:lnRef idx="2">
            <a:schemeClr val="accent4"/>
          </a:lnRef>
          <a:fillRef idx="1">
            <a:schemeClr val="lt1"/>
          </a:fillRef>
          <a:effectRef idx="0">
            <a:schemeClr val="accent4"/>
          </a:effectRef>
          <a:fontRef idx="minor">
            <a:schemeClr val="dk1"/>
          </a:fontRef>
        </p:style>
        <p:txBody>
          <a:bodyPr wrap="square">
            <a:spAutoFit/>
          </a:bodyPr>
          <a:lstStyle/>
          <a:p>
            <a:pPr lvl="0">
              <a:spcAft>
                <a:spcPts val="0"/>
              </a:spcAft>
            </a:pPr>
            <a:r>
              <a:rPr lang="en-US" altLang="zh-TW" sz="3600" b="1" kern="100" dirty="0">
                <a:latin typeface="Calibri" panose="020F0502020204030204" pitchFamily="34" charset="0"/>
                <a:ea typeface="標楷體" panose="03000509000000000000" pitchFamily="65" charset="-120"/>
                <a:cs typeface="Times New Roman" panose="02020603050405020304" pitchFamily="18" charset="0"/>
              </a:rPr>
              <a:t>5.</a:t>
            </a:r>
            <a:r>
              <a:rPr lang="zh-TW" altLang="zh-TW" sz="3600" b="1" kern="100" dirty="0">
                <a:latin typeface="Calibri" panose="020F0502020204030204" pitchFamily="34" charset="0"/>
                <a:ea typeface="標楷體" panose="03000509000000000000" pitchFamily="65" charset="-120"/>
                <a:cs typeface="Times New Roman" panose="02020603050405020304" pitchFamily="18" charset="0"/>
              </a:rPr>
              <a:t>規劃教學過程</a:t>
            </a:r>
            <a:endParaRPr lang="en-US" altLang="zh-TW" sz="3600" b="1" kern="100" dirty="0">
              <a:latin typeface="Calibri" panose="020F0502020204030204" pitchFamily="34" charset="0"/>
              <a:ea typeface="新細明體" panose="02020500000000000000" pitchFamily="18" charset="-120"/>
              <a:cs typeface="Times New Roman" panose="02020603050405020304" pitchFamily="18" charset="0"/>
            </a:endParaRPr>
          </a:p>
          <a:p>
            <a:pPr lvl="0">
              <a:spcAft>
                <a:spcPts val="0"/>
              </a:spcAft>
            </a:pPr>
            <a:r>
              <a:rPr lang="en-US" altLang="zh-TW" sz="3600" b="1" kern="100" dirty="0">
                <a:solidFill>
                  <a:schemeClr val="tx1"/>
                </a:solidFill>
                <a:latin typeface="Calibri" panose="020F0502020204030204" pitchFamily="34" charset="0"/>
                <a:ea typeface="新細明體" panose="02020500000000000000" pitchFamily="18" charset="-120"/>
                <a:cs typeface="Times New Roman" panose="02020603050405020304" pitchFamily="18" charset="0"/>
              </a:rPr>
              <a:t>	</a:t>
            </a:r>
            <a:r>
              <a:rPr lang="zh-TW" altLang="zh-TW" sz="3600" kern="100" dirty="0">
                <a:solidFill>
                  <a:schemeClr val="tx1"/>
                </a:solidFill>
                <a:latin typeface="Calibri" panose="020F0502020204030204" pitchFamily="34" charset="0"/>
                <a:ea typeface="標楷體" panose="03000509000000000000" pitchFamily="65" charset="-120"/>
                <a:cs typeface="Times New Roman" panose="02020603050405020304" pitchFamily="18" charset="0"/>
              </a:rPr>
              <a:t>教學群</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在進行協同教學時，首先要擬定協同</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教學計</a:t>
            </a:r>
            <a:r>
              <a:rPr lang="zh-TW" altLang="en-US"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畫</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（包括教材的準備、教學大綱的擬定、教具的製作、教學群上課時間之安排與調整等）</a:t>
            </a:r>
            <a:r>
              <a:rPr lang="en-US" altLang="zh-TW" sz="36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進行</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實際教學</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（包括教學群之教學活動、教學評量等）</a:t>
            </a:r>
            <a:r>
              <a:rPr lang="en-US" altLang="zh-TW" sz="36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最後進行協同教學之</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檢核</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（包括定期協同教學檢討會）</a:t>
            </a:r>
            <a:endParaRPr lang="en-US" altLang="zh-TW" sz="3600" kern="100" dirty="0">
              <a:latin typeface="Calibri" panose="020F0502020204030204" pitchFamily="34" charset="0"/>
              <a:ea typeface="標楷體" panose="03000509000000000000" pitchFamily="65" charset="-120"/>
              <a:cs typeface="Times New Roman" panose="02020603050405020304" pitchFamily="18" charset="0"/>
            </a:endParaRPr>
          </a:p>
          <a:p>
            <a:pPr marL="630555">
              <a:spcAft>
                <a:spcPts val="0"/>
              </a:spcAft>
            </a:pPr>
            <a:endParaRPr lang="en-US" altLang="zh-TW" sz="3600" kern="100" dirty="0">
              <a:latin typeface="Calibri" panose="020F0502020204030204" pitchFamily="34" charset="0"/>
              <a:ea typeface="標楷體" panose="03000509000000000000" pitchFamily="65" charset="-120"/>
              <a:cs typeface="Times New Roman" panose="02020603050405020304" pitchFamily="18" charset="0"/>
            </a:endParaRPr>
          </a:p>
          <a:p>
            <a:pPr lvl="0">
              <a:spcAft>
                <a:spcPts val="0"/>
              </a:spcAft>
            </a:pPr>
            <a:r>
              <a:rPr lang="en-US" altLang="zh-TW" sz="3600" b="1" kern="100" dirty="0">
                <a:latin typeface="Calibri" panose="020F0502020204030204" pitchFamily="34" charset="0"/>
                <a:ea typeface="標楷體" panose="03000509000000000000" pitchFamily="65" charset="-120"/>
                <a:cs typeface="Times New Roman" panose="02020603050405020304" pitchFamily="18" charset="0"/>
              </a:rPr>
              <a:t>6.</a:t>
            </a:r>
            <a:r>
              <a:rPr lang="zh-TW" altLang="zh-TW" sz="3600" b="1" kern="100" dirty="0">
                <a:latin typeface="Calibri" panose="020F0502020204030204" pitchFamily="34" charset="0"/>
                <a:ea typeface="標楷體" panose="03000509000000000000" pitchFamily="65" charset="-120"/>
                <a:cs typeface="Times New Roman" panose="02020603050405020304" pitchFamily="18" charset="0"/>
              </a:rPr>
              <a:t>設計教學策略</a:t>
            </a:r>
            <a:endParaRPr lang="en-US" altLang="zh-TW" sz="3600" b="1" kern="100" dirty="0">
              <a:latin typeface="Calibri" panose="020F0502020204030204" pitchFamily="34" charset="0"/>
              <a:ea typeface="新細明體" panose="02020500000000000000" pitchFamily="18" charset="-120"/>
              <a:cs typeface="Times New Roman" panose="02020603050405020304" pitchFamily="18" charset="0"/>
            </a:endParaRPr>
          </a:p>
          <a:p>
            <a:pPr lvl="0">
              <a:spcAft>
                <a:spcPts val="0"/>
              </a:spcAft>
            </a:pPr>
            <a:r>
              <a:rPr lang="en-US" altLang="zh-TW" sz="36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教學群要掌握協同教學之</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精神</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，依教師的</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專長</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及</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教學需求</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而實施</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大班教學</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分組教學</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（或分組討論）及</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獨立學習</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（或個別輔導、補救教學）</a:t>
            </a:r>
            <a:endParaRPr lang="zh-TW" alt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5" name="投影片編號版面配置區 4"/>
          <p:cNvSpPr>
            <a:spLocks noGrp="1"/>
          </p:cNvSpPr>
          <p:nvPr>
            <p:ph type="sldNum" sz="quarter" idx="7"/>
          </p:nvPr>
        </p:nvSpPr>
        <p:spPr/>
        <p:txBody>
          <a:bodyPr/>
          <a:lstStyle/>
          <a:p>
            <a:fld id="{B6F15528-21DE-4FAA-801E-634DDDAF4B2B}" type="slidenum">
              <a:rPr lang="en-US" altLang="zh-TW" smtClean="0"/>
              <a:t>29</a:t>
            </a:fld>
            <a:endParaRPr lang="zh-TW" altLang="en-US"/>
          </a:p>
        </p:txBody>
      </p:sp>
    </p:spTree>
    <p:extLst>
      <p:ext uri="{BB962C8B-B14F-4D97-AF65-F5344CB8AC3E}">
        <p14:creationId xmlns:p14="http://schemas.microsoft.com/office/powerpoint/2010/main" val="1682826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4524" y="824013"/>
            <a:ext cx="15184614" cy="8320970"/>
          </a:xfrm>
          <a:prstGeom prst="rect">
            <a:avLst/>
          </a:prstGeom>
        </p:spPr>
      </p:pic>
      <p:sp>
        <p:nvSpPr>
          <p:cNvPr id="3" name="object 3"/>
          <p:cNvSpPr txBox="1">
            <a:spLocks noGrp="1"/>
          </p:cNvSpPr>
          <p:nvPr>
            <p:ph type="title"/>
          </p:nvPr>
        </p:nvSpPr>
        <p:spPr>
          <a:xfrm>
            <a:off x="3505200" y="4000500"/>
            <a:ext cx="11353800" cy="1499193"/>
          </a:xfrm>
          <a:prstGeom prst="rect">
            <a:avLst/>
          </a:prstGeom>
        </p:spPr>
        <p:txBody>
          <a:bodyPr vert="horz" wrap="square" lIns="0" tIns="12065" rIns="0" bIns="0" rtlCol="0">
            <a:spAutoFit/>
          </a:bodyPr>
          <a:lstStyle/>
          <a:p>
            <a:pPr marL="875030" marR="5080" indent="-862965" algn="ctr">
              <a:lnSpc>
                <a:spcPct val="108300"/>
              </a:lnSpc>
              <a:spcBef>
                <a:spcPts val="95"/>
              </a:spcBef>
            </a:pPr>
            <a:r>
              <a:rPr lang="zh-TW" altLang="en-US" sz="9600" b="1" spc="-180" dirty="0">
                <a:latin typeface="標楷體" panose="03000509000000000000" pitchFamily="65" charset="-120"/>
                <a:ea typeface="標楷體" panose="03000509000000000000" pitchFamily="65" charset="-120"/>
              </a:rPr>
              <a:t>前言</a:t>
            </a:r>
            <a:endParaRPr sz="96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3</a:t>
            </a:fld>
            <a:endParaRPr lang="zh-TW" altLang="en-US"/>
          </a:p>
        </p:txBody>
      </p:sp>
      <p:pic>
        <p:nvPicPr>
          <p:cNvPr id="5" name="圖片 4"/>
          <p:cNvPicPr>
            <a:picLocks noChangeAspect="1"/>
          </p:cNvPicPr>
          <p:nvPr/>
        </p:nvPicPr>
        <p:blipFill>
          <a:blip r:embed="rId3"/>
          <a:stretch>
            <a:fillRect/>
          </a:stretch>
        </p:blipFill>
        <p:spPr>
          <a:xfrm>
            <a:off x="14554200" y="952500"/>
            <a:ext cx="956978" cy="809754"/>
          </a:xfrm>
          <a:prstGeom prst="rect">
            <a:avLst/>
          </a:prstGeom>
        </p:spPr>
      </p:pic>
      <p:pic>
        <p:nvPicPr>
          <p:cNvPr id="6" name="圖片 5"/>
          <p:cNvPicPr>
            <a:picLocks noChangeAspect="1"/>
          </p:cNvPicPr>
          <p:nvPr/>
        </p:nvPicPr>
        <p:blipFill>
          <a:blip r:embed="rId3"/>
          <a:stretch>
            <a:fillRect/>
          </a:stretch>
        </p:blipFill>
        <p:spPr>
          <a:xfrm>
            <a:off x="14554200" y="846873"/>
            <a:ext cx="956978" cy="809754"/>
          </a:xfrm>
          <a:prstGeom prst="rect">
            <a:avLst/>
          </a:prstGeom>
        </p:spPr>
      </p:pic>
      <p:pic>
        <p:nvPicPr>
          <p:cNvPr id="7" name="圖片 6"/>
          <p:cNvPicPr>
            <a:picLocks noChangeAspect="1"/>
          </p:cNvPicPr>
          <p:nvPr/>
        </p:nvPicPr>
        <p:blipFill>
          <a:blip r:embed="rId3"/>
          <a:stretch>
            <a:fillRect/>
          </a:stretch>
        </p:blipFill>
        <p:spPr>
          <a:xfrm>
            <a:off x="14334792" y="1058127"/>
            <a:ext cx="956978" cy="809754"/>
          </a:xfrm>
          <a:prstGeom prst="rect">
            <a:avLst/>
          </a:prstGeom>
        </p:spPr>
      </p:pic>
      <p:pic>
        <p:nvPicPr>
          <p:cNvPr id="8" name="圖片 7"/>
          <p:cNvPicPr>
            <a:picLocks noChangeAspect="1"/>
          </p:cNvPicPr>
          <p:nvPr/>
        </p:nvPicPr>
        <p:blipFill>
          <a:blip r:embed="rId3"/>
          <a:stretch>
            <a:fillRect/>
          </a:stretch>
        </p:blipFill>
        <p:spPr>
          <a:xfrm>
            <a:off x="14444496" y="1382538"/>
            <a:ext cx="956978" cy="809754"/>
          </a:xfrm>
          <a:prstGeom prst="rect">
            <a:avLst/>
          </a:prstGeom>
        </p:spPr>
      </p:pic>
      <p:pic>
        <p:nvPicPr>
          <p:cNvPr id="9" name="圖片 8"/>
          <p:cNvPicPr>
            <a:picLocks noChangeAspect="1"/>
          </p:cNvPicPr>
          <p:nvPr/>
        </p:nvPicPr>
        <p:blipFill>
          <a:blip r:embed="rId4"/>
          <a:stretch>
            <a:fillRect/>
          </a:stretch>
        </p:blipFill>
        <p:spPr>
          <a:xfrm>
            <a:off x="15185089" y="2440041"/>
            <a:ext cx="995519" cy="1143000"/>
          </a:xfrm>
          <a:prstGeom prst="rect">
            <a:avLst/>
          </a:prstGeom>
        </p:spPr>
      </p:pic>
    </p:spTree>
    <p:extLst>
      <p:ext uri="{BB962C8B-B14F-4D97-AF65-F5344CB8AC3E}">
        <p14:creationId xmlns:p14="http://schemas.microsoft.com/office/powerpoint/2010/main" val="22035377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資料庫圖表 1"/>
          <p:cNvGraphicFramePr/>
          <p:nvPr>
            <p:extLst>
              <p:ext uri="{D42A27DB-BD31-4B8C-83A1-F6EECF244321}">
                <p14:modId xmlns:p14="http://schemas.microsoft.com/office/powerpoint/2010/main" val="3447052791"/>
              </p:ext>
            </p:extLst>
          </p:nvPr>
        </p:nvGraphicFramePr>
        <p:xfrm>
          <a:off x="0" y="0"/>
          <a:ext cx="18288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投影片編號版面配置區 3"/>
          <p:cNvSpPr>
            <a:spLocks noGrp="1"/>
          </p:cNvSpPr>
          <p:nvPr>
            <p:ph type="sldNum" sz="quarter" idx="7"/>
          </p:nvPr>
        </p:nvSpPr>
        <p:spPr>
          <a:xfrm>
            <a:off x="13335000" y="9563100"/>
            <a:ext cx="4206240" cy="514350"/>
          </a:xfrm>
        </p:spPr>
        <p:txBody>
          <a:bodyPr/>
          <a:lstStyle/>
          <a:p>
            <a:fld id="{B6F15528-21DE-4FAA-801E-634DDDAF4B2B}" type="slidenum">
              <a:rPr lang="en-US" altLang="zh-TW" smtClean="0"/>
              <a:t>30</a:t>
            </a:fld>
            <a:endParaRPr lang="zh-TW" altLang="en-US"/>
          </a:p>
        </p:txBody>
      </p:sp>
      <p:sp>
        <p:nvSpPr>
          <p:cNvPr id="5" name="矩形 4"/>
          <p:cNvSpPr/>
          <p:nvPr/>
        </p:nvSpPr>
        <p:spPr>
          <a:xfrm>
            <a:off x="990600" y="2262187"/>
            <a:ext cx="7361311" cy="769441"/>
          </a:xfrm>
          <a:prstGeom prst="rect">
            <a:avLst/>
          </a:prstGeom>
          <a:solidFill>
            <a:schemeClr val="bg1"/>
          </a:solidFill>
        </p:spPr>
        <p:txBody>
          <a:bodyPr wrap="none">
            <a:spAutoFit/>
          </a:bodyPr>
          <a:lstStyle/>
          <a:p>
            <a:r>
              <a:rPr lang="en-US" altLang="zh-TW" b="1" kern="100" dirty="0">
                <a:latin typeface="Calibri" panose="020F0502020204030204" pitchFamily="34" charset="0"/>
                <a:ea typeface="標楷體" panose="03000509000000000000" pitchFamily="65" charset="-120"/>
                <a:cs typeface="Times New Roman" panose="02020603050405020304" pitchFamily="18" charset="0"/>
              </a:rPr>
              <a:t> </a:t>
            </a:r>
            <a:r>
              <a:rPr lang="en-US" altLang="zh-TW" sz="4400" b="1"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4400" b="1" kern="100" dirty="0">
                <a:latin typeface="Calibri" panose="020F0502020204030204" pitchFamily="34" charset="0"/>
                <a:ea typeface="標楷體" panose="03000509000000000000" pitchFamily="65" charset="-120"/>
                <a:cs typeface="Times New Roman" panose="02020603050405020304" pitchFamily="18" charset="0"/>
              </a:rPr>
              <a:t>二</a:t>
            </a:r>
            <a:r>
              <a:rPr lang="en-US" altLang="zh-TW" sz="4400" b="1"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4400" b="1" kern="100" dirty="0">
                <a:latin typeface="Calibri" panose="020F0502020204030204" pitchFamily="34" charset="0"/>
                <a:ea typeface="標楷體" panose="03000509000000000000" pitchFamily="65" charset="-120"/>
                <a:cs typeface="Times New Roman" panose="02020603050405020304" pitchFamily="18" charset="0"/>
              </a:rPr>
              <a:t>有利計畫實施方法之討論</a:t>
            </a:r>
            <a:endParaRPr lang="zh-TW" altLang="en-US" sz="4400" dirty="0"/>
          </a:p>
        </p:txBody>
      </p:sp>
      <p:sp>
        <p:nvSpPr>
          <p:cNvPr id="7" name="矩形 6"/>
          <p:cNvSpPr/>
          <p:nvPr/>
        </p:nvSpPr>
        <p:spPr>
          <a:xfrm>
            <a:off x="1371600" y="4187845"/>
            <a:ext cx="16169640" cy="3016210"/>
          </a:xfrm>
          <a:prstGeom prst="rect">
            <a:avLst/>
          </a:prstGeom>
          <a:ln>
            <a:solidFill>
              <a:srgbClr val="FFFF00"/>
            </a:solidFill>
          </a:ln>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TW" sz="3800" dirty="0">
                <a:latin typeface="標楷體" panose="03000509000000000000" pitchFamily="65" charset="-120"/>
                <a:ea typeface="標楷體" panose="03000509000000000000" pitchFamily="65" charset="-120"/>
              </a:rPr>
              <a:t>1.</a:t>
            </a:r>
            <a:r>
              <a:rPr lang="zh-TW" altLang="en-US" sz="3800" dirty="0">
                <a:latin typeface="標楷體" panose="03000509000000000000" pitchFamily="65" charset="-120"/>
                <a:ea typeface="標楷體" panose="03000509000000000000" pitchFamily="65" charset="-120"/>
              </a:rPr>
              <a:t>思考各</a:t>
            </a:r>
            <a:r>
              <a:rPr lang="zh-TW" altLang="en-US" sz="3800" dirty="0">
                <a:solidFill>
                  <a:srgbClr val="FF0000"/>
                </a:solidFill>
                <a:latin typeface="標楷體" panose="03000509000000000000" pitchFamily="65" charset="-120"/>
                <a:ea typeface="標楷體" panose="03000509000000000000" pitchFamily="65" charset="-120"/>
              </a:rPr>
              <a:t>學習領域</a:t>
            </a:r>
            <a:r>
              <a:rPr lang="zh-TW" altLang="en-US" sz="3800" dirty="0">
                <a:latin typeface="標楷體" panose="03000509000000000000" pitchFamily="65" charset="-120"/>
                <a:ea typeface="標楷體" panose="03000509000000000000" pitchFamily="65" charset="-120"/>
              </a:rPr>
              <a:t>的</a:t>
            </a:r>
            <a:r>
              <a:rPr lang="zh-TW" altLang="en-US" sz="3800" dirty="0">
                <a:solidFill>
                  <a:srgbClr val="FF0000"/>
                </a:solidFill>
                <a:latin typeface="標楷體" panose="03000509000000000000" pitchFamily="65" charset="-120"/>
                <a:ea typeface="標楷體" panose="03000509000000000000" pitchFamily="65" charset="-120"/>
              </a:rPr>
              <a:t>共通點</a:t>
            </a:r>
            <a:r>
              <a:rPr lang="zh-TW" altLang="en-US" sz="3800" dirty="0">
                <a:latin typeface="標楷體" panose="03000509000000000000" pitchFamily="65" charset="-120"/>
                <a:ea typeface="標楷體" panose="03000509000000000000" pitchFamily="65" charset="-120"/>
              </a:rPr>
              <a:t>，並討論</a:t>
            </a:r>
            <a:r>
              <a:rPr lang="zh-TW" altLang="en-US" sz="3800" dirty="0">
                <a:solidFill>
                  <a:srgbClr val="FF0000"/>
                </a:solidFill>
                <a:latin typeface="標楷體" panose="03000509000000000000" pitchFamily="65" charset="-120"/>
                <a:ea typeface="標楷體" panose="03000509000000000000" pitchFamily="65" charset="-120"/>
              </a:rPr>
              <a:t>如何統整</a:t>
            </a:r>
            <a:r>
              <a:rPr lang="zh-TW" altLang="en-US" sz="3800" dirty="0">
                <a:latin typeface="標楷體" panose="03000509000000000000" pitchFamily="65" charset="-120"/>
                <a:ea typeface="標楷體" panose="03000509000000000000" pitchFamily="65" charset="-120"/>
              </a:rPr>
              <a:t>及</a:t>
            </a:r>
            <a:r>
              <a:rPr lang="zh-TW" altLang="en-US" sz="3800" dirty="0">
                <a:solidFill>
                  <a:srgbClr val="FF0000"/>
                </a:solidFill>
                <a:latin typeface="標楷體" panose="03000509000000000000" pitchFamily="65" charset="-120"/>
                <a:ea typeface="標楷體" panose="03000509000000000000" pitchFamily="65" charset="-120"/>
              </a:rPr>
              <a:t>處理交</a:t>
            </a:r>
            <a:r>
              <a:rPr lang="zh-TW" altLang="en-US" sz="3800" dirty="0">
                <a:latin typeface="標楷體" panose="03000509000000000000" pitchFamily="65" charset="-120"/>
                <a:ea typeface="標楷體" panose="03000509000000000000" pitchFamily="65" charset="-120"/>
              </a:rPr>
              <a:t>集或</a:t>
            </a:r>
            <a:r>
              <a:rPr lang="zh-TW" altLang="en-US" sz="3800" dirty="0">
                <a:solidFill>
                  <a:srgbClr val="FF0000"/>
                </a:solidFill>
                <a:latin typeface="標楷體" panose="03000509000000000000" pitchFamily="65" charset="-120"/>
                <a:ea typeface="標楷體" panose="03000509000000000000" pitchFamily="65" charset="-120"/>
              </a:rPr>
              <a:t>重疊</a:t>
            </a:r>
            <a:r>
              <a:rPr lang="zh-TW" altLang="en-US" sz="3800" dirty="0">
                <a:latin typeface="標楷體" panose="03000509000000000000" pitchFamily="65" charset="-120"/>
                <a:ea typeface="標楷體" panose="03000509000000000000" pitchFamily="65" charset="-120"/>
              </a:rPr>
              <a:t>的部分。</a:t>
            </a:r>
          </a:p>
          <a:p>
            <a:r>
              <a:rPr lang="en-US" altLang="zh-TW" sz="3800" dirty="0">
                <a:latin typeface="標楷體" panose="03000509000000000000" pitchFamily="65" charset="-120"/>
                <a:ea typeface="標楷體" panose="03000509000000000000" pitchFamily="65" charset="-120"/>
              </a:rPr>
              <a:t>2.</a:t>
            </a:r>
            <a:r>
              <a:rPr lang="zh-TW" altLang="en-US" sz="3800" dirty="0">
                <a:latin typeface="標楷體" panose="03000509000000000000" pitchFamily="65" charset="-120"/>
                <a:ea typeface="標楷體" panose="03000509000000000000" pitchFamily="65" charset="-120"/>
              </a:rPr>
              <a:t>教材</a:t>
            </a:r>
            <a:r>
              <a:rPr lang="zh-TW" altLang="en-US" sz="3800" dirty="0">
                <a:solidFill>
                  <a:srgbClr val="FF0000"/>
                </a:solidFill>
                <a:latin typeface="標楷體" panose="03000509000000000000" pitchFamily="65" charset="-120"/>
                <a:ea typeface="標楷體" panose="03000509000000000000" pitchFamily="65" charset="-120"/>
              </a:rPr>
              <a:t>呈現方式</a:t>
            </a:r>
            <a:r>
              <a:rPr lang="zh-TW" altLang="en-US" sz="3800" dirty="0">
                <a:latin typeface="標楷體" panose="03000509000000000000" pitchFamily="65" charset="-120"/>
                <a:ea typeface="標楷體" panose="03000509000000000000" pitchFamily="65" charset="-120"/>
              </a:rPr>
              <a:t>，依學生的</a:t>
            </a:r>
            <a:r>
              <a:rPr lang="zh-TW" altLang="en-US" sz="3800" dirty="0">
                <a:solidFill>
                  <a:srgbClr val="FF0000"/>
                </a:solidFill>
                <a:latin typeface="標楷體" panose="03000509000000000000" pitchFamily="65" charset="-120"/>
                <a:ea typeface="標楷體" panose="03000509000000000000" pitchFamily="65" charset="-120"/>
              </a:rPr>
              <a:t>能力需求</a:t>
            </a:r>
            <a:r>
              <a:rPr lang="zh-TW" altLang="en-US" sz="3800" dirty="0">
                <a:latin typeface="標楷體" panose="03000509000000000000" pitchFamily="65" charset="-120"/>
                <a:ea typeface="標楷體" panose="03000509000000000000" pitchFamily="65" charset="-120"/>
              </a:rPr>
              <a:t>而</a:t>
            </a:r>
            <a:r>
              <a:rPr lang="zh-TW" altLang="en-US" sz="3800" dirty="0">
                <a:solidFill>
                  <a:srgbClr val="FF0000"/>
                </a:solidFill>
                <a:latin typeface="標楷體" panose="03000509000000000000" pitchFamily="65" charset="-120"/>
                <a:ea typeface="標楷體" panose="03000509000000000000" pitchFamily="65" charset="-120"/>
              </a:rPr>
              <a:t>由易入難</a:t>
            </a:r>
            <a:r>
              <a:rPr lang="zh-TW" altLang="en-US" sz="3800" dirty="0">
                <a:latin typeface="標楷體" panose="03000509000000000000" pitchFamily="65" charset="-120"/>
                <a:ea typeface="標楷體" panose="03000509000000000000" pitchFamily="65" charset="-120"/>
              </a:rPr>
              <a:t>，</a:t>
            </a:r>
            <a:r>
              <a:rPr lang="zh-TW" altLang="en-US" sz="3800" dirty="0">
                <a:solidFill>
                  <a:srgbClr val="FF0000"/>
                </a:solidFill>
                <a:latin typeface="標楷體" panose="03000509000000000000" pitchFamily="65" charset="-120"/>
                <a:ea typeface="標楷體" panose="03000509000000000000" pitchFamily="65" charset="-120"/>
              </a:rPr>
              <a:t>循序漸進</a:t>
            </a:r>
            <a:r>
              <a:rPr lang="zh-TW" altLang="en-US" sz="3800" dirty="0">
                <a:latin typeface="標楷體" panose="03000509000000000000" pitchFamily="65" charset="-120"/>
                <a:ea typeface="標楷體" panose="03000509000000000000" pitchFamily="65" charset="-120"/>
              </a:rPr>
              <a:t>。</a:t>
            </a:r>
          </a:p>
          <a:p>
            <a:r>
              <a:rPr lang="en-US" altLang="zh-TW" sz="3800" dirty="0">
                <a:latin typeface="標楷體" panose="03000509000000000000" pitchFamily="65" charset="-120"/>
                <a:ea typeface="標楷體" panose="03000509000000000000" pitchFamily="65" charset="-120"/>
              </a:rPr>
              <a:t>3.</a:t>
            </a:r>
            <a:r>
              <a:rPr lang="zh-TW" altLang="en-US" sz="3800" dirty="0">
                <a:latin typeface="標楷體" panose="03000509000000000000" pitchFamily="65" charset="-120"/>
                <a:ea typeface="標楷體" panose="03000509000000000000" pitchFamily="65" charset="-120"/>
              </a:rPr>
              <a:t>教材</a:t>
            </a:r>
            <a:r>
              <a:rPr lang="zh-TW" altLang="en-US" sz="3800" dirty="0">
                <a:solidFill>
                  <a:srgbClr val="FF0000"/>
                </a:solidFill>
                <a:latin typeface="標楷體" panose="03000509000000000000" pitchFamily="65" charset="-120"/>
                <a:ea typeface="標楷體" panose="03000509000000000000" pitchFamily="65" charset="-120"/>
              </a:rPr>
              <a:t>呈現順序</a:t>
            </a:r>
            <a:r>
              <a:rPr lang="zh-TW" altLang="en-US" sz="3800" dirty="0">
                <a:latin typeface="標楷體" panose="03000509000000000000" pitchFamily="65" charset="-120"/>
                <a:ea typeface="標楷體" panose="03000509000000000000" pitchFamily="65" charset="-120"/>
              </a:rPr>
              <a:t>要以什麼為主要的</a:t>
            </a:r>
            <a:r>
              <a:rPr lang="zh-TW" altLang="en-US" sz="3800" dirty="0">
                <a:solidFill>
                  <a:srgbClr val="FF0000"/>
                </a:solidFill>
                <a:latin typeface="標楷體" panose="03000509000000000000" pitchFamily="65" charset="-120"/>
                <a:ea typeface="標楷體" panose="03000509000000000000" pitchFamily="65" charset="-120"/>
              </a:rPr>
              <a:t>基準</a:t>
            </a:r>
            <a:r>
              <a:rPr lang="zh-TW" altLang="en-US" sz="3800" dirty="0">
                <a:latin typeface="標楷體" panose="03000509000000000000" pitchFamily="65" charset="-120"/>
                <a:ea typeface="標楷體" panose="03000509000000000000" pitchFamily="65" charset="-120"/>
              </a:rPr>
              <a:t>。</a:t>
            </a:r>
          </a:p>
          <a:p>
            <a:r>
              <a:rPr lang="en-US" altLang="zh-TW" sz="3800" dirty="0">
                <a:latin typeface="標楷體" panose="03000509000000000000" pitchFamily="65" charset="-120"/>
                <a:ea typeface="標楷體" panose="03000509000000000000" pitchFamily="65" charset="-120"/>
              </a:rPr>
              <a:t>4.</a:t>
            </a:r>
            <a:r>
              <a:rPr lang="zh-TW" altLang="en-US" sz="3800" dirty="0">
                <a:solidFill>
                  <a:schemeClr val="tx1"/>
                </a:solidFill>
                <a:latin typeface="標楷體" panose="03000509000000000000" pitchFamily="65" charset="-120"/>
                <a:ea typeface="標楷體" panose="03000509000000000000" pitchFamily="65" charset="-120"/>
              </a:rPr>
              <a:t>課程設計</a:t>
            </a:r>
            <a:r>
              <a:rPr lang="zh-TW" altLang="en-US" sz="3800" dirty="0">
                <a:latin typeface="標楷體" panose="03000509000000000000" pitchFamily="65" charset="-120"/>
                <a:ea typeface="標楷體" panose="03000509000000000000" pitchFamily="65" charset="-120"/>
              </a:rPr>
              <a:t>時要</a:t>
            </a:r>
            <a:r>
              <a:rPr lang="zh-TW" altLang="en-US" sz="3800" dirty="0">
                <a:solidFill>
                  <a:srgbClr val="FF0000"/>
                </a:solidFill>
                <a:latin typeface="標楷體" panose="03000509000000000000" pitchFamily="65" charset="-120"/>
                <a:ea typeface="標楷體" panose="03000509000000000000" pitchFamily="65" charset="-120"/>
              </a:rPr>
              <a:t>預留彈性</a:t>
            </a:r>
            <a:r>
              <a:rPr lang="zh-TW" altLang="en-US" sz="3800" dirty="0">
                <a:latin typeface="標楷體" panose="03000509000000000000" pitchFamily="65" charset="-120"/>
                <a:ea typeface="標楷體" panose="03000509000000000000" pitchFamily="65" charset="-120"/>
              </a:rPr>
              <a:t>，供學生</a:t>
            </a:r>
            <a:r>
              <a:rPr lang="zh-TW" altLang="en-US" sz="3800" dirty="0">
                <a:solidFill>
                  <a:srgbClr val="FF0000"/>
                </a:solidFill>
                <a:latin typeface="標楷體" panose="03000509000000000000" pitchFamily="65" charset="-120"/>
                <a:ea typeface="標楷體" panose="03000509000000000000" pitchFamily="65" charset="-120"/>
              </a:rPr>
              <a:t>反應不良</a:t>
            </a:r>
            <a:r>
              <a:rPr lang="zh-TW" altLang="en-US" sz="3800" dirty="0">
                <a:latin typeface="標楷體" panose="03000509000000000000" pitchFamily="65" charset="-120"/>
                <a:ea typeface="標楷體" panose="03000509000000000000" pitchFamily="65" charset="-120"/>
              </a:rPr>
              <a:t>時，可伺時機加以</a:t>
            </a:r>
            <a:r>
              <a:rPr lang="zh-TW" altLang="en-US" sz="3800" dirty="0">
                <a:solidFill>
                  <a:srgbClr val="FF0000"/>
                </a:solidFill>
                <a:latin typeface="標楷體" panose="03000509000000000000" pitchFamily="65" charset="-120"/>
                <a:ea typeface="標楷體" panose="03000509000000000000" pitchFamily="65" charset="-120"/>
              </a:rPr>
              <a:t>修正</a:t>
            </a:r>
            <a:r>
              <a:rPr lang="zh-TW" altLang="en-US" sz="3800" dirty="0">
                <a:latin typeface="標楷體" panose="03000509000000000000" pitchFamily="65" charset="-120"/>
                <a:ea typeface="標楷體" panose="03000509000000000000" pitchFamily="65" charset="-120"/>
              </a:rPr>
              <a:t>，並事先討論修正之方式。</a:t>
            </a:r>
          </a:p>
        </p:txBody>
      </p:sp>
    </p:spTree>
    <p:extLst>
      <p:ext uri="{BB962C8B-B14F-4D97-AF65-F5344CB8AC3E}">
        <p14:creationId xmlns:p14="http://schemas.microsoft.com/office/powerpoint/2010/main" val="20079544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資料庫圖表 1"/>
          <p:cNvGraphicFramePr/>
          <p:nvPr>
            <p:extLst>
              <p:ext uri="{D42A27DB-BD31-4B8C-83A1-F6EECF244321}">
                <p14:modId xmlns:p14="http://schemas.microsoft.com/office/powerpoint/2010/main" val="1496806499"/>
              </p:ext>
            </p:extLst>
          </p:nvPr>
        </p:nvGraphicFramePr>
        <p:xfrm>
          <a:off x="0" y="0"/>
          <a:ext cx="18288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投影片編號版面配置區 3"/>
          <p:cNvSpPr>
            <a:spLocks noGrp="1"/>
          </p:cNvSpPr>
          <p:nvPr>
            <p:ph type="sldNum" sz="quarter" idx="7"/>
          </p:nvPr>
        </p:nvSpPr>
        <p:spPr>
          <a:xfrm>
            <a:off x="13335000" y="9563100"/>
            <a:ext cx="4206240" cy="514350"/>
          </a:xfrm>
        </p:spPr>
        <p:txBody>
          <a:bodyPr/>
          <a:lstStyle/>
          <a:p>
            <a:fld id="{B6F15528-21DE-4FAA-801E-634DDDAF4B2B}" type="slidenum">
              <a:rPr lang="en-US" altLang="zh-TW" smtClean="0"/>
              <a:t>31</a:t>
            </a:fld>
            <a:endParaRPr lang="zh-TW" altLang="en-US"/>
          </a:p>
        </p:txBody>
      </p:sp>
      <p:sp>
        <p:nvSpPr>
          <p:cNvPr id="5" name="矩形 4"/>
          <p:cNvSpPr/>
          <p:nvPr/>
        </p:nvSpPr>
        <p:spPr>
          <a:xfrm>
            <a:off x="990600" y="2095500"/>
            <a:ext cx="7361311" cy="769441"/>
          </a:xfrm>
          <a:prstGeom prst="rect">
            <a:avLst/>
          </a:prstGeom>
          <a:solidFill>
            <a:schemeClr val="bg1"/>
          </a:solidFill>
        </p:spPr>
        <p:txBody>
          <a:bodyPr wrap="none">
            <a:spAutoFit/>
          </a:bodyPr>
          <a:lstStyle/>
          <a:p>
            <a:r>
              <a:rPr lang="en-US" altLang="zh-TW" b="1" kern="100" dirty="0">
                <a:latin typeface="Calibri" panose="020F0502020204030204" pitchFamily="34" charset="0"/>
                <a:ea typeface="標楷體" panose="03000509000000000000" pitchFamily="65" charset="-120"/>
                <a:cs typeface="Times New Roman" panose="02020603050405020304" pitchFamily="18" charset="0"/>
              </a:rPr>
              <a:t> </a:t>
            </a:r>
            <a:r>
              <a:rPr lang="en-US" altLang="zh-TW" sz="4400" b="1"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4400" b="1" kern="100" dirty="0">
                <a:latin typeface="Calibri" panose="020F0502020204030204" pitchFamily="34" charset="0"/>
                <a:ea typeface="標楷體" panose="03000509000000000000" pitchFamily="65" charset="-120"/>
                <a:cs typeface="Times New Roman" panose="02020603050405020304" pitchFamily="18" charset="0"/>
              </a:rPr>
              <a:t>二</a:t>
            </a:r>
            <a:r>
              <a:rPr lang="en-US" altLang="zh-TW" sz="4400" b="1"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4400" b="1" kern="100" dirty="0">
                <a:latin typeface="Calibri" panose="020F0502020204030204" pitchFamily="34" charset="0"/>
                <a:ea typeface="標楷體" panose="03000509000000000000" pitchFamily="65" charset="-120"/>
                <a:cs typeface="Times New Roman" panose="02020603050405020304" pitchFamily="18" charset="0"/>
              </a:rPr>
              <a:t>有利計畫實施方法之討論</a:t>
            </a:r>
            <a:endParaRPr lang="zh-TW" altLang="en-US" sz="4400" dirty="0"/>
          </a:p>
        </p:txBody>
      </p:sp>
      <p:sp>
        <p:nvSpPr>
          <p:cNvPr id="7" name="矩形 6"/>
          <p:cNvSpPr/>
          <p:nvPr/>
        </p:nvSpPr>
        <p:spPr>
          <a:xfrm>
            <a:off x="1905000" y="3895457"/>
            <a:ext cx="14782800" cy="3600986"/>
          </a:xfrm>
          <a:prstGeom prst="rect">
            <a:avLst/>
          </a:prstGeom>
          <a:solidFill>
            <a:schemeClr val="bg1"/>
          </a:solidFill>
          <a:ln>
            <a:solidFill>
              <a:srgbClr val="FFFF00"/>
            </a:solidFill>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TW" sz="3800" dirty="0">
                <a:latin typeface="標楷體" panose="03000509000000000000" pitchFamily="65" charset="-120"/>
                <a:ea typeface="標楷體" panose="03000509000000000000" pitchFamily="65" charset="-120"/>
              </a:rPr>
              <a:t>5.</a:t>
            </a:r>
            <a:r>
              <a:rPr lang="zh-TW" altLang="en-US" sz="3800" dirty="0">
                <a:latin typeface="標楷體" panose="03000509000000000000" pitchFamily="65" charset="-120"/>
                <a:ea typeface="標楷體" panose="03000509000000000000" pitchFamily="65" charset="-120"/>
              </a:rPr>
              <a:t>討論</a:t>
            </a:r>
            <a:r>
              <a:rPr lang="zh-TW" altLang="en-US" sz="3800" dirty="0">
                <a:solidFill>
                  <a:srgbClr val="FF0000"/>
                </a:solidFill>
                <a:latin typeface="標楷體" panose="03000509000000000000" pitchFamily="65" charset="-120"/>
                <a:ea typeface="標楷體" panose="03000509000000000000" pitchFamily="65" charset="-120"/>
              </a:rPr>
              <a:t>教學主題</a:t>
            </a:r>
            <a:r>
              <a:rPr lang="zh-TW" altLang="en-US" sz="3800" dirty="0">
                <a:latin typeface="標楷體" panose="03000509000000000000" pitchFamily="65" charset="-120"/>
                <a:ea typeface="標楷體" panose="03000509000000000000" pitchFamily="65" charset="-120"/>
              </a:rPr>
              <a:t>的呈現方式（如以節慶、季節、社會關注議題、地方鄉土民情、教材內容、學校特色等）</a:t>
            </a:r>
          </a:p>
          <a:p>
            <a:r>
              <a:rPr lang="en-US" altLang="zh-TW" sz="3800" dirty="0">
                <a:latin typeface="標楷體" panose="03000509000000000000" pitchFamily="65" charset="-120"/>
                <a:ea typeface="標楷體" panose="03000509000000000000" pitchFamily="65" charset="-120"/>
              </a:rPr>
              <a:t>6.</a:t>
            </a:r>
            <a:r>
              <a:rPr lang="zh-TW" altLang="en-US" sz="3800" dirty="0">
                <a:latin typeface="標楷體" panose="03000509000000000000" pitchFamily="65" charset="-120"/>
                <a:ea typeface="標楷體" panose="03000509000000000000" pitchFamily="65" charset="-120"/>
              </a:rPr>
              <a:t>以教學群之</a:t>
            </a:r>
            <a:r>
              <a:rPr lang="zh-TW" altLang="en-US" sz="3800" dirty="0">
                <a:solidFill>
                  <a:srgbClr val="FF0000"/>
                </a:solidFill>
                <a:latin typeface="標楷體" panose="03000509000000000000" pitchFamily="65" charset="-120"/>
                <a:ea typeface="標楷體" panose="03000509000000000000" pitchFamily="65" charset="-120"/>
              </a:rPr>
              <a:t>個人專長</a:t>
            </a:r>
            <a:r>
              <a:rPr lang="zh-TW" altLang="en-US" sz="3800" dirty="0">
                <a:latin typeface="標楷體" panose="03000509000000000000" pitchFamily="65" charset="-120"/>
                <a:ea typeface="標楷體" panose="03000509000000000000" pitchFamily="65" charset="-120"/>
              </a:rPr>
              <a:t>來考量，而訂定單一學習領域、跨學習領域</a:t>
            </a:r>
          </a:p>
          <a:p>
            <a:r>
              <a:rPr lang="zh-TW" altLang="en-US" sz="3800" dirty="0">
                <a:latin typeface="標楷體" panose="03000509000000000000" pitchFamily="65" charset="-120"/>
                <a:ea typeface="標楷體" panose="03000509000000000000" pitchFamily="65" charset="-120"/>
              </a:rPr>
              <a:t>或科際整合的教學目標。</a:t>
            </a:r>
          </a:p>
          <a:p>
            <a:r>
              <a:rPr lang="en-US" altLang="zh-TW" sz="3800" dirty="0">
                <a:latin typeface="標楷體" panose="03000509000000000000" pitchFamily="65" charset="-120"/>
                <a:ea typeface="標楷體" panose="03000509000000000000" pitchFamily="65" charset="-120"/>
              </a:rPr>
              <a:t>7.</a:t>
            </a:r>
            <a:r>
              <a:rPr lang="zh-TW" altLang="en-US" sz="3800" dirty="0">
                <a:latin typeface="標楷體" panose="03000509000000000000" pitchFamily="65" charset="-120"/>
                <a:ea typeface="標楷體" panose="03000509000000000000" pitchFamily="65" charset="-120"/>
              </a:rPr>
              <a:t>進行協同教學時要注意</a:t>
            </a:r>
            <a:r>
              <a:rPr lang="zh-TW" altLang="en-US" sz="3800" dirty="0">
                <a:solidFill>
                  <a:srgbClr val="FF0000"/>
                </a:solidFill>
                <a:latin typeface="標楷體" panose="03000509000000000000" pitchFamily="65" charset="-120"/>
                <a:ea typeface="標楷體" panose="03000509000000000000" pitchFamily="65" charset="-120"/>
              </a:rPr>
              <a:t>強調各領域之間</a:t>
            </a:r>
            <a:r>
              <a:rPr lang="zh-TW" altLang="en-US" sz="3800" dirty="0">
                <a:latin typeface="標楷體" panose="03000509000000000000" pitchFamily="65" charset="-120"/>
                <a:ea typeface="標楷體" panose="03000509000000000000" pitchFamily="65" charset="-120"/>
              </a:rPr>
              <a:t>的</a:t>
            </a:r>
            <a:r>
              <a:rPr lang="zh-TW" altLang="en-US" sz="3800" dirty="0">
                <a:solidFill>
                  <a:srgbClr val="FF0000"/>
                </a:solidFill>
                <a:latin typeface="標楷體" panose="03000509000000000000" pitchFamily="65" charset="-120"/>
                <a:ea typeface="標楷體" panose="03000509000000000000" pitchFamily="65" charset="-120"/>
              </a:rPr>
              <a:t>同質性</a:t>
            </a:r>
            <a:r>
              <a:rPr lang="zh-TW" altLang="en-US" sz="3800" dirty="0">
                <a:latin typeface="標楷體" panose="03000509000000000000" pitchFamily="65" charset="-120"/>
                <a:ea typeface="標楷體" panose="03000509000000000000" pitchFamily="65" charset="-120"/>
              </a:rPr>
              <a:t>或</a:t>
            </a:r>
            <a:r>
              <a:rPr lang="zh-TW" altLang="en-US" sz="3800" dirty="0">
                <a:solidFill>
                  <a:srgbClr val="FF0000"/>
                </a:solidFill>
                <a:latin typeface="標楷體" panose="03000509000000000000" pitchFamily="65" charset="-120"/>
                <a:ea typeface="標楷體" panose="03000509000000000000" pitchFamily="65" charset="-120"/>
              </a:rPr>
              <a:t>異質性</a:t>
            </a:r>
            <a:r>
              <a:rPr lang="zh-TW" altLang="en-US" sz="3800" dirty="0">
                <a:latin typeface="標楷體" panose="03000509000000000000" pitchFamily="65" charset="-120"/>
                <a:ea typeface="標楷體" panose="03000509000000000000" pitchFamily="65" charset="-120"/>
              </a:rPr>
              <a:t>。</a:t>
            </a:r>
          </a:p>
          <a:p>
            <a:r>
              <a:rPr lang="en-US" altLang="zh-TW" sz="3800" dirty="0">
                <a:latin typeface="標楷體" panose="03000509000000000000" pitchFamily="65" charset="-120"/>
                <a:ea typeface="標楷體" panose="03000509000000000000" pitchFamily="65" charset="-120"/>
              </a:rPr>
              <a:t>8.</a:t>
            </a:r>
            <a:r>
              <a:rPr lang="zh-TW" altLang="en-US" sz="3800" dirty="0">
                <a:latin typeface="標楷體" panose="03000509000000000000" pitchFamily="65" charset="-120"/>
                <a:ea typeface="標楷體" panose="03000509000000000000" pitchFamily="65" charset="-120"/>
              </a:rPr>
              <a:t>思考</a:t>
            </a:r>
            <a:r>
              <a:rPr lang="zh-TW" altLang="en-US" sz="3800" dirty="0">
                <a:solidFill>
                  <a:srgbClr val="FF0000"/>
                </a:solidFill>
                <a:latin typeface="標楷體" panose="03000509000000000000" pitchFamily="65" charset="-120"/>
                <a:ea typeface="標楷體" panose="03000509000000000000" pitchFamily="65" charset="-120"/>
              </a:rPr>
              <a:t>檢核</a:t>
            </a:r>
            <a:r>
              <a:rPr lang="zh-TW" altLang="en-US" sz="3800" dirty="0">
                <a:latin typeface="標楷體" panose="03000509000000000000" pitchFamily="65" charset="-120"/>
                <a:ea typeface="標楷體" panose="03000509000000000000" pitchFamily="65" charset="-120"/>
              </a:rPr>
              <a:t>及</a:t>
            </a:r>
            <a:r>
              <a:rPr lang="zh-TW" altLang="en-US" sz="3800" dirty="0">
                <a:solidFill>
                  <a:srgbClr val="FF0000"/>
                </a:solidFill>
                <a:latin typeface="標楷體" panose="03000509000000000000" pitchFamily="65" charset="-120"/>
                <a:ea typeface="標楷體" panose="03000509000000000000" pitchFamily="65" charset="-120"/>
              </a:rPr>
              <a:t>觀察學生</a:t>
            </a:r>
            <a:r>
              <a:rPr lang="zh-TW" altLang="en-US" sz="3800" dirty="0">
                <a:latin typeface="標楷體" panose="03000509000000000000" pitchFamily="65" charset="-120"/>
                <a:ea typeface="標楷體" panose="03000509000000000000" pitchFamily="65" charset="-120"/>
              </a:rPr>
              <a:t>步出課堂後</a:t>
            </a:r>
            <a:r>
              <a:rPr lang="zh-TW" altLang="en-US" sz="3800" dirty="0">
                <a:solidFill>
                  <a:srgbClr val="FF0000"/>
                </a:solidFill>
                <a:latin typeface="標楷體" panose="03000509000000000000" pitchFamily="65" charset="-120"/>
                <a:ea typeface="標楷體" panose="03000509000000000000" pitchFamily="65" charset="-120"/>
              </a:rPr>
              <a:t>學習目標</a:t>
            </a:r>
            <a:r>
              <a:rPr lang="zh-TW" altLang="en-US" sz="3800" dirty="0">
                <a:latin typeface="標楷體" panose="03000509000000000000" pitchFamily="65" charset="-120"/>
                <a:ea typeface="標楷體" panose="03000509000000000000" pitchFamily="65" charset="-120"/>
              </a:rPr>
              <a:t>之</a:t>
            </a:r>
            <a:r>
              <a:rPr lang="zh-TW" altLang="en-US" sz="3800" dirty="0">
                <a:solidFill>
                  <a:srgbClr val="FF0000"/>
                </a:solidFill>
                <a:latin typeface="標楷體" panose="03000509000000000000" pitchFamily="65" charset="-120"/>
                <a:ea typeface="標楷體" panose="03000509000000000000" pitchFamily="65" charset="-120"/>
              </a:rPr>
              <a:t>成效</a:t>
            </a:r>
            <a:r>
              <a:rPr lang="zh-TW" altLang="en-US" sz="3800" dirty="0">
                <a:latin typeface="標楷體" panose="03000509000000000000" pitchFamily="65" charset="-120"/>
                <a:ea typeface="標楷體" panose="03000509000000000000" pitchFamily="65" charset="-120"/>
              </a:rPr>
              <a:t>。</a:t>
            </a:r>
            <a:endParaRPr lang="en-US" altLang="zh-TW" sz="3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24343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219200" y="2247900"/>
            <a:ext cx="16247248" cy="7388992"/>
          </a:xfrm>
          <a:prstGeom prst="rect">
            <a:avLst/>
          </a:prstGeom>
        </p:spPr>
      </p:pic>
      <p:graphicFrame>
        <p:nvGraphicFramePr>
          <p:cNvPr id="2" name="資料庫圖表 1"/>
          <p:cNvGraphicFramePr/>
          <p:nvPr>
            <p:extLst>
              <p:ext uri="{D42A27DB-BD31-4B8C-83A1-F6EECF244321}">
                <p14:modId xmlns:p14="http://schemas.microsoft.com/office/powerpoint/2010/main" val="503603867"/>
              </p:ext>
            </p:extLst>
          </p:nvPr>
        </p:nvGraphicFramePr>
        <p:xfrm>
          <a:off x="0" y="0"/>
          <a:ext cx="18288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圖片 5"/>
          <p:cNvPicPr>
            <a:picLocks noChangeAspect="1"/>
          </p:cNvPicPr>
          <p:nvPr/>
        </p:nvPicPr>
        <p:blipFill>
          <a:blip r:embed="rId8"/>
          <a:stretch>
            <a:fillRect/>
          </a:stretch>
        </p:blipFill>
        <p:spPr>
          <a:xfrm>
            <a:off x="2971800" y="4608896"/>
            <a:ext cx="5718927" cy="2667000"/>
          </a:xfrm>
          <a:prstGeom prst="rect">
            <a:avLst/>
          </a:prstGeom>
        </p:spPr>
      </p:pic>
      <p:sp>
        <p:nvSpPr>
          <p:cNvPr id="3" name="投影片編號版面配置區 2"/>
          <p:cNvSpPr>
            <a:spLocks noGrp="1"/>
          </p:cNvSpPr>
          <p:nvPr>
            <p:ph type="sldNum" sz="quarter" idx="7"/>
          </p:nvPr>
        </p:nvSpPr>
        <p:spPr/>
        <p:txBody>
          <a:bodyPr/>
          <a:lstStyle/>
          <a:p>
            <a:fld id="{B6F15528-21DE-4FAA-801E-634DDDAF4B2B}" type="slidenum">
              <a:rPr lang="en-US" altLang="zh-TW" smtClean="0"/>
              <a:t>32</a:t>
            </a:fld>
            <a:endParaRPr lang="zh-TW" altLang="en-US"/>
          </a:p>
        </p:txBody>
      </p:sp>
      <p:sp>
        <p:nvSpPr>
          <p:cNvPr id="4" name="矩形 3"/>
          <p:cNvSpPr/>
          <p:nvPr/>
        </p:nvSpPr>
        <p:spPr>
          <a:xfrm>
            <a:off x="3200400" y="4254953"/>
            <a:ext cx="7366119" cy="707886"/>
          </a:xfrm>
          <a:prstGeom prst="rect">
            <a:avLst/>
          </a:prstGeom>
        </p:spPr>
        <p:txBody>
          <a:bodyPr wrap="none">
            <a:spAutoFit/>
          </a:bodyPr>
          <a:lstStyle/>
          <a:p>
            <a:r>
              <a:rPr lang="zh-TW" altLang="en-US" sz="4000" dirty="0">
                <a:latin typeface="標楷體" panose="03000509000000000000" pitchFamily="65" charset="-120"/>
                <a:ea typeface="標楷體" panose="03000509000000000000" pitchFamily="65" charset="-120"/>
              </a:rPr>
              <a:t>依據協同教學計畫，進行</a:t>
            </a:r>
            <a:r>
              <a:rPr lang="zh-TW" altLang="en-US" sz="4000" dirty="0">
                <a:solidFill>
                  <a:srgbClr val="FF0000"/>
                </a:solidFill>
                <a:latin typeface="標楷體" panose="03000509000000000000" pitchFamily="65" charset="-120"/>
                <a:ea typeface="標楷體" panose="03000509000000000000" pitchFamily="65" charset="-120"/>
              </a:rPr>
              <a:t>教學</a:t>
            </a:r>
            <a:r>
              <a:rPr lang="zh-TW" altLang="en-US" sz="40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799763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371600" y="2177918"/>
            <a:ext cx="16247248" cy="7388992"/>
          </a:xfrm>
          <a:prstGeom prst="rect">
            <a:avLst/>
          </a:prstGeom>
        </p:spPr>
      </p:pic>
      <p:graphicFrame>
        <p:nvGraphicFramePr>
          <p:cNvPr id="2" name="資料庫圖表 1"/>
          <p:cNvGraphicFramePr/>
          <p:nvPr>
            <p:extLst>
              <p:ext uri="{D42A27DB-BD31-4B8C-83A1-F6EECF244321}">
                <p14:modId xmlns:p14="http://schemas.microsoft.com/office/powerpoint/2010/main" val="2790481450"/>
              </p:ext>
            </p:extLst>
          </p:nvPr>
        </p:nvGraphicFramePr>
        <p:xfrm>
          <a:off x="0" y="0"/>
          <a:ext cx="18288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圖片 5"/>
          <p:cNvPicPr>
            <a:picLocks noChangeAspect="1"/>
          </p:cNvPicPr>
          <p:nvPr/>
        </p:nvPicPr>
        <p:blipFill>
          <a:blip r:embed="rId8"/>
          <a:stretch>
            <a:fillRect/>
          </a:stretch>
        </p:blipFill>
        <p:spPr>
          <a:xfrm>
            <a:off x="2971800" y="4608896"/>
            <a:ext cx="5718927" cy="2667000"/>
          </a:xfrm>
          <a:prstGeom prst="rect">
            <a:avLst/>
          </a:prstGeom>
        </p:spPr>
      </p:pic>
      <p:sp>
        <p:nvSpPr>
          <p:cNvPr id="3" name="投影片編號版面配置區 2"/>
          <p:cNvSpPr>
            <a:spLocks noGrp="1"/>
          </p:cNvSpPr>
          <p:nvPr>
            <p:ph type="sldNum" sz="quarter" idx="7"/>
          </p:nvPr>
        </p:nvSpPr>
        <p:spPr/>
        <p:txBody>
          <a:bodyPr/>
          <a:lstStyle/>
          <a:p>
            <a:fld id="{B6F15528-21DE-4FAA-801E-634DDDAF4B2B}" type="slidenum">
              <a:rPr lang="en-US" altLang="zh-TW" smtClean="0"/>
              <a:t>33</a:t>
            </a:fld>
            <a:endParaRPr lang="zh-TW" altLang="en-US"/>
          </a:p>
        </p:txBody>
      </p:sp>
      <p:sp>
        <p:nvSpPr>
          <p:cNvPr id="9" name="矩形 8"/>
          <p:cNvSpPr/>
          <p:nvPr/>
        </p:nvSpPr>
        <p:spPr>
          <a:xfrm>
            <a:off x="2438400" y="3962565"/>
            <a:ext cx="12495728" cy="707886"/>
          </a:xfrm>
          <a:prstGeom prst="rect">
            <a:avLst/>
          </a:prstGeom>
        </p:spPr>
        <p:txBody>
          <a:bodyPr wrap="none">
            <a:spAutoFit/>
          </a:bodyPr>
          <a:lstStyle/>
          <a:p>
            <a:r>
              <a:rPr lang="zh-TW" altLang="en-US" sz="4000" dirty="0">
                <a:latin typeface="標楷體" panose="03000509000000000000" pitchFamily="65" charset="-120"/>
                <a:ea typeface="標楷體" panose="03000509000000000000" pitchFamily="65" charset="-120"/>
              </a:rPr>
              <a:t>教學小組採用</a:t>
            </a:r>
            <a:r>
              <a:rPr lang="zh-TW" altLang="en-US" sz="4000" dirty="0">
                <a:solidFill>
                  <a:srgbClr val="FF0000"/>
                </a:solidFill>
                <a:latin typeface="標楷體" panose="03000509000000000000" pitchFamily="65" charset="-120"/>
                <a:ea typeface="標楷體" panose="03000509000000000000" pitchFamily="65" charset="-120"/>
              </a:rPr>
              <a:t>多元化評量</a:t>
            </a:r>
            <a:r>
              <a:rPr lang="zh-TW" altLang="en-US" sz="4000" dirty="0">
                <a:latin typeface="標楷體" panose="03000509000000000000" pitchFamily="65" charset="-120"/>
                <a:ea typeface="標楷體" panose="03000509000000000000" pitchFamily="65" charset="-120"/>
              </a:rPr>
              <a:t>方式，評定學生</a:t>
            </a:r>
            <a:r>
              <a:rPr lang="zh-TW" altLang="en-US" sz="4000" dirty="0">
                <a:solidFill>
                  <a:srgbClr val="FF0000"/>
                </a:solidFill>
                <a:latin typeface="標楷體" panose="03000509000000000000" pitchFamily="65" charset="-120"/>
                <a:ea typeface="標楷體" panose="03000509000000000000" pitchFamily="65" charset="-120"/>
              </a:rPr>
              <a:t>學習</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情形</a:t>
            </a:r>
            <a:r>
              <a:rPr lang="zh-TW" altLang="en-US" sz="40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3184939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219200" y="2247900"/>
            <a:ext cx="16247248" cy="7388992"/>
          </a:xfrm>
          <a:prstGeom prst="rect">
            <a:avLst/>
          </a:prstGeom>
        </p:spPr>
      </p:pic>
      <p:graphicFrame>
        <p:nvGraphicFramePr>
          <p:cNvPr id="2" name="資料庫圖表 1"/>
          <p:cNvGraphicFramePr/>
          <p:nvPr>
            <p:extLst>
              <p:ext uri="{D42A27DB-BD31-4B8C-83A1-F6EECF244321}">
                <p14:modId xmlns:p14="http://schemas.microsoft.com/office/powerpoint/2010/main" val="2799555989"/>
              </p:ext>
            </p:extLst>
          </p:nvPr>
        </p:nvGraphicFramePr>
        <p:xfrm>
          <a:off x="0" y="0"/>
          <a:ext cx="182880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圖片 5"/>
          <p:cNvPicPr>
            <a:picLocks noChangeAspect="1"/>
          </p:cNvPicPr>
          <p:nvPr/>
        </p:nvPicPr>
        <p:blipFill>
          <a:blip r:embed="rId8"/>
          <a:stretch>
            <a:fillRect/>
          </a:stretch>
        </p:blipFill>
        <p:spPr>
          <a:xfrm>
            <a:off x="2971800" y="4608896"/>
            <a:ext cx="5718927" cy="2667000"/>
          </a:xfrm>
          <a:prstGeom prst="rect">
            <a:avLst/>
          </a:prstGeom>
        </p:spPr>
      </p:pic>
      <p:sp>
        <p:nvSpPr>
          <p:cNvPr id="3" name="投影片編號版面配置區 2"/>
          <p:cNvSpPr>
            <a:spLocks noGrp="1"/>
          </p:cNvSpPr>
          <p:nvPr>
            <p:ph type="sldNum" sz="quarter" idx="7"/>
          </p:nvPr>
        </p:nvSpPr>
        <p:spPr/>
        <p:txBody>
          <a:bodyPr/>
          <a:lstStyle/>
          <a:p>
            <a:fld id="{B6F15528-21DE-4FAA-801E-634DDDAF4B2B}" type="slidenum">
              <a:rPr lang="en-US" altLang="zh-TW" smtClean="0"/>
              <a:t>34</a:t>
            </a:fld>
            <a:endParaRPr lang="zh-TW" altLang="en-US"/>
          </a:p>
        </p:txBody>
      </p:sp>
      <p:sp>
        <p:nvSpPr>
          <p:cNvPr id="4" name="矩形 3"/>
          <p:cNvSpPr/>
          <p:nvPr/>
        </p:nvSpPr>
        <p:spPr>
          <a:xfrm>
            <a:off x="2709026" y="3771900"/>
            <a:ext cx="12607173" cy="1938992"/>
          </a:xfrm>
          <a:prstGeom prst="rect">
            <a:avLst/>
          </a:prstGeom>
        </p:spPr>
        <p:txBody>
          <a:bodyPr wrap="square">
            <a:spAutoFit/>
          </a:bodyPr>
          <a:lstStyle/>
          <a:p>
            <a:r>
              <a:rPr lang="zh-TW" altLang="en-US" sz="4000" dirty="0">
                <a:latin typeface="標楷體" panose="03000509000000000000" pitchFamily="65" charset="-120"/>
                <a:ea typeface="標楷體" panose="03000509000000000000" pitchFamily="65" charset="-120"/>
              </a:rPr>
              <a:t>教學小組分享</a:t>
            </a:r>
            <a:r>
              <a:rPr lang="zh-TW" altLang="en-US" sz="4000" dirty="0">
                <a:solidFill>
                  <a:srgbClr val="FF0000"/>
                </a:solidFill>
                <a:latin typeface="標楷體" panose="03000509000000000000" pitchFamily="65" charset="-120"/>
                <a:ea typeface="標楷體" panose="03000509000000000000" pitchFamily="65" charset="-120"/>
              </a:rPr>
              <a:t>教學經驗心得</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檢討教學過程</a:t>
            </a:r>
            <a:r>
              <a:rPr lang="zh-TW" altLang="en-US" sz="4000" dirty="0">
                <a:latin typeface="標楷體" panose="03000509000000000000" pitchFamily="65" charset="-120"/>
                <a:ea typeface="標楷體" panose="03000509000000000000" pitchFamily="65" charset="-120"/>
              </a:rPr>
              <a:t>、各項</a:t>
            </a:r>
            <a:r>
              <a:rPr lang="zh-TW" altLang="en-US" sz="4000" dirty="0">
                <a:solidFill>
                  <a:srgbClr val="FF0000"/>
                </a:solidFill>
                <a:latin typeface="標楷體" panose="03000509000000000000" pitchFamily="65" charset="-120"/>
                <a:ea typeface="標楷體" panose="03000509000000000000" pitchFamily="65" charset="-120"/>
              </a:rPr>
              <a:t>行政配套</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利弊得失</a:t>
            </a:r>
            <a:r>
              <a:rPr lang="zh-TW" altLang="en-US" sz="4000" dirty="0">
                <a:latin typeface="標楷體" panose="03000509000000000000" pitchFamily="65" charset="-120"/>
                <a:ea typeface="標楷體" panose="03000509000000000000" pitchFamily="65" charset="-120"/>
              </a:rPr>
              <a:t>，並</a:t>
            </a:r>
            <a:r>
              <a:rPr lang="zh-TW" altLang="en-US" sz="4000" dirty="0">
                <a:solidFill>
                  <a:srgbClr val="FF0000"/>
                </a:solidFill>
                <a:latin typeface="標楷體" panose="03000509000000000000" pitchFamily="65" charset="-120"/>
                <a:ea typeface="標楷體" panose="03000509000000000000" pitchFamily="65" charset="-120"/>
              </a:rPr>
              <a:t>修正教學計畫</a:t>
            </a:r>
            <a:r>
              <a:rPr lang="zh-TW" altLang="en-US" sz="4000" dirty="0">
                <a:latin typeface="標楷體" panose="03000509000000000000" pitchFamily="65" charset="-120"/>
                <a:ea typeface="標楷體" panose="03000509000000000000" pitchFamily="65" charset="-120"/>
              </a:rPr>
              <a:t>，或作為</a:t>
            </a:r>
            <a:r>
              <a:rPr lang="zh-TW" altLang="en-US" sz="4000" dirty="0">
                <a:solidFill>
                  <a:srgbClr val="FF0000"/>
                </a:solidFill>
                <a:latin typeface="標楷體" panose="03000509000000000000" pitchFamily="65" charset="-120"/>
                <a:ea typeface="標楷體" panose="03000509000000000000" pitchFamily="65" charset="-120"/>
              </a:rPr>
              <a:t>往後</a:t>
            </a:r>
            <a:r>
              <a:rPr lang="zh-TW" altLang="en-US" sz="4000" dirty="0">
                <a:latin typeface="標楷體" panose="03000509000000000000" pitchFamily="65" charset="-120"/>
                <a:ea typeface="標楷體" panose="03000509000000000000" pitchFamily="65" charset="-120"/>
              </a:rPr>
              <a:t>實施的</a:t>
            </a:r>
            <a:r>
              <a:rPr lang="zh-TW" altLang="en-US" sz="4000" dirty="0">
                <a:solidFill>
                  <a:srgbClr val="FF0000"/>
                </a:solidFill>
                <a:latin typeface="標楷體" panose="03000509000000000000" pitchFamily="65" charset="-120"/>
                <a:ea typeface="標楷體" panose="03000509000000000000" pitchFamily="65" charset="-120"/>
              </a:rPr>
              <a:t>參考</a:t>
            </a:r>
            <a:r>
              <a:rPr lang="zh-TW" altLang="en-US" sz="40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33813756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4524" y="824013"/>
            <a:ext cx="15184614" cy="8320970"/>
          </a:xfrm>
          <a:prstGeom prst="rect">
            <a:avLst/>
          </a:prstGeom>
        </p:spPr>
      </p:pic>
      <p:sp>
        <p:nvSpPr>
          <p:cNvPr id="3" name="object 3"/>
          <p:cNvSpPr txBox="1">
            <a:spLocks noGrp="1"/>
          </p:cNvSpPr>
          <p:nvPr>
            <p:ph type="title"/>
          </p:nvPr>
        </p:nvSpPr>
        <p:spPr>
          <a:xfrm>
            <a:off x="4114800" y="4263755"/>
            <a:ext cx="9996746" cy="1489510"/>
          </a:xfrm>
          <a:prstGeom prst="rect">
            <a:avLst/>
          </a:prstGeom>
        </p:spPr>
        <p:txBody>
          <a:bodyPr vert="horz" wrap="square" lIns="0" tIns="12065" rIns="0" bIns="0" rtlCol="0">
            <a:spAutoFit/>
          </a:bodyPr>
          <a:lstStyle/>
          <a:p>
            <a:pPr algn="ctr"/>
            <a:r>
              <a:rPr lang="zh-TW" altLang="zh-TW" sz="9600" b="1" dirty="0">
                <a:latin typeface="標楷體" panose="03000509000000000000" pitchFamily="65" charset="-120"/>
                <a:ea typeface="標楷體" panose="03000509000000000000" pitchFamily="65" charset="-120"/>
              </a:rPr>
              <a:t>協同教學之類型</a:t>
            </a:r>
            <a:endParaRPr lang="zh-TW" altLang="zh-TW" sz="9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35</a:t>
            </a:fld>
            <a:endParaRPr lang="zh-TW" altLang="en-US"/>
          </a:p>
        </p:txBody>
      </p:sp>
      <p:pic>
        <p:nvPicPr>
          <p:cNvPr id="5" name="圖片 4"/>
          <p:cNvPicPr>
            <a:picLocks noChangeAspect="1"/>
          </p:cNvPicPr>
          <p:nvPr/>
        </p:nvPicPr>
        <p:blipFill>
          <a:blip r:embed="rId3"/>
          <a:stretch>
            <a:fillRect/>
          </a:stretch>
        </p:blipFill>
        <p:spPr>
          <a:xfrm>
            <a:off x="14554200" y="846873"/>
            <a:ext cx="956978" cy="809754"/>
          </a:xfrm>
          <a:prstGeom prst="rect">
            <a:avLst/>
          </a:prstGeom>
        </p:spPr>
      </p:pic>
      <p:pic>
        <p:nvPicPr>
          <p:cNvPr id="6" name="圖片 5"/>
          <p:cNvPicPr>
            <a:picLocks noChangeAspect="1"/>
          </p:cNvPicPr>
          <p:nvPr/>
        </p:nvPicPr>
        <p:blipFill>
          <a:blip r:embed="rId3"/>
          <a:stretch>
            <a:fillRect/>
          </a:stretch>
        </p:blipFill>
        <p:spPr>
          <a:xfrm>
            <a:off x="14401800" y="1340467"/>
            <a:ext cx="1109378" cy="809754"/>
          </a:xfrm>
          <a:prstGeom prst="rect">
            <a:avLst/>
          </a:prstGeom>
        </p:spPr>
      </p:pic>
      <p:pic>
        <p:nvPicPr>
          <p:cNvPr id="7" name="圖片 6"/>
          <p:cNvPicPr>
            <a:picLocks noChangeAspect="1"/>
          </p:cNvPicPr>
          <p:nvPr/>
        </p:nvPicPr>
        <p:blipFill>
          <a:blip r:embed="rId3"/>
          <a:stretch>
            <a:fillRect/>
          </a:stretch>
        </p:blipFill>
        <p:spPr>
          <a:xfrm>
            <a:off x="14298263" y="935590"/>
            <a:ext cx="956978" cy="809754"/>
          </a:xfrm>
          <a:prstGeom prst="rect">
            <a:avLst/>
          </a:prstGeom>
        </p:spPr>
      </p:pic>
      <p:pic>
        <p:nvPicPr>
          <p:cNvPr id="8" name="圖片 7"/>
          <p:cNvPicPr>
            <a:picLocks noChangeAspect="1"/>
          </p:cNvPicPr>
          <p:nvPr/>
        </p:nvPicPr>
        <p:blipFill>
          <a:blip r:embed="rId4"/>
          <a:stretch>
            <a:fillRect/>
          </a:stretch>
        </p:blipFill>
        <p:spPr>
          <a:xfrm>
            <a:off x="15185089" y="2440041"/>
            <a:ext cx="995519" cy="11430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object 17"/>
          <p:cNvPicPr/>
          <p:nvPr/>
        </p:nvPicPr>
        <p:blipFill>
          <a:blip r:embed="rId2" cstate="print"/>
          <a:stretch>
            <a:fillRect/>
          </a:stretch>
        </p:blipFill>
        <p:spPr>
          <a:xfrm>
            <a:off x="1232766" y="7674282"/>
            <a:ext cx="1340283" cy="1474751"/>
          </a:xfrm>
          <a:prstGeom prst="rect">
            <a:avLst/>
          </a:prstGeom>
        </p:spPr>
      </p:pic>
      <p:pic>
        <p:nvPicPr>
          <p:cNvPr id="18" name="object 18"/>
          <p:cNvPicPr/>
          <p:nvPr/>
        </p:nvPicPr>
        <p:blipFill>
          <a:blip r:embed="rId3" cstate="print"/>
          <a:stretch>
            <a:fillRect/>
          </a:stretch>
        </p:blipFill>
        <p:spPr>
          <a:xfrm>
            <a:off x="16565441" y="536741"/>
            <a:ext cx="905916" cy="1322180"/>
          </a:xfrm>
          <a:prstGeom prst="rect">
            <a:avLst/>
          </a:prstGeom>
        </p:spPr>
      </p:pic>
      <p:sp>
        <p:nvSpPr>
          <p:cNvPr id="19" name="投影片編號版面配置區 18"/>
          <p:cNvSpPr>
            <a:spLocks noGrp="1"/>
          </p:cNvSpPr>
          <p:nvPr>
            <p:ph type="sldNum" sz="quarter" idx="7"/>
          </p:nvPr>
        </p:nvSpPr>
        <p:spPr/>
        <p:txBody>
          <a:bodyPr/>
          <a:lstStyle/>
          <a:p>
            <a:fld id="{B6F15528-21DE-4FAA-801E-634DDDAF4B2B}" type="slidenum">
              <a:rPr lang="en-US" altLang="zh-TW" smtClean="0"/>
              <a:t>36</a:t>
            </a:fld>
            <a:endParaRPr lang="zh-TW" altLang="en-US"/>
          </a:p>
        </p:txBody>
      </p:sp>
      <p:graphicFrame>
        <p:nvGraphicFramePr>
          <p:cNvPr id="24" name="資料庫圖表 23"/>
          <p:cNvGraphicFramePr/>
          <p:nvPr>
            <p:extLst>
              <p:ext uri="{D42A27DB-BD31-4B8C-83A1-F6EECF244321}">
                <p14:modId xmlns:p14="http://schemas.microsoft.com/office/powerpoint/2010/main" val="902338243"/>
              </p:ext>
            </p:extLst>
          </p:nvPr>
        </p:nvGraphicFramePr>
        <p:xfrm>
          <a:off x="3048000" y="1079500"/>
          <a:ext cx="12192000" cy="812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7205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2"/>
          <p:cNvPicPr/>
          <p:nvPr/>
        </p:nvPicPr>
        <p:blipFill>
          <a:blip r:embed="rId3" cstate="print"/>
          <a:stretch>
            <a:fillRect/>
          </a:stretch>
        </p:blipFill>
        <p:spPr>
          <a:xfrm>
            <a:off x="1021348" y="1714500"/>
            <a:ext cx="16245304" cy="7390497"/>
          </a:xfrm>
          <a:prstGeom prst="rect">
            <a:avLst/>
          </a:prstGeom>
        </p:spPr>
      </p:pic>
      <p:graphicFrame>
        <p:nvGraphicFramePr>
          <p:cNvPr id="4" name="資料庫圖表 3"/>
          <p:cNvGraphicFramePr/>
          <p:nvPr>
            <p:extLst>
              <p:ext uri="{D42A27DB-BD31-4B8C-83A1-F6EECF244321}">
                <p14:modId xmlns:p14="http://schemas.microsoft.com/office/powerpoint/2010/main" val="1736242919"/>
              </p:ext>
            </p:extLst>
          </p:nvPr>
        </p:nvGraphicFramePr>
        <p:xfrm>
          <a:off x="3517" y="-266700"/>
          <a:ext cx="18284483" cy="236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圖片 2"/>
          <p:cNvPicPr>
            <a:picLocks noChangeAspect="1"/>
          </p:cNvPicPr>
          <p:nvPr/>
        </p:nvPicPr>
        <p:blipFill>
          <a:blip r:embed="rId9"/>
          <a:stretch>
            <a:fillRect/>
          </a:stretch>
        </p:blipFill>
        <p:spPr>
          <a:xfrm>
            <a:off x="2362200" y="3935698"/>
            <a:ext cx="5857884" cy="2731802"/>
          </a:xfrm>
          <a:prstGeom prst="rect">
            <a:avLst/>
          </a:prstGeom>
        </p:spPr>
      </p:pic>
      <p:sp>
        <p:nvSpPr>
          <p:cNvPr id="2" name="矩形 1">
            <a:extLst>
              <a:ext uri="{FF2B5EF4-FFF2-40B4-BE49-F238E27FC236}">
                <a16:creationId xmlns:a16="http://schemas.microsoft.com/office/drawing/2014/main" xmlns="" id="{06955A65-04BA-4F2C-940F-F6E93197552D}"/>
              </a:ext>
            </a:extLst>
          </p:cNvPr>
          <p:cNvSpPr/>
          <p:nvPr/>
        </p:nvSpPr>
        <p:spPr>
          <a:xfrm>
            <a:off x="1752600" y="3238500"/>
            <a:ext cx="14249400" cy="3416320"/>
          </a:xfrm>
          <a:prstGeom prst="rect">
            <a:avLst/>
          </a:prstGeom>
        </p:spPr>
        <p:txBody>
          <a:bodyPr wrap="square">
            <a:spAutoFit/>
          </a:bodyPr>
          <a:lstStyle/>
          <a:p>
            <a:r>
              <a:rPr lang="zh-TW" altLang="en-US" sz="3600" dirty="0">
                <a:ea typeface="標楷體" panose="03000509000000000000" pitchFamily="65" charset="-120"/>
                <a:cs typeface="Times New Roman" panose="02020603050405020304" pitchFamily="18" charset="0"/>
              </a:rPr>
              <a:t>定義：</a:t>
            </a:r>
            <a:endParaRPr lang="en-US" altLang="zh-TW" sz="3600" dirty="0">
              <a:ea typeface="標楷體" panose="03000509000000000000" pitchFamily="65" charset="-120"/>
              <a:cs typeface="Times New Roman" panose="02020603050405020304" pitchFamily="18" charset="0"/>
            </a:endParaRPr>
          </a:p>
          <a:p>
            <a:r>
              <a:rPr lang="en-US" altLang="zh-TW" sz="3600" dirty="0">
                <a:ea typeface="標楷體" panose="03000509000000000000" pitchFamily="65" charset="-120"/>
                <a:cs typeface="Times New Roman" panose="02020603050405020304" pitchFamily="18" charset="0"/>
              </a:rPr>
              <a:t>	</a:t>
            </a:r>
            <a:r>
              <a:rPr lang="zh-TW" altLang="zh-TW" sz="3600" dirty="0">
                <a:ea typeface="標楷體" panose="03000509000000000000" pitchFamily="65" charset="-120"/>
                <a:cs typeface="Times New Roman" panose="02020603050405020304" pitchFamily="18" charset="0"/>
              </a:rPr>
              <a:t>其成員在階層的</a:t>
            </a:r>
            <a:r>
              <a:rPr lang="zh-TW" altLang="zh-TW" sz="3600" dirty="0">
                <a:solidFill>
                  <a:srgbClr val="FF0000"/>
                </a:solidFill>
                <a:ea typeface="標楷體" panose="03000509000000000000" pitchFamily="65" charset="-120"/>
                <a:cs typeface="Times New Roman" panose="02020603050405020304" pitchFamily="18" charset="0"/>
              </a:rPr>
              <a:t>最上層</a:t>
            </a:r>
            <a:r>
              <a:rPr lang="zh-TW" altLang="zh-TW" sz="3600" dirty="0">
                <a:ea typeface="標楷體" panose="03000509000000000000" pitchFamily="65" charset="-120"/>
                <a:cs typeface="Times New Roman" panose="02020603050405020304" pitchFamily="18" charset="0"/>
              </a:rPr>
              <a:t>是一位</a:t>
            </a:r>
            <a:r>
              <a:rPr lang="zh-TW" altLang="zh-TW" sz="3600" dirty="0">
                <a:solidFill>
                  <a:srgbClr val="FF0000"/>
                </a:solidFill>
                <a:ea typeface="標楷體" panose="03000509000000000000" pitchFamily="65" charset="-120"/>
                <a:cs typeface="Times New Roman" panose="02020603050405020304" pitchFamily="18" charset="0"/>
              </a:rPr>
              <a:t>領導教師</a:t>
            </a:r>
            <a:r>
              <a:rPr lang="zh-TW" altLang="zh-TW" sz="3600" dirty="0">
                <a:ea typeface="標楷體" panose="03000509000000000000" pitchFamily="65" charset="-120"/>
                <a:cs typeface="Times New Roman" panose="02020603050405020304" pitchFamily="18" charset="0"/>
              </a:rPr>
              <a:t>，他擁有較高的學歷、豐富的經驗以及領導的才能。得以滅少教學時間，而且待遇較高。負責領導小組成員共同</a:t>
            </a:r>
            <a:r>
              <a:rPr lang="zh-TW" altLang="zh-TW" sz="3600" dirty="0">
                <a:solidFill>
                  <a:srgbClr val="FF0000"/>
                </a:solidFill>
                <a:ea typeface="標楷體" panose="03000509000000000000" pitchFamily="65" charset="-120"/>
                <a:cs typeface="Times New Roman" panose="02020603050405020304" pitchFamily="18" charset="0"/>
              </a:rPr>
              <a:t>計畫</a:t>
            </a:r>
            <a:r>
              <a:rPr lang="zh-TW" altLang="zh-TW" sz="3600" dirty="0">
                <a:ea typeface="標楷體" panose="03000509000000000000" pitchFamily="65" charset="-120"/>
                <a:cs typeface="Times New Roman" panose="02020603050405020304" pitchFamily="18" charset="0"/>
              </a:rPr>
              <a:t>、</a:t>
            </a:r>
            <a:r>
              <a:rPr lang="zh-TW" altLang="zh-TW" sz="3600" dirty="0">
                <a:solidFill>
                  <a:srgbClr val="FF0000"/>
                </a:solidFill>
                <a:ea typeface="標楷體" panose="03000509000000000000" pitchFamily="65" charset="-120"/>
                <a:cs typeface="Times New Roman" panose="02020603050405020304" pitchFamily="18" charset="0"/>
              </a:rPr>
              <a:t>研究</a:t>
            </a:r>
            <a:r>
              <a:rPr lang="zh-TW" altLang="zh-TW" sz="3600" dirty="0">
                <a:ea typeface="標楷體" panose="03000509000000000000" pitchFamily="65" charset="-120"/>
                <a:cs typeface="Times New Roman" panose="02020603050405020304" pitchFamily="18" charset="0"/>
              </a:rPr>
              <a:t>和</a:t>
            </a:r>
            <a:r>
              <a:rPr lang="zh-TW" altLang="zh-TW" sz="3600" dirty="0">
                <a:solidFill>
                  <a:srgbClr val="FF0000"/>
                </a:solidFill>
                <a:ea typeface="標楷體" panose="03000509000000000000" pitchFamily="65" charset="-120"/>
                <a:cs typeface="Times New Roman" panose="02020603050405020304" pitchFamily="18" charset="0"/>
              </a:rPr>
              <a:t>教學</a:t>
            </a:r>
            <a:r>
              <a:rPr lang="zh-TW" altLang="zh-TW" sz="3600" dirty="0">
                <a:ea typeface="標楷體" panose="03000509000000000000" pitchFamily="65" charset="-120"/>
                <a:cs typeface="Times New Roman" panose="02020603050405020304" pitchFamily="18" charset="0"/>
              </a:rPr>
              <a:t>。</a:t>
            </a:r>
            <a:endParaRPr lang="en-US" altLang="zh-TW" sz="3600" dirty="0">
              <a:ea typeface="標楷體" panose="03000509000000000000" pitchFamily="65" charset="-120"/>
              <a:cs typeface="Times New Roman" panose="02020603050405020304" pitchFamily="18" charset="0"/>
            </a:endParaRPr>
          </a:p>
          <a:p>
            <a:r>
              <a:rPr lang="en-US" altLang="zh-TW" sz="3600" dirty="0">
                <a:ea typeface="標楷體" panose="03000509000000000000" pitchFamily="65" charset="-120"/>
                <a:cs typeface="Times New Roman" panose="02020603050405020304" pitchFamily="18" charset="0"/>
              </a:rPr>
              <a:t>	</a:t>
            </a:r>
            <a:r>
              <a:rPr lang="zh-TW" altLang="zh-TW" sz="3600" dirty="0">
                <a:ea typeface="標楷體" panose="03000509000000000000" pitchFamily="65" charset="-120"/>
                <a:cs typeface="Times New Roman" panose="02020603050405020304" pitchFamily="18" charset="0"/>
              </a:rPr>
              <a:t>這種教學小組的成員除領導教師外，還有資深教師、普通教師、實習教師和其他職員，成員的角色與任務</a:t>
            </a:r>
            <a:r>
              <a:rPr lang="zh-TW" altLang="zh-TW" sz="3600" dirty="0">
                <a:solidFill>
                  <a:srgbClr val="FF0000"/>
                </a:solidFill>
                <a:ea typeface="標楷體" panose="03000509000000000000" pitchFamily="65" charset="-120"/>
                <a:cs typeface="Times New Roman" panose="02020603050405020304" pitchFamily="18" charset="0"/>
              </a:rPr>
              <a:t>分工清楚</a:t>
            </a:r>
            <a:r>
              <a:rPr lang="zh-TW" altLang="zh-TW" sz="3600" dirty="0">
                <a:ea typeface="標楷體" panose="03000509000000000000" pitchFamily="65" charset="-120"/>
                <a:cs typeface="Times New Roman" panose="02020603050405020304" pitchFamily="18" charset="0"/>
              </a:rPr>
              <a:t>。</a:t>
            </a:r>
            <a:endParaRPr lang="zh-TW" altLang="en-US" sz="3600" dirty="0"/>
          </a:p>
        </p:txBody>
      </p:sp>
      <p:sp>
        <p:nvSpPr>
          <p:cNvPr id="6" name="投影片編號版面配置區 5"/>
          <p:cNvSpPr>
            <a:spLocks noGrp="1"/>
          </p:cNvSpPr>
          <p:nvPr>
            <p:ph type="sldNum" sz="quarter" idx="7"/>
          </p:nvPr>
        </p:nvSpPr>
        <p:spPr/>
        <p:txBody>
          <a:bodyPr/>
          <a:lstStyle/>
          <a:p>
            <a:fld id="{B6F15528-21DE-4FAA-801E-634DDDAF4B2B}" type="slidenum">
              <a:rPr lang="en-US" altLang="zh-TW" smtClean="0"/>
              <a:t>37</a:t>
            </a:fld>
            <a:endParaRPr lang="zh-TW" altLang="en-US"/>
          </a:p>
        </p:txBody>
      </p:sp>
    </p:spTree>
    <p:extLst>
      <p:ext uri="{BB962C8B-B14F-4D97-AF65-F5344CB8AC3E}">
        <p14:creationId xmlns:p14="http://schemas.microsoft.com/office/powerpoint/2010/main" val="30572424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資料庫圖表 3"/>
          <p:cNvGraphicFramePr/>
          <p:nvPr>
            <p:extLst>
              <p:ext uri="{D42A27DB-BD31-4B8C-83A1-F6EECF244321}">
                <p14:modId xmlns:p14="http://schemas.microsoft.com/office/powerpoint/2010/main" val="1114565390"/>
              </p:ext>
            </p:extLst>
          </p:nvPr>
        </p:nvGraphicFramePr>
        <p:xfrm>
          <a:off x="3517" y="-266700"/>
          <a:ext cx="18284483"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1447800" y="2552700"/>
            <a:ext cx="15163800" cy="5016758"/>
          </a:xfrm>
          <a:prstGeom prst="rect">
            <a:avLst/>
          </a:prstGeom>
        </p:spPr>
        <p:txBody>
          <a:bodyPr wrap="square">
            <a:spAutoFit/>
          </a:bodyPr>
          <a:lstStyle/>
          <a:p>
            <a:pPr indent="304800">
              <a:spcAft>
                <a:spcPts val="0"/>
              </a:spcAft>
            </a:pPr>
            <a:r>
              <a:rPr lang="zh-TW" altLang="en-US" sz="4000" kern="100" dirty="0">
                <a:latin typeface="Calibri" panose="020F0502020204030204" pitchFamily="34" charset="0"/>
                <a:ea typeface="標楷體" panose="03000509000000000000" pitchFamily="65" charset="-120"/>
                <a:cs typeface="Times New Roman" panose="02020603050405020304" pitchFamily="18" charset="0"/>
              </a:rPr>
              <a:t>定義：</a:t>
            </a:r>
            <a:endParaRPr lang="en-US" altLang="zh-TW" sz="4000" kern="100" dirty="0">
              <a:latin typeface="Calibri" panose="020F0502020204030204" pitchFamily="34" charset="0"/>
              <a:ea typeface="標楷體" panose="03000509000000000000" pitchFamily="65" charset="-120"/>
              <a:cs typeface="Times New Roman" panose="02020603050405020304" pitchFamily="18" charset="0"/>
            </a:endParaRPr>
          </a:p>
          <a:p>
            <a:pPr indent="304800">
              <a:spcAft>
                <a:spcPts val="0"/>
              </a:spcAft>
            </a:pPr>
            <a:r>
              <a:rPr lang="en-US" altLang="zh-TW" sz="40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由</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幾位教師</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負責教</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一群學生</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，例如兩位教師和六十位學生，三位教師和九十位學生。</a:t>
            </a:r>
            <a:endParaRPr lang="en-US" altLang="zh-TW" sz="4000" kern="100" dirty="0">
              <a:latin typeface="Calibri" panose="020F0502020204030204" pitchFamily="34" charset="0"/>
              <a:ea typeface="標楷體" panose="03000509000000000000" pitchFamily="65" charset="-120"/>
              <a:cs typeface="Times New Roman" panose="02020603050405020304" pitchFamily="18" charset="0"/>
            </a:endParaRPr>
          </a:p>
          <a:p>
            <a:pPr indent="304800">
              <a:spcAft>
                <a:spcPts val="0"/>
              </a:spcAft>
            </a:pPr>
            <a:r>
              <a:rPr lang="en-US" altLang="zh-TW" sz="40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有時採用</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能力分組</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教學，一位教師教大群體的中等學生，而其他教師教資優或智能較低的學生；有時採用</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分科</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教學，由教師選擇自己專長的學科來教學；有時教</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平時分班</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教學時所教導的學生。</a:t>
            </a:r>
            <a:endParaRPr lang="en-US" altLang="zh-TW" sz="4000" kern="100" dirty="0">
              <a:latin typeface="Calibri" panose="020F0502020204030204" pitchFamily="34" charset="0"/>
              <a:ea typeface="標楷體" panose="03000509000000000000" pitchFamily="65" charset="-120"/>
              <a:cs typeface="Times New Roman" panose="02020603050405020304" pitchFamily="18" charset="0"/>
            </a:endParaRPr>
          </a:p>
          <a:p>
            <a:pPr indent="304800">
              <a:spcAft>
                <a:spcPts val="0"/>
              </a:spcAft>
            </a:pPr>
            <a:r>
              <a:rPr lang="en-US" altLang="zh-TW" sz="40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這種類型可採分組、原班級、個别或大組上課，學生學習團體可以因應教學型態做彈性變化。</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3" name="投影片編號版面配置區 2"/>
          <p:cNvSpPr>
            <a:spLocks noGrp="1"/>
          </p:cNvSpPr>
          <p:nvPr>
            <p:ph type="sldNum" sz="quarter" idx="7"/>
          </p:nvPr>
        </p:nvSpPr>
        <p:spPr/>
        <p:txBody>
          <a:bodyPr/>
          <a:lstStyle/>
          <a:p>
            <a:fld id="{B6F15528-21DE-4FAA-801E-634DDDAF4B2B}" type="slidenum">
              <a:rPr lang="en-US" altLang="zh-TW" smtClean="0"/>
              <a:t>38</a:t>
            </a:fld>
            <a:endParaRPr lang="zh-TW" altLang="en-US"/>
          </a:p>
        </p:txBody>
      </p:sp>
    </p:spTree>
    <p:extLst>
      <p:ext uri="{BB962C8B-B14F-4D97-AF65-F5344CB8AC3E}">
        <p14:creationId xmlns:p14="http://schemas.microsoft.com/office/powerpoint/2010/main" val="37294191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資料庫圖表 3"/>
          <p:cNvGraphicFramePr/>
          <p:nvPr>
            <p:extLst>
              <p:ext uri="{D42A27DB-BD31-4B8C-83A1-F6EECF244321}">
                <p14:modId xmlns:p14="http://schemas.microsoft.com/office/powerpoint/2010/main" val="1705179875"/>
              </p:ext>
            </p:extLst>
          </p:nvPr>
        </p:nvGraphicFramePr>
        <p:xfrm>
          <a:off x="3517" y="-266700"/>
          <a:ext cx="18284483"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685800" y="2413196"/>
            <a:ext cx="17068801" cy="3170099"/>
          </a:xfrm>
          <a:prstGeom prst="rect">
            <a:avLst/>
          </a:prstGeom>
        </p:spPr>
        <p:txBody>
          <a:bodyPr wrap="square">
            <a:spAutoFit/>
          </a:bodyPr>
          <a:lstStyle/>
          <a:p>
            <a:pPr indent="304800">
              <a:spcAft>
                <a:spcPts val="0"/>
              </a:spcAft>
            </a:pPr>
            <a:r>
              <a:rPr lang="zh-TW" altLang="en-US" sz="4000" kern="100" dirty="0">
                <a:latin typeface="Calibri" panose="020F0502020204030204" pitchFamily="34" charset="0"/>
                <a:ea typeface="標楷體" panose="03000509000000000000" pitchFamily="65" charset="-120"/>
                <a:cs typeface="Times New Roman" panose="02020603050405020304" pitchFamily="18" charset="0"/>
              </a:rPr>
              <a:t>定義：</a:t>
            </a:r>
            <a:endParaRPr lang="en-US" altLang="zh-TW" sz="4000" kern="100" dirty="0">
              <a:latin typeface="Calibri" panose="020F0502020204030204" pitchFamily="34" charset="0"/>
              <a:ea typeface="標楷體" panose="03000509000000000000" pitchFamily="65" charset="-120"/>
              <a:cs typeface="Times New Roman" panose="02020603050405020304" pitchFamily="18" charset="0"/>
            </a:endParaRPr>
          </a:p>
          <a:p>
            <a:pPr indent="304800">
              <a:spcAft>
                <a:spcPts val="0"/>
              </a:spcAft>
            </a:pPr>
            <a:r>
              <a:rPr lang="en-US" altLang="zh-TW" sz="40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相關科目協同教學是指將</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同一年級兩班</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或</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以上</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en-US" sz="4000" kern="100" dirty="0">
                <a:latin typeface="Calibri" panose="020F0502020204030204" pitchFamily="34" charset="0"/>
                <a:ea typeface="標楷體" panose="03000509000000000000" pitchFamily="65" charset="-120"/>
                <a:cs typeface="Times New Roman" panose="02020603050405020304" pitchFamily="18" charset="0"/>
              </a:rPr>
              <a:t>內</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容</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相關</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學科</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連排在一起</a:t>
            </a:r>
            <a:r>
              <a:rPr lang="zh-TW" altLang="en-US" sz="40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實施相關科目協同教學，在一位教師進行</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大組教學</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活動時，</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其他教師</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可以擔任</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助手</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，或從事教材研究、準備教具、批改作業等。</a:t>
            </a:r>
            <a:endParaRPr lang="zh-TW"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4000" kern="100" dirty="0">
                <a:latin typeface="標楷體" panose="03000509000000000000" pitchFamily="65" charset="-120"/>
                <a:ea typeface="新細明體" panose="02020500000000000000" pitchFamily="18" charset="-120"/>
                <a:cs typeface="Times New Roman" panose="02020603050405020304" pitchFamily="18" charset="0"/>
              </a:rPr>
              <a:t> </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5" name="矩形 4"/>
          <p:cNvSpPr/>
          <p:nvPr/>
        </p:nvSpPr>
        <p:spPr>
          <a:xfrm>
            <a:off x="914400" y="6297830"/>
            <a:ext cx="15087600" cy="2554545"/>
          </a:xfrm>
          <a:prstGeom prst="rect">
            <a:avLst/>
          </a:prstGeom>
        </p:spPr>
        <p:txBody>
          <a:bodyPr wrap="square">
            <a:spAutoFit/>
          </a:bodyPr>
          <a:lstStyle/>
          <a:p>
            <a:r>
              <a:rPr lang="zh-TW" altLang="en-US" sz="4000" kern="100" dirty="0">
                <a:latin typeface="Calibri" panose="020F0502020204030204" pitchFamily="34" charset="0"/>
                <a:ea typeface="標楷體" panose="03000509000000000000" pitchFamily="65" charset="-120"/>
                <a:cs typeface="Times New Roman" panose="02020603050405020304" pitchFamily="18" charset="0"/>
              </a:rPr>
              <a:t>範例：</a:t>
            </a:r>
            <a:endParaRPr lang="en-US" altLang="zh-TW" sz="4000" kern="100" dirty="0">
              <a:latin typeface="Calibri" panose="020F0502020204030204" pitchFamily="34" charset="0"/>
              <a:ea typeface="標楷體" panose="03000509000000000000" pitchFamily="65" charset="-120"/>
              <a:cs typeface="Times New Roman" panose="02020603050405020304" pitchFamily="18" charset="0"/>
            </a:endParaRPr>
          </a:p>
          <a:p>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兩班學生第一節課合班上社會、第二節課合班上語文；又以地理和歷史為例，第一節合班上歷史，第二節合班上地理，這</a:t>
            </a:r>
            <a:r>
              <a:rPr lang="zh-TW" altLang="en-US" sz="4000" kern="100" dirty="0">
                <a:latin typeface="Calibri" panose="020F0502020204030204" pitchFamily="34" charset="0"/>
                <a:ea typeface="標楷體" panose="03000509000000000000" pitchFamily="65" charset="-120"/>
                <a:cs typeface="Times New Roman" panose="02020603050405020304" pitchFamily="18" charset="0"/>
              </a:rPr>
              <a:t>兩</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節課兩班可以合在一起作參觀活動、專題演講，或視聽教學等等活動。</a:t>
            </a:r>
            <a:endParaRPr lang="zh-TW" altLang="en-US" sz="4000" dirty="0"/>
          </a:p>
        </p:txBody>
      </p:sp>
      <p:sp>
        <p:nvSpPr>
          <p:cNvPr id="3" name="投影片編號版面配置區 2"/>
          <p:cNvSpPr>
            <a:spLocks noGrp="1"/>
          </p:cNvSpPr>
          <p:nvPr>
            <p:ph type="sldNum" sz="quarter" idx="7"/>
          </p:nvPr>
        </p:nvSpPr>
        <p:spPr/>
        <p:txBody>
          <a:bodyPr/>
          <a:lstStyle/>
          <a:p>
            <a:fld id="{B6F15528-21DE-4FAA-801E-634DDDAF4B2B}" type="slidenum">
              <a:rPr lang="en-US" altLang="zh-TW" smtClean="0"/>
              <a:t>39</a:t>
            </a:fld>
            <a:endParaRPr lang="zh-TW" altLang="en-US"/>
          </a:p>
        </p:txBody>
      </p:sp>
    </p:spTree>
    <p:extLst>
      <p:ext uri="{BB962C8B-B14F-4D97-AF65-F5344CB8AC3E}">
        <p14:creationId xmlns:p14="http://schemas.microsoft.com/office/powerpoint/2010/main" val="2488960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7DED9"/>
          </a:solidFill>
        </p:spPr>
        <p:txBody>
          <a:bodyPr wrap="square" lIns="0" tIns="0" rIns="0" bIns="0" rtlCol="0"/>
          <a:lstStyle/>
          <a:p>
            <a:endParaRPr/>
          </a:p>
        </p:txBody>
      </p:sp>
      <p:grpSp>
        <p:nvGrpSpPr>
          <p:cNvPr id="3" name="object 3"/>
          <p:cNvGrpSpPr/>
          <p:nvPr/>
        </p:nvGrpSpPr>
        <p:grpSpPr>
          <a:xfrm>
            <a:off x="0" y="0"/>
            <a:ext cx="18283555" cy="10287000"/>
            <a:chOff x="0" y="0"/>
            <a:chExt cx="18283555" cy="10287000"/>
          </a:xfrm>
        </p:grpSpPr>
        <p:pic>
          <p:nvPicPr>
            <p:cNvPr id="4" name="object 4"/>
            <p:cNvPicPr/>
            <p:nvPr/>
          </p:nvPicPr>
          <p:blipFill>
            <a:blip r:embed="rId2" cstate="print"/>
            <a:stretch>
              <a:fillRect/>
            </a:stretch>
          </p:blipFill>
          <p:spPr>
            <a:xfrm>
              <a:off x="9153396" y="0"/>
              <a:ext cx="9130158" cy="10286998"/>
            </a:xfrm>
            <a:prstGeom prst="rect">
              <a:avLst/>
            </a:prstGeom>
          </p:spPr>
        </p:pic>
        <p:sp>
          <p:nvSpPr>
            <p:cNvPr id="5" name="object 5"/>
            <p:cNvSpPr/>
            <p:nvPr/>
          </p:nvSpPr>
          <p:spPr>
            <a:xfrm>
              <a:off x="8698529" y="3289299"/>
              <a:ext cx="8041005" cy="6997700"/>
            </a:xfrm>
            <a:custGeom>
              <a:avLst/>
              <a:gdLst/>
              <a:ahLst/>
              <a:cxnLst/>
              <a:rect l="l" t="t" r="r" b="b"/>
              <a:pathLst>
                <a:path w="8041005" h="6997700">
                  <a:moveTo>
                    <a:pt x="4239046" y="50800"/>
                  </a:moveTo>
                  <a:lnTo>
                    <a:pt x="3018553" y="50800"/>
                  </a:lnTo>
                  <a:lnTo>
                    <a:pt x="2895018" y="88900"/>
                  </a:lnTo>
                  <a:lnTo>
                    <a:pt x="2854046" y="88900"/>
                  </a:lnTo>
                  <a:lnTo>
                    <a:pt x="2530569" y="190500"/>
                  </a:lnTo>
                  <a:lnTo>
                    <a:pt x="2490735" y="215900"/>
                  </a:lnTo>
                  <a:lnTo>
                    <a:pt x="2372134" y="254000"/>
                  </a:lnTo>
                  <a:lnTo>
                    <a:pt x="2332915" y="279400"/>
                  </a:lnTo>
                  <a:lnTo>
                    <a:pt x="2293860" y="292100"/>
                  </a:lnTo>
                  <a:lnTo>
                    <a:pt x="2254974" y="317500"/>
                  </a:lnTo>
                  <a:lnTo>
                    <a:pt x="2216260" y="330200"/>
                  </a:lnTo>
                  <a:lnTo>
                    <a:pt x="2139366" y="381000"/>
                  </a:lnTo>
                  <a:lnTo>
                    <a:pt x="2101195" y="393700"/>
                  </a:lnTo>
                  <a:lnTo>
                    <a:pt x="2063213" y="419100"/>
                  </a:lnTo>
                  <a:lnTo>
                    <a:pt x="1876289" y="546100"/>
                  </a:lnTo>
                  <a:lnTo>
                    <a:pt x="1730585" y="647700"/>
                  </a:lnTo>
                  <a:lnTo>
                    <a:pt x="1694726" y="685800"/>
                  </a:lnTo>
                  <a:lnTo>
                    <a:pt x="1623719" y="736600"/>
                  </a:lnTo>
                  <a:lnTo>
                    <a:pt x="1588578" y="774700"/>
                  </a:lnTo>
                  <a:lnTo>
                    <a:pt x="1553686" y="800100"/>
                  </a:lnTo>
                  <a:lnTo>
                    <a:pt x="1519046" y="838200"/>
                  </a:lnTo>
                  <a:lnTo>
                    <a:pt x="1484662" y="863600"/>
                  </a:lnTo>
                  <a:lnTo>
                    <a:pt x="1450538" y="901700"/>
                  </a:lnTo>
                  <a:lnTo>
                    <a:pt x="1383090" y="977900"/>
                  </a:lnTo>
                  <a:lnTo>
                    <a:pt x="1349772" y="1003300"/>
                  </a:lnTo>
                  <a:lnTo>
                    <a:pt x="1283974" y="1079500"/>
                  </a:lnTo>
                  <a:lnTo>
                    <a:pt x="1251501" y="1117600"/>
                  </a:lnTo>
                  <a:lnTo>
                    <a:pt x="1219318" y="1155700"/>
                  </a:lnTo>
                  <a:lnTo>
                    <a:pt x="1187429" y="1193800"/>
                  </a:lnTo>
                  <a:lnTo>
                    <a:pt x="1155838" y="1244600"/>
                  </a:lnTo>
                  <a:lnTo>
                    <a:pt x="1124549" y="1282700"/>
                  </a:lnTo>
                  <a:lnTo>
                    <a:pt x="1093567" y="1320800"/>
                  </a:lnTo>
                  <a:lnTo>
                    <a:pt x="1062895" y="1371600"/>
                  </a:lnTo>
                  <a:lnTo>
                    <a:pt x="1032539" y="1409700"/>
                  </a:lnTo>
                  <a:lnTo>
                    <a:pt x="1002501" y="1447800"/>
                  </a:lnTo>
                  <a:lnTo>
                    <a:pt x="975552" y="1498600"/>
                  </a:lnTo>
                  <a:lnTo>
                    <a:pt x="949975" y="1536700"/>
                  </a:lnTo>
                  <a:lnTo>
                    <a:pt x="925744" y="1574800"/>
                  </a:lnTo>
                  <a:lnTo>
                    <a:pt x="902832" y="1612900"/>
                  </a:lnTo>
                  <a:lnTo>
                    <a:pt x="881211" y="1663700"/>
                  </a:lnTo>
                  <a:lnTo>
                    <a:pt x="860855" y="1701800"/>
                  </a:lnTo>
                  <a:lnTo>
                    <a:pt x="841736" y="1739900"/>
                  </a:lnTo>
                  <a:lnTo>
                    <a:pt x="823828" y="1790700"/>
                  </a:lnTo>
                  <a:lnTo>
                    <a:pt x="807102" y="1828800"/>
                  </a:lnTo>
                  <a:lnTo>
                    <a:pt x="791533" y="1866900"/>
                  </a:lnTo>
                  <a:lnTo>
                    <a:pt x="777093" y="1905000"/>
                  </a:lnTo>
                  <a:lnTo>
                    <a:pt x="763755" y="1955800"/>
                  </a:lnTo>
                  <a:lnTo>
                    <a:pt x="751492" y="1993900"/>
                  </a:lnTo>
                  <a:lnTo>
                    <a:pt x="740276" y="2032000"/>
                  </a:lnTo>
                  <a:lnTo>
                    <a:pt x="730082" y="2082800"/>
                  </a:lnTo>
                  <a:lnTo>
                    <a:pt x="720881" y="2120900"/>
                  </a:lnTo>
                  <a:lnTo>
                    <a:pt x="712646" y="2159000"/>
                  </a:lnTo>
                  <a:lnTo>
                    <a:pt x="705352" y="2209800"/>
                  </a:lnTo>
                  <a:lnTo>
                    <a:pt x="698969" y="2247900"/>
                  </a:lnTo>
                  <a:lnTo>
                    <a:pt x="693472" y="2286000"/>
                  </a:lnTo>
                  <a:lnTo>
                    <a:pt x="688833" y="2336800"/>
                  </a:lnTo>
                  <a:lnTo>
                    <a:pt x="685025" y="2374900"/>
                  </a:lnTo>
                  <a:lnTo>
                    <a:pt x="682022" y="2413000"/>
                  </a:lnTo>
                  <a:lnTo>
                    <a:pt x="679795" y="2463800"/>
                  </a:lnTo>
                  <a:lnTo>
                    <a:pt x="678319" y="2501900"/>
                  </a:lnTo>
                  <a:lnTo>
                    <a:pt x="677565" y="2552700"/>
                  </a:lnTo>
                  <a:lnTo>
                    <a:pt x="677507" y="2590800"/>
                  </a:lnTo>
                  <a:lnTo>
                    <a:pt x="678118" y="2628900"/>
                  </a:lnTo>
                  <a:lnTo>
                    <a:pt x="679371" y="2679700"/>
                  </a:lnTo>
                  <a:lnTo>
                    <a:pt x="681238" y="2717800"/>
                  </a:lnTo>
                  <a:lnTo>
                    <a:pt x="683692" y="2768600"/>
                  </a:lnTo>
                  <a:lnTo>
                    <a:pt x="686707" y="2806700"/>
                  </a:lnTo>
                  <a:lnTo>
                    <a:pt x="690255" y="2844800"/>
                  </a:lnTo>
                  <a:lnTo>
                    <a:pt x="694310" y="2895600"/>
                  </a:lnTo>
                  <a:lnTo>
                    <a:pt x="698843" y="2933700"/>
                  </a:lnTo>
                  <a:lnTo>
                    <a:pt x="703829" y="2984500"/>
                  </a:lnTo>
                  <a:lnTo>
                    <a:pt x="709239" y="3022600"/>
                  </a:lnTo>
                  <a:lnTo>
                    <a:pt x="715048" y="3073400"/>
                  </a:lnTo>
                  <a:lnTo>
                    <a:pt x="721227" y="3111500"/>
                  </a:lnTo>
                  <a:lnTo>
                    <a:pt x="727750" y="3149600"/>
                  </a:lnTo>
                  <a:lnTo>
                    <a:pt x="734590" y="3200400"/>
                  </a:lnTo>
                  <a:lnTo>
                    <a:pt x="741720" y="3238500"/>
                  </a:lnTo>
                  <a:lnTo>
                    <a:pt x="749112" y="3289300"/>
                  </a:lnTo>
                  <a:lnTo>
                    <a:pt x="756739" y="3327400"/>
                  </a:lnTo>
                  <a:lnTo>
                    <a:pt x="764575" y="3378200"/>
                  </a:lnTo>
                  <a:lnTo>
                    <a:pt x="772592" y="3416300"/>
                  </a:lnTo>
                  <a:lnTo>
                    <a:pt x="780763" y="3467100"/>
                  </a:lnTo>
                  <a:lnTo>
                    <a:pt x="789061" y="3505200"/>
                  </a:lnTo>
                  <a:lnTo>
                    <a:pt x="797460" y="3556000"/>
                  </a:lnTo>
                  <a:lnTo>
                    <a:pt x="805931" y="3594100"/>
                  </a:lnTo>
                  <a:lnTo>
                    <a:pt x="831512" y="3721100"/>
                  </a:lnTo>
                  <a:lnTo>
                    <a:pt x="840004" y="3771900"/>
                  </a:lnTo>
                  <a:lnTo>
                    <a:pt x="848434" y="3810000"/>
                  </a:lnTo>
                  <a:lnTo>
                    <a:pt x="856774" y="3860800"/>
                  </a:lnTo>
                  <a:lnTo>
                    <a:pt x="864998" y="3898900"/>
                  </a:lnTo>
                  <a:lnTo>
                    <a:pt x="873078" y="3949700"/>
                  </a:lnTo>
                  <a:lnTo>
                    <a:pt x="880988" y="3987800"/>
                  </a:lnTo>
                  <a:lnTo>
                    <a:pt x="888699" y="4038600"/>
                  </a:lnTo>
                  <a:lnTo>
                    <a:pt x="896186" y="4076700"/>
                  </a:lnTo>
                  <a:lnTo>
                    <a:pt x="903420" y="4127500"/>
                  </a:lnTo>
                  <a:lnTo>
                    <a:pt x="910376" y="4165600"/>
                  </a:lnTo>
                  <a:lnTo>
                    <a:pt x="917025" y="4216400"/>
                  </a:lnTo>
                  <a:lnTo>
                    <a:pt x="923341" y="4254500"/>
                  </a:lnTo>
                  <a:lnTo>
                    <a:pt x="929297" y="4305300"/>
                  </a:lnTo>
                  <a:lnTo>
                    <a:pt x="934866" y="4343400"/>
                  </a:lnTo>
                  <a:lnTo>
                    <a:pt x="940020" y="4394200"/>
                  </a:lnTo>
                  <a:lnTo>
                    <a:pt x="944732" y="4432300"/>
                  </a:lnTo>
                  <a:lnTo>
                    <a:pt x="948976" y="4483100"/>
                  </a:lnTo>
                  <a:lnTo>
                    <a:pt x="952724" y="4521200"/>
                  </a:lnTo>
                  <a:lnTo>
                    <a:pt x="955949" y="4572000"/>
                  </a:lnTo>
                  <a:lnTo>
                    <a:pt x="958624" y="4610100"/>
                  </a:lnTo>
                  <a:lnTo>
                    <a:pt x="960723" y="4660900"/>
                  </a:lnTo>
                  <a:lnTo>
                    <a:pt x="962217" y="4699000"/>
                  </a:lnTo>
                  <a:lnTo>
                    <a:pt x="963080" y="4749800"/>
                  </a:lnTo>
                  <a:lnTo>
                    <a:pt x="963285" y="4787900"/>
                  </a:lnTo>
                  <a:lnTo>
                    <a:pt x="962805" y="4838700"/>
                  </a:lnTo>
                  <a:lnTo>
                    <a:pt x="961613" y="4876800"/>
                  </a:lnTo>
                  <a:lnTo>
                    <a:pt x="959681" y="4914900"/>
                  </a:lnTo>
                  <a:lnTo>
                    <a:pt x="956982" y="4965700"/>
                  </a:lnTo>
                  <a:lnTo>
                    <a:pt x="953490" y="5003800"/>
                  </a:lnTo>
                  <a:lnTo>
                    <a:pt x="949177" y="5054600"/>
                  </a:lnTo>
                  <a:lnTo>
                    <a:pt x="944017" y="5092700"/>
                  </a:lnTo>
                  <a:lnTo>
                    <a:pt x="937982" y="5143500"/>
                  </a:lnTo>
                  <a:lnTo>
                    <a:pt x="931044" y="5181600"/>
                  </a:lnTo>
                  <a:lnTo>
                    <a:pt x="923178" y="5232400"/>
                  </a:lnTo>
                  <a:lnTo>
                    <a:pt x="914356" y="5270500"/>
                  </a:lnTo>
                  <a:lnTo>
                    <a:pt x="904550" y="5321300"/>
                  </a:lnTo>
                  <a:lnTo>
                    <a:pt x="893735" y="5359400"/>
                  </a:lnTo>
                  <a:lnTo>
                    <a:pt x="881936" y="5410200"/>
                  </a:lnTo>
                  <a:lnTo>
                    <a:pt x="869382" y="5448300"/>
                  </a:lnTo>
                  <a:lnTo>
                    <a:pt x="856104" y="5499100"/>
                  </a:lnTo>
                  <a:lnTo>
                    <a:pt x="842132" y="5537200"/>
                  </a:lnTo>
                  <a:lnTo>
                    <a:pt x="827498" y="5575300"/>
                  </a:lnTo>
                  <a:lnTo>
                    <a:pt x="812232" y="5613400"/>
                  </a:lnTo>
                  <a:lnTo>
                    <a:pt x="796365" y="5664200"/>
                  </a:lnTo>
                  <a:lnTo>
                    <a:pt x="779929" y="5702300"/>
                  </a:lnTo>
                  <a:lnTo>
                    <a:pt x="762953" y="5740400"/>
                  </a:lnTo>
                  <a:lnTo>
                    <a:pt x="745469" y="5778500"/>
                  </a:lnTo>
                  <a:lnTo>
                    <a:pt x="727509" y="5816600"/>
                  </a:lnTo>
                  <a:lnTo>
                    <a:pt x="709102" y="5854700"/>
                  </a:lnTo>
                  <a:lnTo>
                    <a:pt x="690279" y="5892800"/>
                  </a:lnTo>
                  <a:lnTo>
                    <a:pt x="671072" y="5918200"/>
                  </a:lnTo>
                  <a:lnTo>
                    <a:pt x="651512" y="5956300"/>
                  </a:lnTo>
                  <a:lnTo>
                    <a:pt x="631629" y="5994400"/>
                  </a:lnTo>
                  <a:lnTo>
                    <a:pt x="611454" y="6032500"/>
                  </a:lnTo>
                  <a:lnTo>
                    <a:pt x="591018" y="6057900"/>
                  </a:lnTo>
                  <a:lnTo>
                    <a:pt x="570352" y="6096000"/>
                  </a:lnTo>
                  <a:lnTo>
                    <a:pt x="549487" y="6134100"/>
                  </a:lnTo>
                  <a:lnTo>
                    <a:pt x="528454" y="6159500"/>
                  </a:lnTo>
                  <a:lnTo>
                    <a:pt x="507284" y="6197600"/>
                  </a:lnTo>
                  <a:lnTo>
                    <a:pt x="486007" y="6223000"/>
                  </a:lnTo>
                  <a:lnTo>
                    <a:pt x="464655" y="6261100"/>
                  </a:lnTo>
                  <a:lnTo>
                    <a:pt x="443258" y="6286500"/>
                  </a:lnTo>
                  <a:lnTo>
                    <a:pt x="421848" y="6324600"/>
                  </a:lnTo>
                  <a:lnTo>
                    <a:pt x="400454" y="6350000"/>
                  </a:lnTo>
                  <a:lnTo>
                    <a:pt x="379109" y="6388100"/>
                  </a:lnTo>
                  <a:lnTo>
                    <a:pt x="357843" y="6413500"/>
                  </a:lnTo>
                  <a:lnTo>
                    <a:pt x="315671" y="6477000"/>
                  </a:lnTo>
                  <a:lnTo>
                    <a:pt x="294827" y="6502400"/>
                  </a:lnTo>
                  <a:lnTo>
                    <a:pt x="274186" y="6540500"/>
                  </a:lnTo>
                  <a:lnTo>
                    <a:pt x="253778" y="6565900"/>
                  </a:lnTo>
                  <a:lnTo>
                    <a:pt x="233635" y="6591300"/>
                  </a:lnTo>
                  <a:lnTo>
                    <a:pt x="213787" y="6629400"/>
                  </a:lnTo>
                  <a:lnTo>
                    <a:pt x="194265" y="6654800"/>
                  </a:lnTo>
                  <a:lnTo>
                    <a:pt x="175100" y="6680200"/>
                  </a:lnTo>
                  <a:lnTo>
                    <a:pt x="156324" y="6718300"/>
                  </a:lnTo>
                  <a:lnTo>
                    <a:pt x="137966" y="6743700"/>
                  </a:lnTo>
                  <a:lnTo>
                    <a:pt x="120057" y="6769100"/>
                  </a:lnTo>
                  <a:lnTo>
                    <a:pt x="102630" y="6807200"/>
                  </a:lnTo>
                  <a:lnTo>
                    <a:pt x="85714" y="6832600"/>
                  </a:lnTo>
                  <a:lnTo>
                    <a:pt x="69341" y="6858000"/>
                  </a:lnTo>
                  <a:lnTo>
                    <a:pt x="53541" y="6896100"/>
                  </a:lnTo>
                  <a:lnTo>
                    <a:pt x="38345" y="6921500"/>
                  </a:lnTo>
                  <a:lnTo>
                    <a:pt x="23784" y="6946900"/>
                  </a:lnTo>
                  <a:lnTo>
                    <a:pt x="9890" y="6985000"/>
                  </a:lnTo>
                  <a:lnTo>
                    <a:pt x="0" y="6997700"/>
                  </a:lnTo>
                  <a:lnTo>
                    <a:pt x="6037282" y="6997700"/>
                  </a:lnTo>
                  <a:lnTo>
                    <a:pt x="6035835" y="6959600"/>
                  </a:lnTo>
                  <a:lnTo>
                    <a:pt x="6034852" y="6921500"/>
                  </a:lnTo>
                  <a:lnTo>
                    <a:pt x="6034414" y="6883400"/>
                  </a:lnTo>
                  <a:lnTo>
                    <a:pt x="6034601" y="6845300"/>
                  </a:lnTo>
                  <a:lnTo>
                    <a:pt x="6035494" y="6807200"/>
                  </a:lnTo>
                  <a:lnTo>
                    <a:pt x="6037173" y="6769100"/>
                  </a:lnTo>
                  <a:lnTo>
                    <a:pt x="6039719" y="6731000"/>
                  </a:lnTo>
                  <a:lnTo>
                    <a:pt x="6043212" y="6692900"/>
                  </a:lnTo>
                  <a:lnTo>
                    <a:pt x="6047734" y="6654800"/>
                  </a:lnTo>
                  <a:lnTo>
                    <a:pt x="6053363" y="6604000"/>
                  </a:lnTo>
                  <a:lnTo>
                    <a:pt x="6060182" y="6565900"/>
                  </a:lnTo>
                  <a:lnTo>
                    <a:pt x="6068271" y="6527800"/>
                  </a:lnTo>
                  <a:lnTo>
                    <a:pt x="6077709" y="6489700"/>
                  </a:lnTo>
                  <a:lnTo>
                    <a:pt x="6088578" y="6451600"/>
                  </a:lnTo>
                  <a:lnTo>
                    <a:pt x="6100958" y="6413500"/>
                  </a:lnTo>
                  <a:lnTo>
                    <a:pt x="6114930" y="6375400"/>
                  </a:lnTo>
                  <a:lnTo>
                    <a:pt x="6130575" y="6337300"/>
                  </a:lnTo>
                  <a:lnTo>
                    <a:pt x="6147972" y="6299200"/>
                  </a:lnTo>
                  <a:lnTo>
                    <a:pt x="6167202" y="6248400"/>
                  </a:lnTo>
                  <a:lnTo>
                    <a:pt x="6188347" y="6210300"/>
                  </a:lnTo>
                  <a:lnTo>
                    <a:pt x="6211486" y="6172200"/>
                  </a:lnTo>
                  <a:lnTo>
                    <a:pt x="6236700" y="6134100"/>
                  </a:lnTo>
                  <a:lnTo>
                    <a:pt x="6264069" y="6083300"/>
                  </a:lnTo>
                  <a:lnTo>
                    <a:pt x="6281815" y="6070600"/>
                  </a:lnTo>
                  <a:lnTo>
                    <a:pt x="6301624" y="6045200"/>
                  </a:lnTo>
                  <a:lnTo>
                    <a:pt x="6323411" y="6019800"/>
                  </a:lnTo>
                  <a:lnTo>
                    <a:pt x="6347089" y="6007100"/>
                  </a:lnTo>
                  <a:lnTo>
                    <a:pt x="6372574" y="5994400"/>
                  </a:lnTo>
                  <a:lnTo>
                    <a:pt x="6399779" y="5969000"/>
                  </a:lnTo>
                  <a:lnTo>
                    <a:pt x="6459007" y="5943600"/>
                  </a:lnTo>
                  <a:lnTo>
                    <a:pt x="6524088" y="5918200"/>
                  </a:lnTo>
                  <a:lnTo>
                    <a:pt x="6594337" y="5892800"/>
                  </a:lnTo>
                  <a:lnTo>
                    <a:pt x="6631184" y="5880100"/>
                  </a:lnTo>
                  <a:lnTo>
                    <a:pt x="6669067" y="5880100"/>
                  </a:lnTo>
                  <a:lnTo>
                    <a:pt x="6788065" y="5842000"/>
                  </a:lnTo>
                  <a:lnTo>
                    <a:pt x="6871000" y="5829300"/>
                  </a:lnTo>
                  <a:lnTo>
                    <a:pt x="6999091" y="5791200"/>
                  </a:lnTo>
                  <a:lnTo>
                    <a:pt x="7042430" y="5791200"/>
                  </a:lnTo>
                  <a:lnTo>
                    <a:pt x="7173167" y="5753100"/>
                  </a:lnTo>
                  <a:lnTo>
                    <a:pt x="7216701" y="5727700"/>
                  </a:lnTo>
                  <a:lnTo>
                    <a:pt x="7303189" y="5702300"/>
                  </a:lnTo>
                  <a:lnTo>
                    <a:pt x="7345970" y="5676900"/>
                  </a:lnTo>
                  <a:lnTo>
                    <a:pt x="7388330" y="5664200"/>
                  </a:lnTo>
                  <a:lnTo>
                    <a:pt x="7471439" y="5613400"/>
                  </a:lnTo>
                  <a:lnTo>
                    <a:pt x="7512017" y="5588000"/>
                  </a:lnTo>
                  <a:lnTo>
                    <a:pt x="7551830" y="5562600"/>
                  </a:lnTo>
                  <a:lnTo>
                    <a:pt x="7590792" y="5537200"/>
                  </a:lnTo>
                  <a:lnTo>
                    <a:pt x="7628818" y="5511800"/>
                  </a:lnTo>
                  <a:lnTo>
                    <a:pt x="7665821" y="5473700"/>
                  </a:lnTo>
                  <a:lnTo>
                    <a:pt x="7701716" y="5435600"/>
                  </a:lnTo>
                  <a:lnTo>
                    <a:pt x="7736418" y="5397500"/>
                  </a:lnTo>
                  <a:lnTo>
                    <a:pt x="7769840" y="5359400"/>
                  </a:lnTo>
                  <a:lnTo>
                    <a:pt x="7801898" y="5321300"/>
                  </a:lnTo>
                  <a:lnTo>
                    <a:pt x="7832504" y="5270500"/>
                  </a:lnTo>
                  <a:lnTo>
                    <a:pt x="7861574" y="5219700"/>
                  </a:lnTo>
                  <a:lnTo>
                    <a:pt x="7885181" y="5181600"/>
                  </a:lnTo>
                  <a:lnTo>
                    <a:pt x="7906884" y="5143500"/>
                  </a:lnTo>
                  <a:lnTo>
                    <a:pt x="7926737" y="5092700"/>
                  </a:lnTo>
                  <a:lnTo>
                    <a:pt x="7944793" y="5054600"/>
                  </a:lnTo>
                  <a:lnTo>
                    <a:pt x="7961106" y="5003800"/>
                  </a:lnTo>
                  <a:lnTo>
                    <a:pt x="7975730" y="4953000"/>
                  </a:lnTo>
                  <a:lnTo>
                    <a:pt x="7988718" y="4914900"/>
                  </a:lnTo>
                  <a:lnTo>
                    <a:pt x="8000124" y="4864100"/>
                  </a:lnTo>
                  <a:lnTo>
                    <a:pt x="8010001" y="4813300"/>
                  </a:lnTo>
                  <a:lnTo>
                    <a:pt x="8018404" y="4762500"/>
                  </a:lnTo>
                  <a:lnTo>
                    <a:pt x="8025385" y="4724400"/>
                  </a:lnTo>
                  <a:lnTo>
                    <a:pt x="8030998" y="4673600"/>
                  </a:lnTo>
                  <a:lnTo>
                    <a:pt x="8035298" y="4622800"/>
                  </a:lnTo>
                  <a:lnTo>
                    <a:pt x="8038337" y="4572000"/>
                  </a:lnTo>
                  <a:lnTo>
                    <a:pt x="8040169" y="4521200"/>
                  </a:lnTo>
                  <a:lnTo>
                    <a:pt x="8040849" y="4470400"/>
                  </a:lnTo>
                  <a:lnTo>
                    <a:pt x="8040429" y="4419600"/>
                  </a:lnTo>
                  <a:lnTo>
                    <a:pt x="8038963" y="4368800"/>
                  </a:lnTo>
                  <a:lnTo>
                    <a:pt x="8036504" y="4318000"/>
                  </a:lnTo>
                  <a:lnTo>
                    <a:pt x="8033108" y="4267200"/>
                  </a:lnTo>
                  <a:lnTo>
                    <a:pt x="8028826" y="4216400"/>
                  </a:lnTo>
                  <a:lnTo>
                    <a:pt x="8023713" y="4165600"/>
                  </a:lnTo>
                  <a:lnTo>
                    <a:pt x="8017823" y="4114800"/>
                  </a:lnTo>
                  <a:lnTo>
                    <a:pt x="8011208" y="4064000"/>
                  </a:lnTo>
                  <a:lnTo>
                    <a:pt x="8003923" y="4013200"/>
                  </a:lnTo>
                  <a:lnTo>
                    <a:pt x="7996021" y="3962400"/>
                  </a:lnTo>
                  <a:lnTo>
                    <a:pt x="7987556" y="3911600"/>
                  </a:lnTo>
                  <a:lnTo>
                    <a:pt x="7978582" y="3860800"/>
                  </a:lnTo>
                  <a:lnTo>
                    <a:pt x="7969151" y="3810000"/>
                  </a:lnTo>
                  <a:lnTo>
                    <a:pt x="7959319" y="3771900"/>
                  </a:lnTo>
                  <a:lnTo>
                    <a:pt x="7949138" y="3721100"/>
                  </a:lnTo>
                  <a:lnTo>
                    <a:pt x="7938661" y="3670300"/>
                  </a:lnTo>
                  <a:lnTo>
                    <a:pt x="7927944" y="3619500"/>
                  </a:lnTo>
                  <a:lnTo>
                    <a:pt x="7917039" y="3581400"/>
                  </a:lnTo>
                  <a:lnTo>
                    <a:pt x="7905999" y="3530600"/>
                  </a:lnTo>
                  <a:lnTo>
                    <a:pt x="7894880" y="3479800"/>
                  </a:lnTo>
                  <a:lnTo>
                    <a:pt x="7883733" y="3441700"/>
                  </a:lnTo>
                  <a:lnTo>
                    <a:pt x="7872613" y="3390900"/>
                  </a:lnTo>
                  <a:lnTo>
                    <a:pt x="7861574" y="3352800"/>
                  </a:lnTo>
                  <a:lnTo>
                    <a:pt x="7850509" y="3302000"/>
                  </a:lnTo>
                  <a:lnTo>
                    <a:pt x="7838934" y="3263900"/>
                  </a:lnTo>
                  <a:lnTo>
                    <a:pt x="7826854" y="3225800"/>
                  </a:lnTo>
                  <a:lnTo>
                    <a:pt x="7814273" y="3187700"/>
                  </a:lnTo>
                  <a:lnTo>
                    <a:pt x="7801194" y="3136900"/>
                  </a:lnTo>
                  <a:lnTo>
                    <a:pt x="7787622" y="3098800"/>
                  </a:lnTo>
                  <a:lnTo>
                    <a:pt x="7773562" y="3060700"/>
                  </a:lnTo>
                  <a:lnTo>
                    <a:pt x="7759016" y="3009900"/>
                  </a:lnTo>
                  <a:lnTo>
                    <a:pt x="7743991" y="2971800"/>
                  </a:lnTo>
                  <a:lnTo>
                    <a:pt x="7728489" y="2933700"/>
                  </a:lnTo>
                  <a:lnTo>
                    <a:pt x="7712515" y="2895600"/>
                  </a:lnTo>
                  <a:lnTo>
                    <a:pt x="7696073" y="2857500"/>
                  </a:lnTo>
                  <a:lnTo>
                    <a:pt x="7679168" y="2806700"/>
                  </a:lnTo>
                  <a:lnTo>
                    <a:pt x="7661803" y="2768600"/>
                  </a:lnTo>
                  <a:lnTo>
                    <a:pt x="7643983" y="2730500"/>
                  </a:lnTo>
                  <a:lnTo>
                    <a:pt x="7625711" y="2692400"/>
                  </a:lnTo>
                  <a:lnTo>
                    <a:pt x="7606993" y="2654300"/>
                  </a:lnTo>
                  <a:lnTo>
                    <a:pt x="7587832" y="2616200"/>
                  </a:lnTo>
                  <a:lnTo>
                    <a:pt x="7568232" y="2578100"/>
                  </a:lnTo>
                  <a:lnTo>
                    <a:pt x="7548198" y="2527300"/>
                  </a:lnTo>
                  <a:lnTo>
                    <a:pt x="7527734" y="2489200"/>
                  </a:lnTo>
                  <a:lnTo>
                    <a:pt x="7506843" y="2451100"/>
                  </a:lnTo>
                  <a:lnTo>
                    <a:pt x="7485531" y="2413000"/>
                  </a:lnTo>
                  <a:lnTo>
                    <a:pt x="7463801" y="2374900"/>
                  </a:lnTo>
                  <a:lnTo>
                    <a:pt x="7441658" y="2336800"/>
                  </a:lnTo>
                  <a:lnTo>
                    <a:pt x="7419105" y="2298700"/>
                  </a:lnTo>
                  <a:lnTo>
                    <a:pt x="7396148" y="2260600"/>
                  </a:lnTo>
                  <a:lnTo>
                    <a:pt x="7372789" y="2222500"/>
                  </a:lnTo>
                  <a:lnTo>
                    <a:pt x="7349034" y="2184400"/>
                  </a:lnTo>
                  <a:lnTo>
                    <a:pt x="7324886" y="2146300"/>
                  </a:lnTo>
                  <a:lnTo>
                    <a:pt x="7300350" y="2108200"/>
                  </a:lnTo>
                  <a:lnTo>
                    <a:pt x="7275430" y="2070100"/>
                  </a:lnTo>
                  <a:lnTo>
                    <a:pt x="7250129" y="2044700"/>
                  </a:lnTo>
                  <a:lnTo>
                    <a:pt x="7224453" y="2006600"/>
                  </a:lnTo>
                  <a:lnTo>
                    <a:pt x="7198406" y="1968500"/>
                  </a:lnTo>
                  <a:lnTo>
                    <a:pt x="7171991" y="1930400"/>
                  </a:lnTo>
                  <a:lnTo>
                    <a:pt x="7145212" y="1892300"/>
                  </a:lnTo>
                  <a:lnTo>
                    <a:pt x="7118075" y="1854200"/>
                  </a:lnTo>
                  <a:lnTo>
                    <a:pt x="7090583" y="1828800"/>
                  </a:lnTo>
                  <a:lnTo>
                    <a:pt x="7062740" y="1790700"/>
                  </a:lnTo>
                  <a:lnTo>
                    <a:pt x="7034551" y="1752600"/>
                  </a:lnTo>
                  <a:lnTo>
                    <a:pt x="7006019" y="1714500"/>
                  </a:lnTo>
                  <a:lnTo>
                    <a:pt x="6977149" y="1689100"/>
                  </a:lnTo>
                  <a:lnTo>
                    <a:pt x="6947945" y="1651000"/>
                  </a:lnTo>
                  <a:lnTo>
                    <a:pt x="6918412" y="1612900"/>
                  </a:lnTo>
                  <a:lnTo>
                    <a:pt x="6888553" y="1587500"/>
                  </a:lnTo>
                  <a:lnTo>
                    <a:pt x="6858372" y="1549400"/>
                  </a:lnTo>
                  <a:lnTo>
                    <a:pt x="6827875" y="1511300"/>
                  </a:lnTo>
                  <a:lnTo>
                    <a:pt x="6797064" y="1485900"/>
                  </a:lnTo>
                  <a:lnTo>
                    <a:pt x="6765945" y="1447800"/>
                  </a:lnTo>
                  <a:lnTo>
                    <a:pt x="6734521" y="1422400"/>
                  </a:lnTo>
                  <a:lnTo>
                    <a:pt x="6702796" y="1384300"/>
                  </a:lnTo>
                  <a:lnTo>
                    <a:pt x="6670775" y="1358900"/>
                  </a:lnTo>
                  <a:lnTo>
                    <a:pt x="6638463" y="1320800"/>
                  </a:lnTo>
                  <a:lnTo>
                    <a:pt x="6605862" y="1295400"/>
                  </a:lnTo>
                  <a:lnTo>
                    <a:pt x="6572978" y="1257300"/>
                  </a:lnTo>
                  <a:lnTo>
                    <a:pt x="6539814" y="1231900"/>
                  </a:lnTo>
                  <a:lnTo>
                    <a:pt x="6506374" y="1193800"/>
                  </a:lnTo>
                  <a:lnTo>
                    <a:pt x="6438687" y="1143000"/>
                  </a:lnTo>
                  <a:lnTo>
                    <a:pt x="6404446" y="1104900"/>
                  </a:lnTo>
                  <a:lnTo>
                    <a:pt x="6300191" y="1028700"/>
                  </a:lnTo>
                  <a:lnTo>
                    <a:pt x="6264942" y="990600"/>
                  </a:lnTo>
                  <a:lnTo>
                    <a:pt x="6121568" y="889000"/>
                  </a:lnTo>
                  <a:lnTo>
                    <a:pt x="5937317" y="762000"/>
                  </a:lnTo>
                  <a:lnTo>
                    <a:pt x="5709524" y="609600"/>
                  </a:lnTo>
                  <a:lnTo>
                    <a:pt x="5670908" y="584200"/>
                  </a:lnTo>
                  <a:lnTo>
                    <a:pt x="5632116" y="571500"/>
                  </a:lnTo>
                  <a:lnTo>
                    <a:pt x="5554026" y="520700"/>
                  </a:lnTo>
                  <a:lnTo>
                    <a:pt x="5514735" y="508000"/>
                  </a:lnTo>
                  <a:lnTo>
                    <a:pt x="5435683" y="457200"/>
                  </a:lnTo>
                  <a:lnTo>
                    <a:pt x="5395930" y="444500"/>
                  </a:lnTo>
                  <a:lnTo>
                    <a:pt x="5356031" y="419100"/>
                  </a:lnTo>
                  <a:lnTo>
                    <a:pt x="5315992" y="406400"/>
                  </a:lnTo>
                  <a:lnTo>
                    <a:pt x="5275815" y="381000"/>
                  </a:lnTo>
                  <a:lnTo>
                    <a:pt x="5235505" y="368300"/>
                  </a:lnTo>
                  <a:lnTo>
                    <a:pt x="5195066" y="342900"/>
                  </a:lnTo>
                  <a:lnTo>
                    <a:pt x="5113819" y="317500"/>
                  </a:lnTo>
                  <a:lnTo>
                    <a:pt x="5073019" y="292100"/>
                  </a:lnTo>
                  <a:lnTo>
                    <a:pt x="4908739" y="241300"/>
                  </a:lnTo>
                  <a:lnTo>
                    <a:pt x="4867421" y="215900"/>
                  </a:lnTo>
                  <a:lnTo>
                    <a:pt x="4533941" y="114300"/>
                  </a:lnTo>
                  <a:lnTo>
                    <a:pt x="4491953" y="114300"/>
                  </a:lnTo>
                  <a:lnTo>
                    <a:pt x="4365684" y="76200"/>
                  </a:lnTo>
                  <a:lnTo>
                    <a:pt x="4323507" y="76200"/>
                  </a:lnTo>
                  <a:lnTo>
                    <a:pt x="4239046" y="50800"/>
                  </a:lnTo>
                  <a:close/>
                </a:path>
                <a:path w="8041005" h="6997700">
                  <a:moveTo>
                    <a:pt x="4154472" y="38100"/>
                  </a:moveTo>
                  <a:lnTo>
                    <a:pt x="3101381" y="38100"/>
                  </a:lnTo>
                  <a:lnTo>
                    <a:pt x="3059922" y="50800"/>
                  </a:lnTo>
                  <a:lnTo>
                    <a:pt x="4196771" y="50800"/>
                  </a:lnTo>
                  <a:lnTo>
                    <a:pt x="4154472" y="38100"/>
                  </a:lnTo>
                  <a:close/>
                </a:path>
                <a:path w="8041005" h="6997700">
                  <a:moveTo>
                    <a:pt x="4069818" y="25400"/>
                  </a:moveTo>
                  <a:lnTo>
                    <a:pt x="3184548" y="25400"/>
                  </a:lnTo>
                  <a:lnTo>
                    <a:pt x="3142924" y="38100"/>
                  </a:lnTo>
                  <a:lnTo>
                    <a:pt x="4112153" y="38100"/>
                  </a:lnTo>
                  <a:lnTo>
                    <a:pt x="4069818" y="25400"/>
                  </a:lnTo>
                  <a:close/>
                </a:path>
                <a:path w="8041005" h="6997700">
                  <a:moveTo>
                    <a:pt x="3942761" y="12700"/>
                  </a:moveTo>
                  <a:lnTo>
                    <a:pt x="3309860" y="12700"/>
                  </a:lnTo>
                  <a:lnTo>
                    <a:pt x="3268020" y="25400"/>
                  </a:lnTo>
                  <a:lnTo>
                    <a:pt x="3985118" y="25400"/>
                  </a:lnTo>
                  <a:lnTo>
                    <a:pt x="3942761" y="12700"/>
                  </a:lnTo>
                  <a:close/>
                </a:path>
                <a:path w="8041005" h="6997700">
                  <a:moveTo>
                    <a:pt x="3773383" y="0"/>
                  </a:moveTo>
                  <a:lnTo>
                    <a:pt x="3435745" y="0"/>
                  </a:lnTo>
                  <a:lnTo>
                    <a:pt x="3393726" y="12700"/>
                  </a:lnTo>
                  <a:lnTo>
                    <a:pt x="3815712" y="12700"/>
                  </a:lnTo>
                  <a:lnTo>
                    <a:pt x="3773383" y="0"/>
                  </a:lnTo>
                  <a:close/>
                </a:path>
              </a:pathLst>
            </a:custGeom>
            <a:solidFill>
              <a:srgbClr val="FFFFFF">
                <a:alpha val="30979"/>
              </a:srgbClr>
            </a:solidFill>
          </p:spPr>
          <p:txBody>
            <a:bodyPr wrap="square" lIns="0" tIns="0" rIns="0" bIns="0" rtlCol="0"/>
            <a:lstStyle/>
            <a:p>
              <a:endParaRPr/>
            </a:p>
          </p:txBody>
        </p:sp>
        <p:pic>
          <p:nvPicPr>
            <p:cNvPr id="6" name="object 6"/>
            <p:cNvPicPr/>
            <p:nvPr/>
          </p:nvPicPr>
          <p:blipFill>
            <a:blip r:embed="rId3" cstate="print"/>
            <a:stretch>
              <a:fillRect/>
            </a:stretch>
          </p:blipFill>
          <p:spPr>
            <a:xfrm>
              <a:off x="0" y="0"/>
              <a:ext cx="9153524" cy="10286998"/>
            </a:xfrm>
            <a:prstGeom prst="rect">
              <a:avLst/>
            </a:prstGeom>
          </p:spPr>
        </p:pic>
        <p:pic>
          <p:nvPicPr>
            <p:cNvPr id="7" name="object 7"/>
            <p:cNvPicPr/>
            <p:nvPr/>
          </p:nvPicPr>
          <p:blipFill>
            <a:blip r:embed="rId4" cstate="print"/>
            <a:stretch>
              <a:fillRect/>
            </a:stretch>
          </p:blipFill>
          <p:spPr>
            <a:xfrm>
              <a:off x="1028700" y="685429"/>
              <a:ext cx="15110064" cy="8230139"/>
            </a:xfrm>
            <a:prstGeom prst="rect">
              <a:avLst/>
            </a:prstGeom>
          </p:spPr>
        </p:pic>
      </p:grpSp>
      <p:sp>
        <p:nvSpPr>
          <p:cNvPr id="8" name="object 8"/>
          <p:cNvSpPr txBox="1">
            <a:spLocks noGrp="1"/>
          </p:cNvSpPr>
          <p:nvPr>
            <p:ph type="title"/>
          </p:nvPr>
        </p:nvSpPr>
        <p:spPr>
          <a:xfrm>
            <a:off x="2247123" y="1768449"/>
            <a:ext cx="13552571" cy="1936877"/>
          </a:xfrm>
          <a:prstGeom prst="rect">
            <a:avLst/>
          </a:prstGeom>
        </p:spPr>
        <p:txBody>
          <a:bodyPr vert="horz" wrap="square" lIns="0" tIns="12700" rIns="0" bIns="0" rtlCol="0">
            <a:spAutoFit/>
          </a:bodyPr>
          <a:lstStyle/>
          <a:p>
            <a:pPr marL="12700" marR="5080">
              <a:lnSpc>
                <a:spcPct val="107600"/>
              </a:lnSpc>
              <a:spcBef>
                <a:spcPts val="100"/>
              </a:spcBef>
            </a:pPr>
            <a:r>
              <a:rPr lang="zh-TW" altLang="zh-TW" sz="6000" dirty="0">
                <a:latin typeface="標楷體" panose="03000509000000000000" pitchFamily="65" charset="-120"/>
                <a:ea typeface="標楷體" panose="03000509000000000000" pitchFamily="65" charset="-120"/>
              </a:rPr>
              <a:t>協同教學</a:t>
            </a:r>
            <a:r>
              <a:rPr lang="en-US" altLang="zh-TW" sz="6000" dirty="0">
                <a:latin typeface="標楷體" panose="03000509000000000000" pitchFamily="65" charset="-120"/>
                <a:ea typeface="標楷體" panose="03000509000000000000" pitchFamily="65" charset="-120"/>
              </a:rPr>
              <a:t/>
            </a:r>
            <a:br>
              <a:rPr lang="en-US" altLang="zh-TW" sz="6000" dirty="0">
                <a:latin typeface="標楷體" panose="03000509000000000000" pitchFamily="65" charset="-120"/>
                <a:ea typeface="標楷體" panose="03000509000000000000" pitchFamily="65" charset="-120"/>
              </a:rPr>
            </a:br>
            <a:r>
              <a:rPr lang="zh-TW" altLang="zh-TW" sz="6000" dirty="0">
                <a:latin typeface="標楷體" panose="03000509000000000000" pitchFamily="65" charset="-120"/>
                <a:ea typeface="標楷體" panose="03000509000000000000" pitchFamily="65" charset="-120"/>
              </a:rPr>
              <a:t>（</a:t>
            </a:r>
            <a:r>
              <a:rPr lang="en-US" altLang="zh-TW" sz="6000" dirty="0">
                <a:latin typeface="標楷體" panose="03000509000000000000" pitchFamily="65" charset="-120"/>
                <a:ea typeface="標楷體" panose="03000509000000000000" pitchFamily="65" charset="-120"/>
              </a:rPr>
              <a:t>team teaching )</a:t>
            </a:r>
            <a:endParaRPr sz="4400" dirty="0">
              <a:latin typeface="標楷體" panose="03000509000000000000" pitchFamily="65" charset="-120"/>
              <a:ea typeface="標楷體" panose="03000509000000000000" pitchFamily="65" charset="-120"/>
              <a:cs typeface="Tahoma"/>
            </a:endParaRPr>
          </a:p>
        </p:txBody>
      </p:sp>
      <p:sp>
        <p:nvSpPr>
          <p:cNvPr id="9" name="object 9"/>
          <p:cNvSpPr txBox="1"/>
          <p:nvPr/>
        </p:nvSpPr>
        <p:spPr>
          <a:xfrm>
            <a:off x="2268040" y="4024907"/>
            <a:ext cx="7465695" cy="3149837"/>
          </a:xfrm>
          <a:prstGeom prst="rect">
            <a:avLst/>
          </a:prstGeom>
        </p:spPr>
        <p:txBody>
          <a:bodyPr vert="horz" wrap="square" lIns="0" tIns="12700" rIns="0" bIns="0" rtlCol="0">
            <a:spAutoFit/>
          </a:bodyPr>
          <a:lstStyle/>
          <a:p>
            <a:pPr marL="12700" marR="5080">
              <a:lnSpc>
                <a:spcPct val="148400"/>
              </a:lnSpc>
              <a:spcBef>
                <a:spcPts val="100"/>
              </a:spcBef>
            </a:pPr>
            <a:r>
              <a:rPr lang="zh-TW" altLang="en-US" sz="2800" dirty="0">
                <a:latin typeface="標楷體" panose="03000509000000000000" pitchFamily="65" charset="-120"/>
                <a:ea typeface="標楷體" panose="03000509000000000000" pitchFamily="65" charset="-120"/>
              </a:rPr>
              <a:t>協同教學是二十世紀六十年代的產物，由</a:t>
            </a:r>
            <a:r>
              <a:rPr lang="en-US" altLang="zh-TW" sz="2800" dirty="0">
                <a:latin typeface="標楷體" panose="03000509000000000000" pitchFamily="65" charset="-120"/>
                <a:ea typeface="標楷體" panose="03000509000000000000" pitchFamily="65" charset="-120"/>
              </a:rPr>
              <a:t>Team Teaching</a:t>
            </a:r>
            <a:r>
              <a:rPr lang="zh-TW" altLang="en-US" sz="2800" dirty="0">
                <a:latin typeface="標楷體" panose="03000509000000000000" pitchFamily="65" charset="-120"/>
                <a:ea typeface="標楷體" panose="03000509000000000000" pitchFamily="65" charset="-120"/>
              </a:rPr>
              <a:t>（簡稱</a:t>
            </a:r>
            <a:r>
              <a:rPr lang="en-US" altLang="zh-TW" sz="2800" dirty="0">
                <a:latin typeface="標楷體" panose="03000509000000000000" pitchFamily="65" charset="-120"/>
                <a:ea typeface="標楷體" panose="03000509000000000000" pitchFamily="65" charset="-120"/>
              </a:rPr>
              <a:t>T.T</a:t>
            </a:r>
            <a:r>
              <a:rPr lang="zh-TW" altLang="en-US" sz="2800" dirty="0">
                <a:latin typeface="標楷體" panose="03000509000000000000" pitchFamily="65" charset="-120"/>
                <a:ea typeface="標楷體" panose="03000509000000000000" pitchFamily="65" charset="-120"/>
              </a:rPr>
              <a:t>）翻譯而來，是由教師組成小組協同指導兒童的一種教學方式。</a:t>
            </a:r>
            <a:r>
              <a:rPr lang="zh-TW" altLang="zh-TW" sz="2800" dirty="0">
                <a:latin typeface="標楷體" panose="03000509000000000000" pitchFamily="65" charset="-120"/>
                <a:ea typeface="標楷體" panose="03000509000000000000" pitchFamily="65" charset="-120"/>
              </a:rPr>
              <a:t>主要在結合</a:t>
            </a:r>
            <a:r>
              <a:rPr lang="zh-TW" altLang="zh-TW" sz="2800" dirty="0">
                <a:solidFill>
                  <a:srgbClr val="FF0000"/>
                </a:solidFill>
                <a:latin typeface="標楷體" panose="03000509000000000000" pitchFamily="65" charset="-120"/>
                <a:ea typeface="標楷體" panose="03000509000000000000" pitchFamily="65" charset="-120"/>
              </a:rPr>
              <a:t>兩位或更多教師</a:t>
            </a:r>
            <a:r>
              <a:rPr lang="zh-TW" altLang="zh-TW" sz="2800" dirty="0">
                <a:latin typeface="標楷體" panose="03000509000000000000" pitchFamily="65" charset="-120"/>
                <a:ea typeface="標楷體" panose="03000509000000000000" pitchFamily="65" charset="-120"/>
              </a:rPr>
              <a:t>，合作計畫、教學和評鑑，以充分運用</a:t>
            </a:r>
            <a:r>
              <a:rPr lang="zh-TW" altLang="zh-TW" sz="2800" dirty="0">
                <a:solidFill>
                  <a:srgbClr val="FF0000"/>
                </a:solidFill>
                <a:latin typeface="標楷體" panose="03000509000000000000" pitchFamily="65" charset="-120"/>
                <a:ea typeface="標楷體" panose="03000509000000000000" pitchFamily="65" charset="-120"/>
              </a:rPr>
              <a:t>教師人力資源</a:t>
            </a:r>
            <a:r>
              <a:rPr lang="zh-TW" altLang="zh-TW" sz="2800" dirty="0">
                <a:latin typeface="標楷體" panose="03000509000000000000" pitchFamily="65" charset="-120"/>
                <a:ea typeface="標楷體" panose="03000509000000000000" pitchFamily="65" charset="-120"/>
              </a:rPr>
              <a:t>。</a:t>
            </a:r>
            <a:endParaRPr sz="2800" dirty="0">
              <a:latin typeface="標楷體" panose="03000509000000000000" pitchFamily="65" charset="-120"/>
              <a:ea typeface="標楷體" panose="03000509000000000000" pitchFamily="65" charset="-120"/>
              <a:cs typeface="Lucida Sans Unicode"/>
            </a:endParaRPr>
          </a:p>
        </p:txBody>
      </p:sp>
      <p:grpSp>
        <p:nvGrpSpPr>
          <p:cNvPr id="10" name="object 10"/>
          <p:cNvGrpSpPr/>
          <p:nvPr/>
        </p:nvGrpSpPr>
        <p:grpSpPr>
          <a:xfrm>
            <a:off x="1108676" y="1211400"/>
            <a:ext cx="15417800" cy="8056880"/>
            <a:chOff x="1108676" y="1211400"/>
            <a:chExt cx="15417800" cy="8056880"/>
          </a:xfrm>
        </p:grpSpPr>
        <p:sp>
          <p:nvSpPr>
            <p:cNvPr id="11" name="object 11"/>
            <p:cNvSpPr/>
            <p:nvPr/>
          </p:nvSpPr>
          <p:spPr>
            <a:xfrm>
              <a:off x="10449176" y="7728326"/>
              <a:ext cx="6069965" cy="1517650"/>
            </a:xfrm>
            <a:custGeom>
              <a:avLst/>
              <a:gdLst/>
              <a:ahLst/>
              <a:cxnLst/>
              <a:rect l="l" t="t" r="r" b="b"/>
              <a:pathLst>
                <a:path w="6069965" h="1517650">
                  <a:moveTo>
                    <a:pt x="5994513" y="560477"/>
                  </a:moveTo>
                  <a:lnTo>
                    <a:pt x="5936863" y="553761"/>
                  </a:lnTo>
                  <a:lnTo>
                    <a:pt x="5894043" y="540362"/>
                  </a:lnTo>
                  <a:lnTo>
                    <a:pt x="5843245" y="501900"/>
                  </a:lnTo>
                  <a:lnTo>
                    <a:pt x="5819986" y="459473"/>
                  </a:lnTo>
                  <a:lnTo>
                    <a:pt x="5807875" y="437864"/>
                  </a:lnTo>
                  <a:lnTo>
                    <a:pt x="5756470" y="393340"/>
                  </a:lnTo>
                  <a:lnTo>
                    <a:pt x="5685614" y="373870"/>
                  </a:lnTo>
                  <a:lnTo>
                    <a:pt x="5652777" y="372519"/>
                  </a:lnTo>
                  <a:lnTo>
                    <a:pt x="5575410" y="109410"/>
                  </a:lnTo>
                  <a:lnTo>
                    <a:pt x="5852286" y="0"/>
                  </a:lnTo>
                  <a:lnTo>
                    <a:pt x="6069404" y="558413"/>
                  </a:lnTo>
                  <a:lnTo>
                    <a:pt x="5994513" y="560477"/>
                  </a:lnTo>
                  <a:close/>
                </a:path>
                <a:path w="6069965" h="1517650">
                  <a:moveTo>
                    <a:pt x="3607183" y="1473723"/>
                  </a:moveTo>
                  <a:lnTo>
                    <a:pt x="2875103" y="1457410"/>
                  </a:lnTo>
                  <a:lnTo>
                    <a:pt x="2890814" y="1404584"/>
                  </a:lnTo>
                  <a:lnTo>
                    <a:pt x="2910671" y="1365227"/>
                  </a:lnTo>
                  <a:lnTo>
                    <a:pt x="2932505" y="1337120"/>
                  </a:lnTo>
                  <a:lnTo>
                    <a:pt x="2954149" y="1318044"/>
                  </a:lnTo>
                  <a:lnTo>
                    <a:pt x="2996746" y="1295824"/>
                  </a:lnTo>
                  <a:lnTo>
                    <a:pt x="3084797" y="1272479"/>
                  </a:lnTo>
                  <a:lnTo>
                    <a:pt x="3133036" y="1248274"/>
                  </a:lnTo>
                  <a:lnTo>
                    <a:pt x="3162899" y="1223877"/>
                  </a:lnTo>
                  <a:lnTo>
                    <a:pt x="3186244" y="1197550"/>
                  </a:lnTo>
                  <a:lnTo>
                    <a:pt x="3203866" y="1171418"/>
                  </a:lnTo>
                  <a:lnTo>
                    <a:pt x="3216559" y="1147601"/>
                  </a:lnTo>
                  <a:lnTo>
                    <a:pt x="3646619" y="1179409"/>
                  </a:lnTo>
                  <a:lnTo>
                    <a:pt x="3607183" y="1473723"/>
                  </a:lnTo>
                  <a:close/>
                </a:path>
                <a:path w="6069965" h="1517650">
                  <a:moveTo>
                    <a:pt x="1839541" y="1517582"/>
                  </a:moveTo>
                  <a:lnTo>
                    <a:pt x="1146166" y="1516032"/>
                  </a:lnTo>
                  <a:lnTo>
                    <a:pt x="1178758" y="1295103"/>
                  </a:lnTo>
                  <a:lnTo>
                    <a:pt x="1494425" y="1298073"/>
                  </a:lnTo>
                  <a:lnTo>
                    <a:pt x="1524114" y="1324560"/>
                  </a:lnTo>
                  <a:lnTo>
                    <a:pt x="1552375" y="1345052"/>
                  </a:lnTo>
                  <a:lnTo>
                    <a:pt x="1578278" y="1360378"/>
                  </a:lnTo>
                  <a:lnTo>
                    <a:pt x="1600896" y="1371371"/>
                  </a:lnTo>
                  <a:lnTo>
                    <a:pt x="1655008" y="1390094"/>
                  </a:lnTo>
                  <a:lnTo>
                    <a:pt x="1701818" y="1400715"/>
                  </a:lnTo>
                  <a:lnTo>
                    <a:pt x="1743664" y="1412287"/>
                  </a:lnTo>
                  <a:lnTo>
                    <a:pt x="1782882" y="1433867"/>
                  </a:lnTo>
                  <a:lnTo>
                    <a:pt x="1805448" y="1455058"/>
                  </a:lnTo>
                  <a:lnTo>
                    <a:pt x="1821657" y="1477371"/>
                  </a:lnTo>
                  <a:lnTo>
                    <a:pt x="1832643" y="1498860"/>
                  </a:lnTo>
                  <a:lnTo>
                    <a:pt x="1839541" y="1517582"/>
                  </a:lnTo>
                  <a:close/>
                </a:path>
                <a:path w="6069965" h="1517650">
                  <a:moveTo>
                    <a:pt x="0" y="1517582"/>
                  </a:moveTo>
                  <a:lnTo>
                    <a:pt x="17684" y="1477371"/>
                  </a:lnTo>
                  <a:lnTo>
                    <a:pt x="56098" y="1433867"/>
                  </a:lnTo>
                  <a:lnTo>
                    <a:pt x="94911" y="1412287"/>
                  </a:lnTo>
                  <a:lnTo>
                    <a:pt x="136344" y="1400715"/>
                  </a:lnTo>
                  <a:lnTo>
                    <a:pt x="182677" y="1390094"/>
                  </a:lnTo>
                  <a:lnTo>
                    <a:pt x="236190" y="1371371"/>
                  </a:lnTo>
                  <a:lnTo>
                    <a:pt x="258610" y="1360378"/>
                  </a:lnTo>
                  <a:lnTo>
                    <a:pt x="284254" y="1345052"/>
                  </a:lnTo>
                  <a:lnTo>
                    <a:pt x="312215" y="1324560"/>
                  </a:lnTo>
                  <a:lnTo>
                    <a:pt x="341585" y="1298073"/>
                  </a:lnTo>
                  <a:lnTo>
                    <a:pt x="654238" y="1295103"/>
                  </a:lnTo>
                  <a:lnTo>
                    <a:pt x="686528" y="1516032"/>
                  </a:lnTo>
                  <a:lnTo>
                    <a:pt x="0" y="1517582"/>
                  </a:lnTo>
                  <a:close/>
                </a:path>
              </a:pathLst>
            </a:custGeom>
            <a:solidFill>
              <a:srgbClr val="F6C760"/>
            </a:solidFill>
          </p:spPr>
          <p:txBody>
            <a:bodyPr wrap="square" lIns="0" tIns="0" rIns="0" bIns="0" rtlCol="0"/>
            <a:lstStyle/>
            <a:p>
              <a:endParaRPr/>
            </a:p>
          </p:txBody>
        </p:sp>
        <p:pic>
          <p:nvPicPr>
            <p:cNvPr id="12" name="object 12"/>
            <p:cNvPicPr/>
            <p:nvPr/>
          </p:nvPicPr>
          <p:blipFill>
            <a:blip r:embed="rId5" cstate="print"/>
            <a:stretch>
              <a:fillRect/>
            </a:stretch>
          </p:blipFill>
          <p:spPr>
            <a:xfrm>
              <a:off x="10313946" y="4024907"/>
              <a:ext cx="6212255" cy="5229946"/>
            </a:xfrm>
            <a:prstGeom prst="rect">
              <a:avLst/>
            </a:prstGeom>
          </p:spPr>
        </p:pic>
        <p:pic>
          <p:nvPicPr>
            <p:cNvPr id="13" name="object 13"/>
            <p:cNvPicPr/>
            <p:nvPr/>
          </p:nvPicPr>
          <p:blipFill>
            <a:blip r:embed="rId6" cstate="print"/>
            <a:stretch>
              <a:fillRect/>
            </a:stretch>
          </p:blipFill>
          <p:spPr>
            <a:xfrm>
              <a:off x="15240400" y="1211400"/>
              <a:ext cx="1119220" cy="1639450"/>
            </a:xfrm>
            <a:prstGeom prst="rect">
              <a:avLst/>
            </a:prstGeom>
          </p:spPr>
        </p:pic>
        <p:pic>
          <p:nvPicPr>
            <p:cNvPr id="14" name="object 14"/>
            <p:cNvPicPr/>
            <p:nvPr/>
          </p:nvPicPr>
          <p:blipFill>
            <a:blip r:embed="rId7" cstate="print"/>
            <a:stretch>
              <a:fillRect/>
            </a:stretch>
          </p:blipFill>
          <p:spPr>
            <a:xfrm>
              <a:off x="1108676" y="7594290"/>
              <a:ext cx="1426756" cy="1673573"/>
            </a:xfrm>
            <a:prstGeom prst="rect">
              <a:avLst/>
            </a:prstGeom>
          </p:spPr>
        </p:pic>
      </p:grpSp>
      <p:sp>
        <p:nvSpPr>
          <p:cNvPr id="15" name="投影片編號版面配置區 14"/>
          <p:cNvSpPr>
            <a:spLocks noGrp="1"/>
          </p:cNvSpPr>
          <p:nvPr>
            <p:ph type="sldNum" sz="quarter" idx="7"/>
          </p:nvPr>
        </p:nvSpPr>
        <p:spPr/>
        <p:txBody>
          <a:bodyPr/>
          <a:lstStyle/>
          <a:p>
            <a:fld id="{B6F15528-21DE-4FAA-801E-634DDDAF4B2B}" type="slidenum">
              <a:rPr lang="en-US" altLang="zh-TW" smtClean="0"/>
              <a:t>4</a:t>
            </a:fld>
            <a:endParaRPr lang="zh-TW"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資料庫圖表 3"/>
          <p:cNvGraphicFramePr/>
          <p:nvPr>
            <p:extLst>
              <p:ext uri="{D42A27DB-BD31-4B8C-83A1-F6EECF244321}">
                <p14:modId xmlns:p14="http://schemas.microsoft.com/office/powerpoint/2010/main" val="3640329752"/>
              </p:ext>
            </p:extLst>
          </p:nvPr>
        </p:nvGraphicFramePr>
        <p:xfrm>
          <a:off x="0" y="-376892"/>
          <a:ext cx="18284483"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1371600" y="2933700"/>
            <a:ext cx="15087600" cy="1938992"/>
          </a:xfrm>
          <a:prstGeom prst="rect">
            <a:avLst/>
          </a:prstGeom>
        </p:spPr>
        <p:txBody>
          <a:bodyPr wrap="square">
            <a:spAutoFit/>
          </a:bodyPr>
          <a:lstStyle/>
          <a:p>
            <a:r>
              <a:rPr lang="zh-TW" altLang="en-US" sz="4000" dirty="0">
                <a:ea typeface="標楷體" panose="03000509000000000000" pitchFamily="65" charset="-120"/>
                <a:cs typeface="Times New Roman" panose="02020603050405020304" pitchFamily="18" charset="0"/>
              </a:rPr>
              <a:t>定義：</a:t>
            </a:r>
            <a:endParaRPr lang="en-US" altLang="zh-TW" sz="4000" dirty="0">
              <a:ea typeface="標楷體" panose="03000509000000000000" pitchFamily="65" charset="-120"/>
              <a:cs typeface="Times New Roman" panose="02020603050405020304" pitchFamily="18" charset="0"/>
            </a:endParaRPr>
          </a:p>
          <a:p>
            <a:r>
              <a:rPr lang="zh-TW" altLang="zh-TW" sz="4000" dirty="0">
                <a:ea typeface="標楷體" panose="03000509000000000000" pitchFamily="65" charset="-120"/>
                <a:cs typeface="Times New Roman" panose="02020603050405020304" pitchFamily="18" charset="0"/>
              </a:rPr>
              <a:t>有些小學教師並</a:t>
            </a:r>
            <a:r>
              <a:rPr lang="zh-TW" altLang="zh-TW" sz="4000" dirty="0">
                <a:solidFill>
                  <a:srgbClr val="FF0000"/>
                </a:solidFill>
                <a:ea typeface="標楷體" panose="03000509000000000000" pitchFamily="65" charset="-120"/>
                <a:cs typeface="Times New Roman" panose="02020603050405020304" pitchFamily="18" charset="0"/>
              </a:rPr>
              <a:t>不一定擅長</a:t>
            </a:r>
            <a:r>
              <a:rPr lang="zh-TW" altLang="zh-TW" sz="4000" dirty="0">
                <a:ea typeface="標楷體" panose="03000509000000000000" pitchFamily="65" charset="-120"/>
                <a:cs typeface="Times New Roman" panose="02020603050405020304" pitchFamily="18" charset="0"/>
              </a:rPr>
              <a:t>所有</a:t>
            </a:r>
            <a:r>
              <a:rPr lang="zh-TW" altLang="zh-TW" sz="4000" dirty="0">
                <a:solidFill>
                  <a:srgbClr val="FF0000"/>
                </a:solidFill>
                <a:ea typeface="標楷體" panose="03000509000000000000" pitchFamily="65" charset="-120"/>
                <a:cs typeface="Times New Roman" panose="02020603050405020304" pitchFamily="18" charset="0"/>
              </a:rPr>
              <a:t>學校分派課程</a:t>
            </a:r>
            <a:r>
              <a:rPr lang="zh-TW" altLang="zh-TW" sz="4000" dirty="0">
                <a:ea typeface="標楷體" panose="03000509000000000000" pitchFamily="65" charset="-120"/>
                <a:cs typeface="Times New Roman" panose="02020603050405020304" pitchFamily="18" charset="0"/>
              </a:rPr>
              <a:t>的教學，例如電腦、英語、鄉</a:t>
            </a:r>
            <a:r>
              <a:rPr lang="zh-TW" altLang="en-US" sz="4000" dirty="0">
                <a:ea typeface="標楷體" panose="03000509000000000000" pitchFamily="65" charset="-120"/>
                <a:cs typeface="Times New Roman" panose="02020603050405020304" pitchFamily="18" charset="0"/>
              </a:rPr>
              <a:t>土</a:t>
            </a:r>
            <a:r>
              <a:rPr lang="zh-TW" altLang="zh-TW" sz="4000" dirty="0">
                <a:ea typeface="標楷體" panose="03000509000000000000" pitchFamily="65" charset="-120"/>
                <a:cs typeface="Times New Roman" panose="02020603050405020304" pitchFamily="18" charset="0"/>
              </a:rPr>
              <a:t>語言，這時就可以透過協調交換學科來教學。</a:t>
            </a:r>
            <a:endParaRPr lang="zh-TW" altLang="en-US" sz="5400" dirty="0"/>
          </a:p>
        </p:txBody>
      </p:sp>
      <p:sp>
        <p:nvSpPr>
          <p:cNvPr id="3" name="矩形 2"/>
          <p:cNvSpPr/>
          <p:nvPr/>
        </p:nvSpPr>
        <p:spPr>
          <a:xfrm>
            <a:off x="1219200" y="6362700"/>
            <a:ext cx="15392400" cy="1938992"/>
          </a:xfrm>
          <a:prstGeom prst="rect">
            <a:avLst/>
          </a:prstGeom>
        </p:spPr>
        <p:txBody>
          <a:bodyPr wrap="square">
            <a:spAutoFit/>
          </a:bodyPr>
          <a:lstStyle/>
          <a:p>
            <a:pPr indent="304800">
              <a:spcAft>
                <a:spcPts val="0"/>
              </a:spcAft>
            </a:pPr>
            <a:r>
              <a:rPr lang="zh-TW" altLang="en-US" sz="4000" kern="100" dirty="0">
                <a:latin typeface="Calibri" panose="020F0502020204030204" pitchFamily="34" charset="0"/>
                <a:ea typeface="標楷體" panose="03000509000000000000" pitchFamily="65" charset="-120"/>
                <a:cs typeface="Times New Roman" panose="02020603050405020304" pitchFamily="18" charset="0"/>
              </a:rPr>
              <a:t>範例：</a:t>
            </a:r>
            <a:endParaRPr lang="en-US" altLang="zh-TW" sz="4000" kern="100" dirty="0">
              <a:latin typeface="Calibri" panose="020F0502020204030204" pitchFamily="34" charset="0"/>
              <a:ea typeface="標楷體" panose="03000509000000000000" pitchFamily="65" charset="-120"/>
              <a:cs typeface="Times New Roman" panose="02020603050405020304" pitchFamily="18" charset="0"/>
            </a:endParaRPr>
          </a:p>
          <a:p>
            <a:pPr indent="304800">
              <a:spcAft>
                <a:spcPts val="0"/>
              </a:spcAft>
            </a:pP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甲老師擅長教電腦，乙老師擅長教鄉</a:t>
            </a:r>
            <a:r>
              <a:rPr lang="zh-TW" altLang="en-US" sz="4000" kern="100" dirty="0">
                <a:latin typeface="Calibri" panose="020F0502020204030204" pitchFamily="34" charset="0"/>
                <a:ea typeface="標楷體" panose="03000509000000000000" pitchFamily="65" charset="-120"/>
                <a:cs typeface="Times New Roman" panose="02020603050405020304" pitchFamily="18" charset="0"/>
              </a:rPr>
              <a:t>土</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語言，兩人經過商量後，甲老師教乙班的電腦，乙老師教甲班的鄉土語言，稱為交換教學。</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5" name="投影片編號版面配置區 4"/>
          <p:cNvSpPr>
            <a:spLocks noGrp="1"/>
          </p:cNvSpPr>
          <p:nvPr>
            <p:ph type="sldNum" sz="quarter" idx="7"/>
          </p:nvPr>
        </p:nvSpPr>
        <p:spPr/>
        <p:txBody>
          <a:bodyPr/>
          <a:lstStyle/>
          <a:p>
            <a:fld id="{B6F15528-21DE-4FAA-801E-634DDDAF4B2B}" type="slidenum">
              <a:rPr lang="en-US" altLang="zh-TW" smtClean="0"/>
              <a:t>40</a:t>
            </a:fld>
            <a:endParaRPr lang="zh-TW" altLang="en-US"/>
          </a:p>
        </p:txBody>
      </p:sp>
    </p:spTree>
    <p:extLst>
      <p:ext uri="{BB962C8B-B14F-4D97-AF65-F5344CB8AC3E}">
        <p14:creationId xmlns:p14="http://schemas.microsoft.com/office/powerpoint/2010/main" val="32825421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資料庫圖表 3"/>
          <p:cNvGraphicFramePr/>
          <p:nvPr>
            <p:extLst>
              <p:ext uri="{D42A27DB-BD31-4B8C-83A1-F6EECF244321}">
                <p14:modId xmlns:p14="http://schemas.microsoft.com/office/powerpoint/2010/main" val="376542248"/>
              </p:ext>
            </p:extLst>
          </p:nvPr>
        </p:nvGraphicFramePr>
        <p:xfrm>
          <a:off x="3517" y="-266700"/>
          <a:ext cx="18284483"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1066800" y="4076700"/>
            <a:ext cx="9712568" cy="2862322"/>
          </a:xfrm>
          <a:prstGeom prst="rect">
            <a:avLst/>
          </a:prstGeom>
          <a:noFill/>
        </p:spPr>
        <p:txBody>
          <a:bodyPr wrap="square">
            <a:spAutoFit/>
          </a:bodyPr>
          <a:lstStyle/>
          <a:p>
            <a:r>
              <a:rPr lang="zh-TW" altLang="en-US" sz="3600" b="1" dirty="0">
                <a:latin typeface="標楷體" panose="03000509000000000000" pitchFamily="65" charset="-120"/>
                <a:ea typeface="標楷體" panose="03000509000000000000" pitchFamily="65" charset="-120"/>
              </a:rPr>
              <a:t>定義：</a:t>
            </a:r>
            <a:endParaRPr lang="en-US" altLang="zh-TW" sz="3600" b="1" dirty="0">
              <a:latin typeface="標楷體" panose="03000509000000000000" pitchFamily="65" charset="-120"/>
              <a:ea typeface="標楷體" panose="03000509000000000000" pitchFamily="65" charset="-120"/>
            </a:endParaRPr>
          </a:p>
          <a:p>
            <a:r>
              <a:rPr lang="en-US" altLang="zh-TW" sz="3600" dirty="0">
                <a:latin typeface="標楷體" panose="03000509000000000000" pitchFamily="65" charset="-120"/>
                <a:ea typeface="標楷體" panose="03000509000000000000" pitchFamily="65" charset="-120"/>
              </a:rPr>
              <a:t>	</a:t>
            </a:r>
            <a:r>
              <a:rPr lang="zh-TW" altLang="en-US" sz="3600" dirty="0">
                <a:latin typeface="標楷體" panose="03000509000000000000" pitchFamily="65" charset="-120"/>
                <a:ea typeface="標楷體" panose="03000509000000000000" pitchFamily="65" charset="-120"/>
              </a:rPr>
              <a:t>學校擔任同一學科的教師可能不只一人，經過共同協商後，每位教師可以選擇自己</a:t>
            </a:r>
            <a:r>
              <a:rPr lang="zh-TW" altLang="en-US" sz="3600" dirty="0">
                <a:solidFill>
                  <a:srgbClr val="FF0000"/>
                </a:solidFill>
                <a:latin typeface="標楷體" panose="03000509000000000000" pitchFamily="65" charset="-120"/>
                <a:ea typeface="標楷體" panose="03000509000000000000" pitchFamily="65" charset="-120"/>
              </a:rPr>
              <a:t>專精</a:t>
            </a:r>
            <a:r>
              <a:rPr lang="zh-TW" altLang="en-US" sz="3600" dirty="0">
                <a:latin typeface="標楷體" panose="03000509000000000000" pitchFamily="65" charset="-120"/>
                <a:ea typeface="標楷體" panose="03000509000000000000" pitchFamily="65" charset="-120"/>
              </a:rPr>
              <a:t>的</a:t>
            </a:r>
            <a:r>
              <a:rPr lang="zh-TW" altLang="en-US" sz="3600" dirty="0">
                <a:solidFill>
                  <a:srgbClr val="FF0000"/>
                </a:solidFill>
                <a:latin typeface="標楷體" panose="03000509000000000000" pitchFamily="65" charset="-120"/>
                <a:ea typeface="標楷體" panose="03000509000000000000" pitchFamily="65" charset="-120"/>
              </a:rPr>
              <a:t>若干單元、課或章節</a:t>
            </a:r>
            <a:r>
              <a:rPr lang="zh-TW" altLang="en-US" sz="3600" dirty="0">
                <a:latin typeface="標楷體" panose="03000509000000000000" pitchFamily="65" charset="-120"/>
                <a:ea typeface="標楷體" panose="03000509000000000000" pitchFamily="65" charset="-120"/>
              </a:rPr>
              <a:t>，循環到各班級教學，稱為循環教學。</a:t>
            </a:r>
          </a:p>
        </p:txBody>
      </p:sp>
      <p:pic>
        <p:nvPicPr>
          <p:cNvPr id="1026" name="Picture 2" descr="108課綱】農業概論總整理紀柏任編著| 復文圖書La024 高職統測農業群適用| 蝦皮購物"/>
          <p:cNvPicPr>
            <a:picLocks noChangeAspect="1" noChangeArrowheads="1"/>
          </p:cNvPicPr>
          <p:nvPr/>
        </p:nvPicPr>
        <p:blipFill rotWithShape="1">
          <a:blip r:embed="rId7">
            <a:extLst>
              <a:ext uri="{28A0092B-C50C-407E-A947-70E740481C1C}">
                <a14:useLocalDpi xmlns:a14="http://schemas.microsoft.com/office/drawing/2010/main" val="0"/>
              </a:ext>
            </a:extLst>
          </a:blip>
          <a:srcRect l="17155" r="24252"/>
          <a:stretch/>
        </p:blipFill>
        <p:spPr bwMode="auto">
          <a:xfrm>
            <a:off x="11582400" y="2090737"/>
            <a:ext cx="4572000" cy="7802881"/>
          </a:xfrm>
          <a:prstGeom prst="rect">
            <a:avLst/>
          </a:prstGeom>
          <a:noFill/>
          <a:extLst>
            <a:ext uri="{909E8E84-426E-40DD-AFC4-6F175D3DCCD1}">
              <a14:hiddenFill xmlns:a14="http://schemas.microsoft.com/office/drawing/2010/main">
                <a:solidFill>
                  <a:srgbClr val="FFFFFF"/>
                </a:solidFill>
              </a14:hiddenFill>
            </a:ext>
          </a:extLst>
        </p:spPr>
      </p:pic>
      <p:sp>
        <p:nvSpPr>
          <p:cNvPr id="3" name="投影片編號版面配置區 2"/>
          <p:cNvSpPr>
            <a:spLocks noGrp="1"/>
          </p:cNvSpPr>
          <p:nvPr>
            <p:ph type="sldNum" sz="quarter" idx="7"/>
          </p:nvPr>
        </p:nvSpPr>
        <p:spPr/>
        <p:txBody>
          <a:bodyPr/>
          <a:lstStyle/>
          <a:p>
            <a:fld id="{B6F15528-21DE-4FAA-801E-634DDDAF4B2B}" type="slidenum">
              <a:rPr lang="en-US" altLang="zh-TW" smtClean="0"/>
              <a:t>41</a:t>
            </a:fld>
            <a:endParaRPr lang="zh-TW" altLang="en-US"/>
          </a:p>
        </p:txBody>
      </p:sp>
    </p:spTree>
    <p:extLst>
      <p:ext uri="{BB962C8B-B14F-4D97-AF65-F5344CB8AC3E}">
        <p14:creationId xmlns:p14="http://schemas.microsoft.com/office/powerpoint/2010/main" val="31760335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4524" y="824013"/>
            <a:ext cx="15184614" cy="8320970"/>
          </a:xfrm>
          <a:prstGeom prst="rect">
            <a:avLst/>
          </a:prstGeom>
        </p:spPr>
      </p:pic>
      <p:sp>
        <p:nvSpPr>
          <p:cNvPr id="3" name="object 3"/>
          <p:cNvSpPr txBox="1">
            <a:spLocks noGrp="1"/>
          </p:cNvSpPr>
          <p:nvPr>
            <p:ph type="title"/>
          </p:nvPr>
        </p:nvSpPr>
        <p:spPr>
          <a:xfrm>
            <a:off x="3733800" y="4152900"/>
            <a:ext cx="11277600" cy="1612621"/>
          </a:xfrm>
          <a:prstGeom prst="rect">
            <a:avLst/>
          </a:prstGeom>
        </p:spPr>
        <p:txBody>
          <a:bodyPr vert="horz" wrap="square" lIns="0" tIns="12065" rIns="0" bIns="0" rtlCol="0">
            <a:spAutoFit/>
          </a:bodyPr>
          <a:lstStyle/>
          <a:p>
            <a:pPr algn="ctr"/>
            <a:r>
              <a:rPr lang="zh-TW" altLang="zh-TW" b="1" dirty="0">
                <a:latin typeface="標楷體" panose="03000509000000000000" pitchFamily="65" charset="-120"/>
                <a:ea typeface="標楷體" panose="03000509000000000000" pitchFamily="65" charset="-120"/>
              </a:rPr>
              <a:t>協同教學之特色</a:t>
            </a:r>
            <a:endParaRPr lang="zh-TW" altLang="zh-TW" sz="9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42</a:t>
            </a:fld>
            <a:endParaRPr lang="zh-TW" altLang="en-US"/>
          </a:p>
        </p:txBody>
      </p:sp>
      <p:pic>
        <p:nvPicPr>
          <p:cNvPr id="5" name="圖片 4"/>
          <p:cNvPicPr>
            <a:picLocks noChangeAspect="1"/>
          </p:cNvPicPr>
          <p:nvPr/>
        </p:nvPicPr>
        <p:blipFill>
          <a:blip r:embed="rId3"/>
          <a:stretch>
            <a:fillRect/>
          </a:stretch>
        </p:blipFill>
        <p:spPr>
          <a:xfrm>
            <a:off x="14532911" y="952500"/>
            <a:ext cx="956978" cy="809754"/>
          </a:xfrm>
          <a:prstGeom prst="rect">
            <a:avLst/>
          </a:prstGeom>
        </p:spPr>
      </p:pic>
      <p:pic>
        <p:nvPicPr>
          <p:cNvPr id="6" name="圖片 5"/>
          <p:cNvPicPr>
            <a:picLocks noChangeAspect="1"/>
          </p:cNvPicPr>
          <p:nvPr/>
        </p:nvPicPr>
        <p:blipFill>
          <a:blip r:embed="rId3"/>
          <a:stretch>
            <a:fillRect/>
          </a:stretch>
        </p:blipFill>
        <p:spPr>
          <a:xfrm>
            <a:off x="14313503" y="1080987"/>
            <a:ext cx="956978" cy="809754"/>
          </a:xfrm>
          <a:prstGeom prst="rect">
            <a:avLst/>
          </a:prstGeom>
        </p:spPr>
      </p:pic>
      <p:pic>
        <p:nvPicPr>
          <p:cNvPr id="7" name="圖片 6"/>
          <p:cNvPicPr>
            <a:picLocks noChangeAspect="1"/>
          </p:cNvPicPr>
          <p:nvPr/>
        </p:nvPicPr>
        <p:blipFill>
          <a:blip r:embed="rId3"/>
          <a:stretch>
            <a:fillRect/>
          </a:stretch>
        </p:blipFill>
        <p:spPr>
          <a:xfrm>
            <a:off x="14423207" y="1357377"/>
            <a:ext cx="956978" cy="809754"/>
          </a:xfrm>
          <a:prstGeom prst="rect">
            <a:avLst/>
          </a:prstGeom>
        </p:spPr>
      </p:pic>
      <p:pic>
        <p:nvPicPr>
          <p:cNvPr id="8" name="圖片 7"/>
          <p:cNvPicPr>
            <a:picLocks noChangeAspect="1"/>
          </p:cNvPicPr>
          <p:nvPr/>
        </p:nvPicPr>
        <p:blipFill>
          <a:blip r:embed="rId4"/>
          <a:stretch>
            <a:fillRect/>
          </a:stretch>
        </p:blipFill>
        <p:spPr>
          <a:xfrm>
            <a:off x="15185089" y="2440041"/>
            <a:ext cx="995519" cy="1143000"/>
          </a:xfrm>
          <a:prstGeom prst="rect">
            <a:avLst/>
          </a:prstGeom>
        </p:spPr>
      </p:pic>
    </p:spTree>
    <p:extLst>
      <p:ext uri="{BB962C8B-B14F-4D97-AF65-F5344CB8AC3E}">
        <p14:creationId xmlns:p14="http://schemas.microsoft.com/office/powerpoint/2010/main" val="16878411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資料庫圖表 4">
            <a:extLst>
              <a:ext uri="{FF2B5EF4-FFF2-40B4-BE49-F238E27FC236}">
                <a16:creationId xmlns:a16="http://schemas.microsoft.com/office/drawing/2014/main" xmlns="" id="{CD9A1BBE-2398-4A93-BB96-65390F62C579}"/>
              </a:ext>
            </a:extLst>
          </p:cNvPr>
          <p:cNvGraphicFramePr/>
          <p:nvPr>
            <p:extLst>
              <p:ext uri="{D42A27DB-BD31-4B8C-83A1-F6EECF244321}">
                <p14:modId xmlns:p14="http://schemas.microsoft.com/office/powerpoint/2010/main" val="3016184884"/>
              </p:ext>
            </p:extLst>
          </p:nvPr>
        </p:nvGraphicFramePr>
        <p:xfrm>
          <a:off x="1172" y="800100"/>
          <a:ext cx="18286828" cy="868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投影片編號版面配置區 1"/>
          <p:cNvSpPr>
            <a:spLocks noGrp="1"/>
          </p:cNvSpPr>
          <p:nvPr>
            <p:ph type="sldNum" sz="quarter" idx="7"/>
          </p:nvPr>
        </p:nvSpPr>
        <p:spPr/>
        <p:txBody>
          <a:bodyPr/>
          <a:lstStyle/>
          <a:p>
            <a:fld id="{B6F15528-21DE-4FAA-801E-634DDDAF4B2B}" type="slidenum">
              <a:rPr lang="en-US" altLang="zh-TW" smtClean="0"/>
              <a:t>43</a:t>
            </a:fld>
            <a:endParaRPr lang="zh-TW" altLang="en-US"/>
          </a:p>
        </p:txBody>
      </p:sp>
    </p:spTree>
    <p:extLst>
      <p:ext uri="{BB962C8B-B14F-4D97-AF65-F5344CB8AC3E}">
        <p14:creationId xmlns:p14="http://schemas.microsoft.com/office/powerpoint/2010/main" val="7926219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8E18992C-33C1-4C9E-99BA-C88433AFFE58}"/>
              </a:ext>
            </a:extLst>
          </p:cNvPr>
          <p:cNvSpPr>
            <a:spLocks noGrp="1"/>
          </p:cNvSpPr>
          <p:nvPr>
            <p:ph type="sldNum" sz="quarter" idx="7"/>
          </p:nvPr>
        </p:nvSpPr>
        <p:spPr/>
        <p:txBody>
          <a:bodyPr/>
          <a:lstStyle/>
          <a:p>
            <a:fld id="{B6F15528-21DE-4FAA-801E-634DDDAF4B2B}" type="slidenum">
              <a:rPr lang="en-US" altLang="zh-TW" smtClean="0"/>
              <a:t>44</a:t>
            </a:fld>
            <a:endParaRPr lang="zh-TW" altLang="en-US"/>
          </a:p>
        </p:txBody>
      </p:sp>
      <p:graphicFrame>
        <p:nvGraphicFramePr>
          <p:cNvPr id="16" name="表格 15"/>
          <p:cNvGraphicFramePr>
            <a:graphicFrameLocks noGrp="1"/>
          </p:cNvGraphicFramePr>
          <p:nvPr>
            <p:extLst>
              <p:ext uri="{D42A27DB-BD31-4B8C-83A1-F6EECF244321}">
                <p14:modId xmlns:p14="http://schemas.microsoft.com/office/powerpoint/2010/main" val="1161616720"/>
              </p:ext>
            </p:extLst>
          </p:nvPr>
        </p:nvGraphicFramePr>
        <p:xfrm>
          <a:off x="0" y="0"/>
          <a:ext cx="18288000" cy="22250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gridCol w="2286000">
                  <a:extLst>
                    <a:ext uri="{9D8B030D-6E8A-4147-A177-3AD203B41FA5}">
                      <a16:colId xmlns:a16="http://schemas.microsoft.com/office/drawing/2014/main" xmlns="" val="20005"/>
                    </a:ext>
                  </a:extLst>
                </a:gridCol>
                <a:gridCol w="2286000">
                  <a:extLst>
                    <a:ext uri="{9D8B030D-6E8A-4147-A177-3AD203B41FA5}">
                      <a16:colId xmlns:a16="http://schemas.microsoft.com/office/drawing/2014/main" xmlns="" val="20006"/>
                    </a:ext>
                  </a:extLst>
                </a:gridCol>
                <a:gridCol w="2286000">
                  <a:extLst>
                    <a:ext uri="{9D8B030D-6E8A-4147-A177-3AD203B41FA5}">
                      <a16:colId xmlns:a16="http://schemas.microsoft.com/office/drawing/2014/main" xmlns="" val="20007"/>
                    </a:ext>
                  </a:extLst>
                </a:gridCol>
              </a:tblGrid>
              <a:tr h="2019300">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資淺教師接受資深教師的視導和指導</a:t>
                      </a:r>
                      <a:endParaRPr lang="zh-TW" altLang="en-US" sz="4800" dirty="0">
                        <a:latin typeface="標楷體" panose="03000509000000000000" pitchFamily="65" charset="-120"/>
                        <a:ea typeface="標楷體" panose="03000509000000000000" pitchFamily="65" charset="-120"/>
                      </a:endParaRPr>
                    </a:p>
                  </a:txBody>
                  <a:tcPr>
                    <a:solidFill>
                      <a:srgbClr val="339966"/>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重視教學小組合作計畫、教學和評鑑</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鼓勵教師發揮個人專長，互補長短</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時間安排和學生團體規模具有彈性</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重視學習者個別差異，兼顧個性和群性發展</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強調多功能教學場所設計，因應多元化教學需求</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運用非專業助理人員，協助處理事務工作</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有效使用教學媒體設備，發揮教具的最高效能</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extLst>
                  <a:ext uri="{0D108BD9-81ED-4DB2-BD59-A6C34878D82A}">
                    <a16:rowId xmlns:a16="http://schemas.microsoft.com/office/drawing/2014/main" xmlns="" val="10000"/>
                  </a:ext>
                </a:extLst>
              </a:tr>
            </a:tbl>
          </a:graphicData>
        </a:graphic>
      </p:graphicFrame>
      <p:sp>
        <p:nvSpPr>
          <p:cNvPr id="17" name="矩形 16"/>
          <p:cNvSpPr/>
          <p:nvPr/>
        </p:nvSpPr>
        <p:spPr>
          <a:xfrm>
            <a:off x="2209800" y="4174004"/>
            <a:ext cx="14782800"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TW" sz="4000" dirty="0">
                <a:latin typeface="標楷體" panose="03000509000000000000" pitchFamily="65" charset="-120"/>
                <a:ea typeface="標楷體" panose="03000509000000000000" pitchFamily="65" charset="-120"/>
                <a:cs typeface="Times New Roman" panose="02020603050405020304" pitchFamily="18" charset="0"/>
              </a:rPr>
              <a:t>	</a:t>
            </a:r>
            <a:r>
              <a:rPr lang="zh-TW" altLang="zh-TW" sz="4000" dirty="0">
                <a:latin typeface="標楷體" panose="03000509000000000000" pitchFamily="65" charset="-120"/>
                <a:ea typeface="標楷體" panose="03000509000000000000" pitchFamily="65" charset="-120"/>
              </a:rPr>
              <a:t>階層式協同教學可以安排小組的</a:t>
            </a:r>
            <a:r>
              <a:rPr lang="zh-TW" altLang="zh-TW" sz="4000" dirty="0">
                <a:solidFill>
                  <a:srgbClr val="FF0000"/>
                </a:solidFill>
                <a:latin typeface="標楷體" panose="03000509000000000000" pitchFamily="65" charset="-120"/>
                <a:ea typeface="標楷體" panose="03000509000000000000" pitchFamily="65" charset="-120"/>
              </a:rPr>
              <a:t>資淺教師</a:t>
            </a:r>
            <a:r>
              <a:rPr lang="zh-TW" altLang="zh-TW" sz="4000" dirty="0">
                <a:latin typeface="標楷體" panose="03000509000000000000" pitchFamily="65" charset="-120"/>
                <a:ea typeface="標楷體" panose="03000509000000000000" pitchFamily="65" charset="-120"/>
              </a:rPr>
              <a:t>，接受</a:t>
            </a:r>
            <a:r>
              <a:rPr lang="zh-TW" altLang="zh-TW" sz="4000" dirty="0">
                <a:solidFill>
                  <a:srgbClr val="FF0000"/>
                </a:solidFill>
                <a:latin typeface="標楷體" panose="03000509000000000000" pitchFamily="65" charset="-120"/>
                <a:ea typeface="標楷體" panose="03000509000000000000" pitchFamily="65" charset="-120"/>
              </a:rPr>
              <a:t>資深</a:t>
            </a:r>
            <a:r>
              <a:rPr lang="zh-TW" altLang="zh-TW" sz="4000" dirty="0">
                <a:latin typeface="標楷體" panose="03000509000000000000" pitchFamily="65" charset="-120"/>
                <a:ea typeface="標楷體" panose="03000509000000000000" pitchFamily="65" charset="-120"/>
              </a:rPr>
              <a:t>或</a:t>
            </a:r>
            <a:r>
              <a:rPr lang="zh-TW" altLang="zh-TW" sz="4000" dirty="0">
                <a:solidFill>
                  <a:srgbClr val="FF0000"/>
                </a:solidFill>
                <a:latin typeface="標楷體" panose="03000509000000000000" pitchFamily="65" charset="-120"/>
                <a:ea typeface="標楷體" panose="03000509000000000000" pitchFamily="65" charset="-120"/>
              </a:rPr>
              <a:t>領導人員</a:t>
            </a:r>
            <a:r>
              <a:rPr lang="zh-TW" altLang="zh-TW" sz="4000" dirty="0">
                <a:latin typeface="標楷體" panose="03000509000000000000" pitchFamily="65" charset="-120"/>
                <a:ea typeface="標楷體" panose="03000509000000000000" pitchFamily="65" charset="-120"/>
              </a:rPr>
              <a:t>的</a:t>
            </a:r>
            <a:r>
              <a:rPr lang="zh-TW" altLang="zh-TW" sz="4000" dirty="0">
                <a:solidFill>
                  <a:srgbClr val="FF0000"/>
                </a:solidFill>
                <a:latin typeface="標楷體" panose="03000509000000000000" pitchFamily="65" charset="-120"/>
                <a:ea typeface="標楷體" panose="03000509000000000000" pitchFamily="65" charset="-120"/>
              </a:rPr>
              <a:t>視導</a:t>
            </a:r>
            <a:r>
              <a:rPr lang="zh-TW" altLang="zh-TW" sz="4000" dirty="0">
                <a:latin typeface="標楷體" panose="03000509000000000000" pitchFamily="65" charset="-120"/>
                <a:ea typeface="標楷體" panose="03000509000000000000" pitchFamily="65" charset="-120"/>
              </a:rPr>
              <a:t>和</a:t>
            </a:r>
            <a:r>
              <a:rPr lang="zh-TW" altLang="zh-TW" sz="4000" dirty="0">
                <a:solidFill>
                  <a:srgbClr val="FF0000"/>
                </a:solidFill>
                <a:latin typeface="標楷體" panose="03000509000000000000" pitchFamily="65" charset="-120"/>
                <a:ea typeface="標楷體" panose="03000509000000000000" pitchFamily="65" charset="-120"/>
              </a:rPr>
              <a:t>指導</a:t>
            </a:r>
            <a:r>
              <a:rPr lang="zh-TW" altLang="zh-TW" sz="4000" dirty="0">
                <a:latin typeface="標楷體" panose="03000509000000000000" pitchFamily="65" charset="-120"/>
                <a:ea typeface="標楷體" panose="03000509000000000000" pitchFamily="65" charset="-120"/>
              </a:rPr>
              <a:t>。這種安排也允許</a:t>
            </a:r>
            <a:r>
              <a:rPr lang="zh-TW" altLang="zh-TW" sz="4000" dirty="0">
                <a:solidFill>
                  <a:srgbClr val="FF0000"/>
                </a:solidFill>
                <a:latin typeface="標楷體" panose="03000509000000000000" pitchFamily="65" charset="-120"/>
                <a:ea typeface="標楷體" panose="03000509000000000000" pitchFamily="65" charset="-120"/>
              </a:rPr>
              <a:t>較少經驗</a:t>
            </a:r>
            <a:r>
              <a:rPr lang="zh-TW" altLang="zh-TW" sz="4000" dirty="0">
                <a:latin typeface="標楷體" panose="03000509000000000000" pitchFamily="65" charset="-120"/>
                <a:ea typeface="標楷體" panose="03000509000000000000" pitchFamily="65" charset="-120"/>
              </a:rPr>
              <a:t>的人員去</a:t>
            </a:r>
            <a:r>
              <a:rPr lang="zh-TW" altLang="zh-TW" sz="4000" dirty="0">
                <a:solidFill>
                  <a:srgbClr val="FF0000"/>
                </a:solidFill>
                <a:latin typeface="標楷體" panose="03000509000000000000" pitchFamily="65" charset="-120"/>
                <a:ea typeface="標楷體" panose="03000509000000000000" pitchFamily="65" charset="-120"/>
              </a:rPr>
              <a:t>觀察優異教師</a:t>
            </a:r>
            <a:r>
              <a:rPr lang="zh-TW" altLang="zh-TW" sz="4000" dirty="0">
                <a:latin typeface="標楷體" panose="03000509000000000000" pitchFamily="65" charset="-120"/>
                <a:ea typeface="標楷體" panose="03000509000000000000" pitchFamily="65" charset="-120"/>
              </a:rPr>
              <a:t>，當教學情況發展時，怎</a:t>
            </a:r>
            <a:r>
              <a:rPr lang="zh-TW" altLang="en-US" sz="4000" dirty="0">
                <a:latin typeface="標楷體" panose="03000509000000000000" pitchFamily="65" charset="-120"/>
                <a:ea typeface="標楷體" panose="03000509000000000000" pitchFamily="65" charset="-120"/>
              </a:rPr>
              <a:t>樣</a:t>
            </a:r>
            <a:r>
              <a:rPr lang="zh-TW" altLang="zh-TW" sz="4000" dirty="0">
                <a:solidFill>
                  <a:srgbClr val="FF0000"/>
                </a:solidFill>
                <a:latin typeface="標楷體" panose="03000509000000000000" pitchFamily="65" charset="-120"/>
                <a:ea typeface="標楷體" panose="03000509000000000000" pitchFamily="65" charset="-120"/>
              </a:rPr>
              <a:t>調整</a:t>
            </a:r>
            <a:r>
              <a:rPr lang="zh-TW" altLang="zh-TW" sz="4000" dirty="0">
                <a:latin typeface="標楷體" panose="03000509000000000000" pitchFamily="65" charset="-120"/>
                <a:ea typeface="標楷體" panose="03000509000000000000" pitchFamily="65" charset="-120"/>
              </a:rPr>
              <a:t>他的</a:t>
            </a:r>
            <a:r>
              <a:rPr lang="zh-TW" altLang="zh-TW" sz="4000" dirty="0">
                <a:solidFill>
                  <a:srgbClr val="FF0000"/>
                </a:solidFill>
                <a:latin typeface="標楷體" panose="03000509000000000000" pitchFamily="65" charset="-120"/>
                <a:ea typeface="標楷體" panose="03000509000000000000" pitchFamily="65" charset="-120"/>
              </a:rPr>
              <a:t>計畫</a:t>
            </a:r>
            <a:r>
              <a:rPr lang="zh-TW" altLang="zh-TW" sz="40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20068204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8E18992C-33C1-4C9E-99BA-C88433AFFE58}"/>
              </a:ext>
            </a:extLst>
          </p:cNvPr>
          <p:cNvSpPr>
            <a:spLocks noGrp="1"/>
          </p:cNvSpPr>
          <p:nvPr>
            <p:ph type="sldNum" sz="quarter" idx="7"/>
          </p:nvPr>
        </p:nvSpPr>
        <p:spPr/>
        <p:txBody>
          <a:bodyPr/>
          <a:lstStyle/>
          <a:p>
            <a:fld id="{B6F15528-21DE-4FAA-801E-634DDDAF4B2B}" type="slidenum">
              <a:rPr lang="en-US" altLang="zh-TW" smtClean="0"/>
              <a:t>45</a:t>
            </a:fld>
            <a:endParaRPr lang="zh-TW" altLang="en-US"/>
          </a:p>
        </p:txBody>
      </p:sp>
      <p:graphicFrame>
        <p:nvGraphicFramePr>
          <p:cNvPr id="16" name="表格 15"/>
          <p:cNvGraphicFramePr>
            <a:graphicFrameLocks noGrp="1"/>
          </p:cNvGraphicFramePr>
          <p:nvPr>
            <p:extLst>
              <p:ext uri="{D42A27DB-BD31-4B8C-83A1-F6EECF244321}">
                <p14:modId xmlns:p14="http://schemas.microsoft.com/office/powerpoint/2010/main" val="631041334"/>
              </p:ext>
            </p:extLst>
          </p:nvPr>
        </p:nvGraphicFramePr>
        <p:xfrm>
          <a:off x="0" y="0"/>
          <a:ext cx="18288000" cy="22250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gridCol w="2286000">
                  <a:extLst>
                    <a:ext uri="{9D8B030D-6E8A-4147-A177-3AD203B41FA5}">
                      <a16:colId xmlns:a16="http://schemas.microsoft.com/office/drawing/2014/main" xmlns="" val="20005"/>
                    </a:ext>
                  </a:extLst>
                </a:gridCol>
                <a:gridCol w="2286000">
                  <a:extLst>
                    <a:ext uri="{9D8B030D-6E8A-4147-A177-3AD203B41FA5}">
                      <a16:colId xmlns:a16="http://schemas.microsoft.com/office/drawing/2014/main" xmlns="" val="20006"/>
                    </a:ext>
                  </a:extLst>
                </a:gridCol>
                <a:gridCol w="2286000">
                  <a:extLst>
                    <a:ext uri="{9D8B030D-6E8A-4147-A177-3AD203B41FA5}">
                      <a16:colId xmlns:a16="http://schemas.microsoft.com/office/drawing/2014/main" xmlns="" val="20007"/>
                    </a:ext>
                  </a:extLst>
                </a:gridCol>
              </a:tblGrid>
              <a:tr h="2019300">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資淺教師接受資深教師的視導和指導</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重視教學小組合作計畫、教學和評鑑</a:t>
                      </a:r>
                      <a:endParaRPr lang="zh-TW" altLang="en-US" sz="4800" dirty="0">
                        <a:latin typeface="標楷體" panose="03000509000000000000" pitchFamily="65" charset="-120"/>
                        <a:ea typeface="標楷體" panose="03000509000000000000" pitchFamily="65" charset="-120"/>
                      </a:endParaRPr>
                    </a:p>
                  </a:txBody>
                  <a:tcPr>
                    <a:solidFill>
                      <a:srgbClr val="339966"/>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鼓勵教師發揮個人專長，互補長短</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時間安排和學生團體規模具有彈性</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重視學習者個別差異，兼顧個性和群性發展</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強調多功能教學場所設計，因應多元化教學需求</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運用非專業助理人員，協助處理事務工作</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有效使用教學媒體設備，發揮教具的最高效能</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extLst>
                  <a:ext uri="{0D108BD9-81ED-4DB2-BD59-A6C34878D82A}">
                    <a16:rowId xmlns:a16="http://schemas.microsoft.com/office/drawing/2014/main" xmlns="" val="10000"/>
                  </a:ext>
                </a:extLst>
              </a:tr>
            </a:tbl>
          </a:graphicData>
        </a:graphic>
      </p:graphicFrame>
      <p:sp>
        <p:nvSpPr>
          <p:cNvPr id="17" name="矩形 16"/>
          <p:cNvSpPr/>
          <p:nvPr/>
        </p:nvSpPr>
        <p:spPr>
          <a:xfrm>
            <a:off x="2133600" y="4174004"/>
            <a:ext cx="14782800"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TW" sz="4000" dirty="0">
                <a:ea typeface="標楷體" panose="03000509000000000000" pitchFamily="65" charset="-120"/>
                <a:cs typeface="Times New Roman" panose="02020603050405020304" pitchFamily="18" charset="0"/>
              </a:rPr>
              <a:t>	</a:t>
            </a:r>
            <a:r>
              <a:rPr lang="zh-TW" altLang="en-US" sz="4000" dirty="0">
                <a:latin typeface="標楷體" panose="03000509000000000000" pitchFamily="65" charset="-120"/>
                <a:ea typeface="標楷體" panose="03000509000000000000" pitchFamily="65" charset="-120"/>
              </a:rPr>
              <a:t>協同教學在計畫、教學和評鑑的循環，強調的是</a:t>
            </a:r>
            <a:r>
              <a:rPr lang="zh-TW" altLang="en-US" sz="4000" dirty="0">
                <a:solidFill>
                  <a:srgbClr val="FF0000"/>
                </a:solidFill>
                <a:latin typeface="標楷體" panose="03000509000000000000" pitchFamily="65" charset="-120"/>
                <a:ea typeface="標楷體" panose="03000509000000000000" pitchFamily="65" charset="-120"/>
              </a:rPr>
              <a:t>整個教學小組</a:t>
            </a:r>
            <a:r>
              <a:rPr lang="zh-TW" altLang="en-US" sz="4000" dirty="0">
                <a:latin typeface="標楷體" panose="03000509000000000000" pitchFamily="65" charset="-120"/>
                <a:ea typeface="標楷體" panose="03000509000000000000" pitchFamily="65" charset="-120"/>
              </a:rPr>
              <a:t>，而</a:t>
            </a:r>
            <a:r>
              <a:rPr lang="zh-TW" altLang="en-US" sz="4000" dirty="0">
                <a:solidFill>
                  <a:srgbClr val="FF0000"/>
                </a:solidFill>
                <a:latin typeface="標楷體" panose="03000509000000000000" pitchFamily="65" charset="-120"/>
                <a:ea typeface="標楷體" panose="03000509000000000000" pitchFamily="65" charset="-120"/>
              </a:rPr>
              <a:t>不是個別教師</a:t>
            </a:r>
            <a:r>
              <a:rPr lang="zh-TW" altLang="en-US" sz="4000" dirty="0">
                <a:latin typeface="標楷體" panose="03000509000000000000" pitchFamily="65" charset="-120"/>
                <a:ea typeface="標楷體" panose="03000509000000000000" pitchFamily="65" charset="-120"/>
              </a:rPr>
              <a:t>。教學小組教師</a:t>
            </a:r>
            <a:r>
              <a:rPr lang="zh-TW" altLang="en-US" sz="4000" dirty="0">
                <a:solidFill>
                  <a:srgbClr val="FF0000"/>
                </a:solidFill>
                <a:latin typeface="標楷體" panose="03000509000000000000" pitchFamily="65" charset="-120"/>
                <a:ea typeface="標楷體" panose="03000509000000000000" pitchFamily="65" charset="-120"/>
              </a:rPr>
              <a:t>共同計畫</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互相觀摩</a:t>
            </a:r>
            <a:r>
              <a:rPr lang="zh-TW" altLang="en-US" sz="4000" dirty="0">
                <a:latin typeface="標楷體" panose="03000509000000000000" pitchFamily="65" charset="-120"/>
                <a:ea typeface="標楷體" panose="03000509000000000000" pitchFamily="65" charset="-120"/>
              </a:rPr>
              <a:t>教學方法，</a:t>
            </a:r>
            <a:r>
              <a:rPr lang="zh-TW" altLang="en-US" sz="4000" dirty="0">
                <a:solidFill>
                  <a:srgbClr val="FF0000"/>
                </a:solidFill>
                <a:latin typeface="標楷體" panose="03000509000000000000" pitchFamily="65" charset="-120"/>
                <a:ea typeface="標楷體" panose="03000509000000000000" pitchFamily="65" charset="-120"/>
              </a:rPr>
              <a:t>共同討論</a:t>
            </a:r>
            <a:r>
              <a:rPr lang="zh-TW" altLang="en-US" sz="4000" dirty="0">
                <a:latin typeface="標楷體" panose="03000509000000000000" pitchFamily="65" charset="-120"/>
                <a:ea typeface="標楷體" panose="03000509000000000000" pitchFamily="65" charset="-120"/>
              </a:rPr>
              <a:t>教學上的問題，具有</a:t>
            </a:r>
            <a:r>
              <a:rPr lang="zh-TW" altLang="en-US" sz="4000" dirty="0">
                <a:solidFill>
                  <a:srgbClr val="FF0000"/>
                </a:solidFill>
                <a:latin typeface="標楷體" panose="03000509000000000000" pitchFamily="65" charset="-120"/>
                <a:ea typeface="標楷體" panose="03000509000000000000" pitchFamily="65" charset="-120"/>
              </a:rPr>
              <a:t>互助合作</a:t>
            </a:r>
            <a:r>
              <a:rPr lang="zh-TW" altLang="en-US" sz="4000" dirty="0">
                <a:latin typeface="標楷體" panose="03000509000000000000" pitchFamily="65" charset="-120"/>
                <a:ea typeface="標楷體" panose="03000509000000000000" pitchFamily="65" charset="-120"/>
              </a:rPr>
              <a:t>的效果。</a:t>
            </a:r>
            <a:endParaRPr lang="zh-TW" altLang="zh-TW" sz="4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378260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8E18992C-33C1-4C9E-99BA-C88433AFFE58}"/>
              </a:ext>
            </a:extLst>
          </p:cNvPr>
          <p:cNvSpPr>
            <a:spLocks noGrp="1"/>
          </p:cNvSpPr>
          <p:nvPr>
            <p:ph type="sldNum" sz="quarter" idx="7"/>
          </p:nvPr>
        </p:nvSpPr>
        <p:spPr/>
        <p:txBody>
          <a:bodyPr/>
          <a:lstStyle/>
          <a:p>
            <a:fld id="{B6F15528-21DE-4FAA-801E-634DDDAF4B2B}" type="slidenum">
              <a:rPr lang="en-US" altLang="zh-TW" smtClean="0"/>
              <a:t>46</a:t>
            </a:fld>
            <a:endParaRPr lang="zh-TW" altLang="en-US"/>
          </a:p>
        </p:txBody>
      </p:sp>
      <p:graphicFrame>
        <p:nvGraphicFramePr>
          <p:cNvPr id="16" name="表格 15"/>
          <p:cNvGraphicFramePr>
            <a:graphicFrameLocks noGrp="1"/>
          </p:cNvGraphicFramePr>
          <p:nvPr>
            <p:extLst>
              <p:ext uri="{D42A27DB-BD31-4B8C-83A1-F6EECF244321}">
                <p14:modId xmlns:p14="http://schemas.microsoft.com/office/powerpoint/2010/main" val="1229552033"/>
              </p:ext>
            </p:extLst>
          </p:nvPr>
        </p:nvGraphicFramePr>
        <p:xfrm>
          <a:off x="0" y="0"/>
          <a:ext cx="18288000" cy="22250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gridCol w="2286000">
                  <a:extLst>
                    <a:ext uri="{9D8B030D-6E8A-4147-A177-3AD203B41FA5}">
                      <a16:colId xmlns:a16="http://schemas.microsoft.com/office/drawing/2014/main" xmlns="" val="20005"/>
                    </a:ext>
                  </a:extLst>
                </a:gridCol>
                <a:gridCol w="2286000">
                  <a:extLst>
                    <a:ext uri="{9D8B030D-6E8A-4147-A177-3AD203B41FA5}">
                      <a16:colId xmlns:a16="http://schemas.microsoft.com/office/drawing/2014/main" xmlns="" val="20006"/>
                    </a:ext>
                  </a:extLst>
                </a:gridCol>
                <a:gridCol w="2286000">
                  <a:extLst>
                    <a:ext uri="{9D8B030D-6E8A-4147-A177-3AD203B41FA5}">
                      <a16:colId xmlns:a16="http://schemas.microsoft.com/office/drawing/2014/main" xmlns="" val="20007"/>
                    </a:ext>
                  </a:extLst>
                </a:gridCol>
              </a:tblGrid>
              <a:tr h="2019300">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資淺教師接受資深教師的視導和指導</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重視教學小組合作計畫、教學和評鑑</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鼓勵教師發揮個人專長，互補長短</a:t>
                      </a:r>
                      <a:endParaRPr lang="zh-TW" altLang="en-US" sz="4800" dirty="0">
                        <a:latin typeface="標楷體" panose="03000509000000000000" pitchFamily="65" charset="-120"/>
                        <a:ea typeface="標楷體" panose="03000509000000000000" pitchFamily="65" charset="-120"/>
                      </a:endParaRPr>
                    </a:p>
                  </a:txBody>
                  <a:tcPr>
                    <a:solidFill>
                      <a:srgbClr val="339966"/>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時間安排和學生團體規模具有彈性</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重視學習者個別差異，兼顧個性和群性發展</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強調多功能教學場所設計，因應多元化教學需求</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運用非專業助理人員，協助處理事務工作</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有效使用教學媒體設備，發揮教具的最高效能</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extLst>
                  <a:ext uri="{0D108BD9-81ED-4DB2-BD59-A6C34878D82A}">
                    <a16:rowId xmlns:a16="http://schemas.microsoft.com/office/drawing/2014/main" xmlns="" val="10000"/>
                  </a:ext>
                </a:extLst>
              </a:tr>
            </a:tbl>
          </a:graphicData>
        </a:graphic>
      </p:graphicFrame>
      <p:sp>
        <p:nvSpPr>
          <p:cNvPr id="17" name="矩形 16"/>
          <p:cNvSpPr/>
          <p:nvPr/>
        </p:nvSpPr>
        <p:spPr>
          <a:xfrm>
            <a:off x="1219200" y="4567150"/>
            <a:ext cx="16306800" cy="501675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indent="457200"/>
            <a:r>
              <a:rPr lang="en-US" altLang="zh-TW" sz="4000" dirty="0">
                <a:ea typeface="標楷體" panose="03000509000000000000" pitchFamily="65" charset="-120"/>
                <a:cs typeface="Times New Roman" panose="02020603050405020304" pitchFamily="18" charset="0"/>
              </a:rPr>
              <a:t>	</a:t>
            </a:r>
            <a:r>
              <a:rPr lang="zh-TW" altLang="en-US" sz="4000" dirty="0">
                <a:latin typeface="標楷體" panose="03000509000000000000" pitchFamily="65" charset="-120"/>
                <a:ea typeface="標楷體" panose="03000509000000000000" pitchFamily="65" charset="-120"/>
              </a:rPr>
              <a:t>由教學小組</a:t>
            </a:r>
            <a:r>
              <a:rPr lang="zh-TW" altLang="en-US" sz="4000" dirty="0">
                <a:solidFill>
                  <a:srgbClr val="FF0000"/>
                </a:solidFill>
                <a:latin typeface="標楷體" panose="03000509000000000000" pitchFamily="65" charset="-120"/>
                <a:ea typeface="標楷體" panose="03000509000000000000" pitchFamily="65" charset="-120"/>
              </a:rPr>
              <a:t>共同擬定合作計畫</a:t>
            </a:r>
            <a:r>
              <a:rPr lang="zh-TW" altLang="en-US" sz="4000" dirty="0">
                <a:latin typeface="標楷體" panose="03000509000000000000" pitchFamily="65" charset="-120"/>
                <a:ea typeface="標楷體" panose="03000509000000000000" pitchFamily="65" charset="-120"/>
              </a:rPr>
              <a:t>，在實際教學時，依照每位教師本身</a:t>
            </a:r>
            <a:r>
              <a:rPr lang="zh-TW" altLang="en-US" sz="4000" dirty="0">
                <a:solidFill>
                  <a:srgbClr val="FF0000"/>
                </a:solidFill>
                <a:latin typeface="標楷體" panose="03000509000000000000" pitchFamily="65" charset="-120"/>
                <a:ea typeface="標楷體" panose="03000509000000000000" pitchFamily="65" charset="-120"/>
              </a:rPr>
              <a:t>擅長</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學科</a:t>
            </a:r>
            <a:r>
              <a:rPr lang="zh-TW" altLang="en-US" sz="4000" dirty="0">
                <a:latin typeface="標楷體" panose="03000509000000000000" pitchFamily="65" charset="-120"/>
                <a:ea typeface="標楷體" panose="03000509000000000000" pitchFamily="65" charset="-120"/>
              </a:rPr>
              <a:t>及</a:t>
            </a:r>
            <a:r>
              <a:rPr lang="zh-TW" altLang="en-US" sz="4000" dirty="0">
                <a:solidFill>
                  <a:srgbClr val="FF0000"/>
                </a:solidFill>
                <a:latin typeface="標楷體" panose="03000509000000000000" pitchFamily="65" charset="-120"/>
                <a:ea typeface="標楷體" panose="03000509000000000000" pitchFamily="65" charset="-120"/>
              </a:rPr>
              <a:t>熟悉</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教學方法</a:t>
            </a:r>
            <a:r>
              <a:rPr lang="zh-TW" altLang="en-US" sz="4000" dirty="0">
                <a:latin typeface="標楷體" panose="03000509000000000000" pitchFamily="65" charset="-120"/>
                <a:ea typeface="標楷體" panose="03000509000000000000" pitchFamily="65" charset="-120"/>
              </a:rPr>
              <a:t>，對各種</a:t>
            </a:r>
            <a:r>
              <a:rPr lang="zh-TW" altLang="en-US" sz="4000" dirty="0">
                <a:solidFill>
                  <a:srgbClr val="FF0000"/>
                </a:solidFill>
                <a:latin typeface="標楷體" panose="03000509000000000000" pitchFamily="65" charset="-120"/>
                <a:ea typeface="標楷體" panose="03000509000000000000" pitchFamily="65" charset="-120"/>
              </a:rPr>
              <a:t>相同學習階段</a:t>
            </a:r>
            <a:r>
              <a:rPr lang="zh-TW" altLang="en-US" sz="4000" dirty="0">
                <a:latin typeface="標楷體" panose="03000509000000000000" pitchFamily="65" charset="-120"/>
                <a:ea typeface="標楷體" panose="03000509000000000000" pitchFamily="65" charset="-120"/>
              </a:rPr>
              <a:t>和</a:t>
            </a:r>
            <a:r>
              <a:rPr lang="zh-TW" altLang="en-US" sz="4000" dirty="0">
                <a:solidFill>
                  <a:srgbClr val="FF0000"/>
                </a:solidFill>
                <a:latin typeface="標楷體" panose="03000509000000000000" pitchFamily="65" charset="-120"/>
                <a:ea typeface="標楷體" panose="03000509000000000000" pitchFamily="65" charset="-120"/>
              </a:rPr>
              <a:t>程度</a:t>
            </a:r>
            <a:r>
              <a:rPr lang="zh-TW" altLang="en-US" sz="4000" dirty="0">
                <a:latin typeface="標楷體" panose="03000509000000000000" pitchFamily="65" charset="-120"/>
                <a:ea typeface="標楷體" panose="03000509000000000000" pitchFamily="65" charset="-120"/>
              </a:rPr>
              <a:t>的學生進行教學。</a:t>
            </a:r>
          </a:p>
          <a:p>
            <a:pPr indent="457200"/>
            <a:r>
              <a:rPr lang="zh-TW" altLang="en-US" sz="4000" dirty="0">
                <a:latin typeface="標楷體" panose="03000509000000000000" pitchFamily="65" charset="-120"/>
                <a:ea typeface="標楷體" panose="03000509000000000000" pitchFamily="65" charset="-120"/>
              </a:rPr>
              <a:t>每位小組成員</a:t>
            </a:r>
            <a:r>
              <a:rPr lang="zh-TW" altLang="en-US" sz="4000" dirty="0">
                <a:solidFill>
                  <a:srgbClr val="FF0000"/>
                </a:solidFill>
                <a:latin typeface="標楷體" panose="03000509000000000000" pitchFamily="65" charset="-120"/>
                <a:ea typeface="標楷體" panose="03000509000000000000" pitchFamily="65" charset="-120"/>
              </a:rPr>
              <a:t>專長不同課程領域</a:t>
            </a:r>
            <a:r>
              <a:rPr lang="zh-TW" altLang="en-US" sz="4000" dirty="0">
                <a:latin typeface="標楷體" panose="03000509000000000000" pitchFamily="65" charset="-120"/>
                <a:ea typeface="標楷體" panose="03000509000000000000" pitchFamily="65" charset="-120"/>
              </a:rPr>
              <a:t>，並且在他的專長領域</a:t>
            </a:r>
            <a:r>
              <a:rPr lang="zh-TW" altLang="en-US" sz="4000" dirty="0">
                <a:solidFill>
                  <a:srgbClr val="FF0000"/>
                </a:solidFill>
                <a:latin typeface="標楷體" panose="03000509000000000000" pitchFamily="65" charset="-120"/>
                <a:ea typeface="標楷體" panose="03000509000000000000" pitchFamily="65" charset="-120"/>
              </a:rPr>
              <a:t>協助</a:t>
            </a:r>
            <a:r>
              <a:rPr lang="zh-TW" altLang="en-US" sz="4000" dirty="0">
                <a:latin typeface="標楷體" panose="03000509000000000000" pitchFamily="65" charset="-120"/>
                <a:ea typeface="標楷體" panose="03000509000000000000" pitchFamily="65" charset="-120"/>
              </a:rPr>
              <a:t>所有小組的成員計畫、教學和評鑑。教師在各自的專長領域是學生的教師，也是</a:t>
            </a:r>
            <a:r>
              <a:rPr lang="zh-TW" altLang="en-US" sz="4000" dirty="0">
                <a:solidFill>
                  <a:srgbClr val="FF0000"/>
                </a:solidFill>
                <a:latin typeface="標楷體" panose="03000509000000000000" pitchFamily="65" charset="-120"/>
                <a:ea typeface="標楷體" panose="03000509000000000000" pitchFamily="65" charset="-120"/>
              </a:rPr>
              <a:t>教師的教師</a:t>
            </a:r>
            <a:r>
              <a:rPr lang="zh-TW" altLang="en-US" sz="4000" dirty="0">
                <a:latin typeface="標楷體" panose="03000509000000000000" pitchFamily="65" charset="-120"/>
                <a:ea typeface="標楷體" panose="03000509000000000000" pitchFamily="65" charset="-120"/>
              </a:rPr>
              <a:t>。	</a:t>
            </a:r>
          </a:p>
          <a:p>
            <a:pPr indent="457200"/>
            <a:r>
              <a:rPr lang="zh-TW" altLang="en-US" sz="4000" dirty="0">
                <a:latin typeface="標楷體" panose="03000509000000000000" pitchFamily="65" charset="-120"/>
                <a:ea typeface="標楷體" panose="03000509000000000000" pitchFamily="65" charset="-120"/>
              </a:rPr>
              <a:t>可依所</a:t>
            </a:r>
            <a:r>
              <a:rPr lang="zh-TW" altLang="en-US" sz="4000" dirty="0">
                <a:solidFill>
                  <a:srgbClr val="FF0000"/>
                </a:solidFill>
                <a:latin typeface="標楷體" panose="03000509000000000000" pitchFamily="65" charset="-120"/>
                <a:ea typeface="標楷體" panose="03000509000000000000" pitchFamily="65" charset="-120"/>
              </a:rPr>
              <a:t>分擔</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職務</a:t>
            </a:r>
            <a:r>
              <a:rPr lang="zh-TW" altLang="en-US" sz="4000" dirty="0">
                <a:latin typeface="標楷體" panose="03000509000000000000" pitchFamily="65" charset="-120"/>
                <a:ea typeface="標楷體" panose="03000509000000000000" pitchFamily="65" charset="-120"/>
              </a:rPr>
              <a:t>，發揮</a:t>
            </a:r>
            <a:r>
              <a:rPr lang="zh-TW" altLang="en-US" sz="4000" dirty="0">
                <a:solidFill>
                  <a:srgbClr val="FF0000"/>
                </a:solidFill>
                <a:latin typeface="標楷體" panose="03000509000000000000" pitchFamily="65" charset="-120"/>
                <a:ea typeface="標楷體" panose="03000509000000000000" pitchFamily="65" charset="-120"/>
              </a:rPr>
              <a:t>個人潛能</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增強教師長處</a:t>
            </a:r>
            <a:r>
              <a:rPr lang="zh-TW" altLang="en-US" sz="4000" dirty="0">
                <a:latin typeface="標楷體" panose="03000509000000000000" pitchFamily="65" charset="-120"/>
                <a:ea typeface="標楷體" panose="03000509000000000000" pitchFamily="65" charset="-120"/>
              </a:rPr>
              <a:t>而</a:t>
            </a:r>
            <a:r>
              <a:rPr lang="zh-TW" altLang="en-US" sz="4000" dirty="0">
                <a:solidFill>
                  <a:srgbClr val="FF0000"/>
                </a:solidFill>
                <a:latin typeface="標楷體" panose="03000509000000000000" pitchFamily="65" charset="-120"/>
                <a:ea typeface="標楷體" panose="03000509000000000000" pitchFamily="65" charset="-120"/>
              </a:rPr>
              <a:t>減少短處</a:t>
            </a:r>
            <a:r>
              <a:rPr lang="zh-TW" altLang="en-US" sz="4000" dirty="0">
                <a:latin typeface="標楷體" panose="03000509000000000000" pitchFamily="65" charset="-120"/>
                <a:ea typeface="標楷體" panose="03000509000000000000" pitchFamily="65" charset="-120"/>
              </a:rPr>
              <a:t>。同時，每位教師保持</a:t>
            </a:r>
            <a:r>
              <a:rPr lang="zh-TW" altLang="en-US" sz="4000" dirty="0">
                <a:solidFill>
                  <a:srgbClr val="FF0000"/>
                </a:solidFill>
                <a:latin typeface="標楷體" panose="03000509000000000000" pitchFamily="65" charset="-120"/>
                <a:ea typeface="標楷體" panose="03000509000000000000" pitchFamily="65" charset="-120"/>
              </a:rPr>
              <a:t>專業自主</a:t>
            </a:r>
            <a:r>
              <a:rPr lang="zh-TW" altLang="en-US" sz="4000" dirty="0">
                <a:latin typeface="標楷體" panose="03000509000000000000" pitchFamily="65" charset="-120"/>
                <a:ea typeface="標楷體" panose="03000509000000000000" pitchFamily="65" charset="-120"/>
              </a:rPr>
              <a:t>，重視他們教導孩子的</a:t>
            </a:r>
            <a:r>
              <a:rPr lang="zh-TW" altLang="en-US" sz="4000" dirty="0">
                <a:solidFill>
                  <a:srgbClr val="FF0000"/>
                </a:solidFill>
                <a:latin typeface="標楷體" panose="03000509000000000000" pitchFamily="65" charset="-120"/>
                <a:ea typeface="標楷體" panose="03000509000000000000" pitchFamily="65" charset="-120"/>
              </a:rPr>
              <a:t>獨特能力</a:t>
            </a:r>
            <a:r>
              <a:rPr lang="zh-TW" altLang="en-US" sz="4000" dirty="0">
                <a:latin typeface="標楷體" panose="03000509000000000000" pitchFamily="65" charset="-120"/>
                <a:ea typeface="標楷體" panose="03000509000000000000" pitchFamily="65" charset="-120"/>
              </a:rPr>
              <a:t>。</a:t>
            </a:r>
          </a:p>
        </p:txBody>
      </p:sp>
      <p:sp>
        <p:nvSpPr>
          <p:cNvPr id="3" name="矩形 2"/>
          <p:cNvSpPr/>
          <p:nvPr/>
        </p:nvSpPr>
        <p:spPr>
          <a:xfrm>
            <a:off x="1219200" y="2857500"/>
            <a:ext cx="16306800" cy="137160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indent="457200"/>
            <a:r>
              <a:rPr lang="zh-TW" altLang="en-US" sz="4000" dirty="0">
                <a:latin typeface="標楷體" panose="03000509000000000000" pitchFamily="65" charset="-120"/>
                <a:ea typeface="標楷體" panose="03000509000000000000" pitchFamily="65" charset="-120"/>
              </a:rPr>
              <a:t>協同教學的最大特色就是教師的</a:t>
            </a:r>
            <a:r>
              <a:rPr lang="zh-TW" altLang="en-US" sz="4000" dirty="0">
                <a:solidFill>
                  <a:srgbClr val="FF0000"/>
                </a:solidFill>
                <a:latin typeface="標楷體" panose="03000509000000000000" pitchFamily="65" charset="-120"/>
                <a:ea typeface="標楷體" panose="03000509000000000000" pitchFamily="65" charset="-120"/>
              </a:rPr>
              <a:t>專長互補</a:t>
            </a:r>
            <a:r>
              <a:rPr lang="zh-TW" altLang="en-US" sz="4000" dirty="0">
                <a:latin typeface="標楷體" panose="03000509000000000000" pitchFamily="65" charset="-120"/>
                <a:ea typeface="標楷體" panose="03000509000000000000" pitchFamily="65" charset="-120"/>
              </a:rPr>
              <a:t>，因為教師專長有限，時常需同時擔負教授兩項以上專長時，不同專長之教師和助理人員共同組合。</a:t>
            </a:r>
          </a:p>
        </p:txBody>
      </p:sp>
    </p:spTree>
    <p:extLst>
      <p:ext uri="{BB962C8B-B14F-4D97-AF65-F5344CB8AC3E}">
        <p14:creationId xmlns:p14="http://schemas.microsoft.com/office/powerpoint/2010/main" val="14088237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8E18992C-33C1-4C9E-99BA-C88433AFFE58}"/>
              </a:ext>
            </a:extLst>
          </p:cNvPr>
          <p:cNvSpPr>
            <a:spLocks noGrp="1"/>
          </p:cNvSpPr>
          <p:nvPr>
            <p:ph type="sldNum" sz="quarter" idx="7"/>
          </p:nvPr>
        </p:nvSpPr>
        <p:spPr/>
        <p:txBody>
          <a:bodyPr/>
          <a:lstStyle/>
          <a:p>
            <a:fld id="{B6F15528-21DE-4FAA-801E-634DDDAF4B2B}" type="slidenum">
              <a:rPr lang="en-US" altLang="zh-TW" smtClean="0"/>
              <a:t>47</a:t>
            </a:fld>
            <a:endParaRPr lang="zh-TW" altLang="en-US"/>
          </a:p>
        </p:txBody>
      </p:sp>
      <p:graphicFrame>
        <p:nvGraphicFramePr>
          <p:cNvPr id="16" name="表格 15"/>
          <p:cNvGraphicFramePr>
            <a:graphicFrameLocks noGrp="1"/>
          </p:cNvGraphicFramePr>
          <p:nvPr>
            <p:extLst>
              <p:ext uri="{D42A27DB-BD31-4B8C-83A1-F6EECF244321}">
                <p14:modId xmlns:p14="http://schemas.microsoft.com/office/powerpoint/2010/main" val="1173433822"/>
              </p:ext>
            </p:extLst>
          </p:nvPr>
        </p:nvGraphicFramePr>
        <p:xfrm>
          <a:off x="0" y="0"/>
          <a:ext cx="18288000" cy="22250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gridCol w="2286000">
                  <a:extLst>
                    <a:ext uri="{9D8B030D-6E8A-4147-A177-3AD203B41FA5}">
                      <a16:colId xmlns:a16="http://schemas.microsoft.com/office/drawing/2014/main" xmlns="" val="20005"/>
                    </a:ext>
                  </a:extLst>
                </a:gridCol>
                <a:gridCol w="2286000">
                  <a:extLst>
                    <a:ext uri="{9D8B030D-6E8A-4147-A177-3AD203B41FA5}">
                      <a16:colId xmlns:a16="http://schemas.microsoft.com/office/drawing/2014/main" xmlns="" val="20006"/>
                    </a:ext>
                  </a:extLst>
                </a:gridCol>
                <a:gridCol w="2286000">
                  <a:extLst>
                    <a:ext uri="{9D8B030D-6E8A-4147-A177-3AD203B41FA5}">
                      <a16:colId xmlns:a16="http://schemas.microsoft.com/office/drawing/2014/main" xmlns="" val="20007"/>
                    </a:ext>
                  </a:extLst>
                </a:gridCol>
              </a:tblGrid>
              <a:tr h="2019300">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資淺教師接受資深教師的視導和指導</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重視教學小組合作計畫、教學和評鑑</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鼓勵教師發揮個人專長，互補長短</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時間安排和學生團體規模具有彈性</a:t>
                      </a:r>
                      <a:endParaRPr lang="zh-TW" altLang="en-US" sz="4800" dirty="0">
                        <a:latin typeface="標楷體" panose="03000509000000000000" pitchFamily="65" charset="-120"/>
                        <a:ea typeface="標楷體" panose="03000509000000000000" pitchFamily="65" charset="-120"/>
                      </a:endParaRPr>
                    </a:p>
                  </a:txBody>
                  <a:tcPr>
                    <a:solidFill>
                      <a:srgbClr val="339966"/>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重視學習者個別差異，兼顧個性和群性發展</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強調多功能教學場所設計，因應多元化教學需求</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運用非專業助理人員，協助處理事務工作</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有效使用教學媒體設備，發揮教具的最高效能</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extLst>
                  <a:ext uri="{0D108BD9-81ED-4DB2-BD59-A6C34878D82A}">
                    <a16:rowId xmlns:a16="http://schemas.microsoft.com/office/drawing/2014/main" xmlns="" val="10000"/>
                  </a:ext>
                </a:extLst>
              </a:tr>
            </a:tbl>
          </a:graphicData>
        </a:graphic>
      </p:graphicFrame>
      <p:sp>
        <p:nvSpPr>
          <p:cNvPr id="17" name="矩形 16"/>
          <p:cNvSpPr/>
          <p:nvPr/>
        </p:nvSpPr>
        <p:spPr>
          <a:xfrm>
            <a:off x="1371600" y="3341429"/>
            <a:ext cx="16306800" cy="255454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indent="457200"/>
            <a:r>
              <a:rPr lang="en-US" altLang="zh-TW" sz="4000" dirty="0">
                <a:ea typeface="標楷體" panose="03000509000000000000" pitchFamily="65" charset="-120"/>
                <a:cs typeface="Times New Roman" panose="02020603050405020304" pitchFamily="18" charset="0"/>
              </a:rPr>
              <a:t>	</a:t>
            </a:r>
            <a:r>
              <a:rPr lang="zh-TW" altLang="en-US" sz="4000" dirty="0">
                <a:latin typeface="標楷體" panose="03000509000000000000" pitchFamily="65" charset="-120"/>
                <a:ea typeface="標楷體" panose="03000509000000000000" pitchFamily="65" charset="-120"/>
              </a:rPr>
              <a:t>協同教學強調依據</a:t>
            </a:r>
            <a:r>
              <a:rPr lang="zh-TW" altLang="en-US" sz="4000" dirty="0">
                <a:solidFill>
                  <a:srgbClr val="FF0000"/>
                </a:solidFill>
                <a:latin typeface="標楷體" panose="03000509000000000000" pitchFamily="65" charset="-120"/>
                <a:ea typeface="標楷體" panose="03000509000000000000" pitchFamily="65" charset="-120"/>
              </a:rPr>
              <a:t>教學目標</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情境</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技巧</a:t>
            </a:r>
            <a:r>
              <a:rPr lang="zh-TW" altLang="en-US" sz="4000" dirty="0">
                <a:latin typeface="標楷體" panose="03000509000000000000" pitchFamily="65" charset="-120"/>
                <a:ea typeface="標楷體" panose="03000509000000000000" pitchFamily="65" charset="-120"/>
              </a:rPr>
              <a:t>和</a:t>
            </a:r>
            <a:r>
              <a:rPr lang="zh-TW" altLang="en-US" sz="4000" dirty="0">
                <a:solidFill>
                  <a:srgbClr val="FF0000"/>
                </a:solidFill>
                <a:latin typeface="標楷體" panose="03000509000000000000" pitchFamily="65" charset="-120"/>
                <a:ea typeface="標楷體" panose="03000509000000000000" pitchFamily="65" charset="-120"/>
              </a:rPr>
              <a:t>學生需求</a:t>
            </a:r>
            <a:r>
              <a:rPr lang="zh-TW" altLang="en-US" sz="4000" dirty="0">
                <a:latin typeface="標楷體" panose="03000509000000000000" pitchFamily="65" charset="-120"/>
                <a:ea typeface="標楷體" panose="03000509000000000000" pitchFamily="65" charset="-120"/>
              </a:rPr>
              <a:t>，改變</a:t>
            </a:r>
            <a:r>
              <a:rPr lang="zh-TW" altLang="en-US" sz="4000" dirty="0">
                <a:solidFill>
                  <a:srgbClr val="FF0000"/>
                </a:solidFill>
                <a:latin typeface="標楷體" panose="03000509000000000000" pitchFamily="65" charset="-120"/>
                <a:ea typeface="標楷體" panose="03000509000000000000" pitchFamily="65" charset="-120"/>
              </a:rPr>
              <a:t>班級學生規模</a:t>
            </a:r>
            <a:r>
              <a:rPr lang="zh-TW" altLang="en-US" sz="4000" dirty="0">
                <a:latin typeface="標楷體" panose="03000509000000000000" pitchFamily="65" charset="-120"/>
                <a:ea typeface="標楷體" panose="03000509000000000000" pitchFamily="65" charset="-120"/>
              </a:rPr>
              <a:t>和</a:t>
            </a:r>
            <a:r>
              <a:rPr lang="zh-TW" altLang="en-US" sz="4000" dirty="0">
                <a:solidFill>
                  <a:srgbClr val="FF0000"/>
                </a:solidFill>
                <a:latin typeface="標楷體" panose="03000509000000000000" pitchFamily="65" charset="-120"/>
                <a:ea typeface="標楷體" panose="03000509000000000000" pitchFamily="65" charset="-120"/>
              </a:rPr>
              <a:t>班級上課期間</a:t>
            </a:r>
            <a:r>
              <a:rPr lang="zh-TW" altLang="en-US" sz="4000" dirty="0">
                <a:latin typeface="標楷體" panose="03000509000000000000" pitchFamily="65" charset="-120"/>
                <a:ea typeface="標楷體" panose="03000509000000000000" pitchFamily="65" charset="-120"/>
              </a:rPr>
              <a:t>。班級學生規模和班級上課期間，密切關聯學生和教師的</a:t>
            </a:r>
            <a:r>
              <a:rPr lang="zh-TW" altLang="en-US" sz="4000" dirty="0">
                <a:solidFill>
                  <a:srgbClr val="FF0000"/>
                </a:solidFill>
                <a:latin typeface="標楷體" panose="03000509000000000000" pitchFamily="65" charset="-120"/>
                <a:ea typeface="標楷體" panose="03000509000000000000" pitchFamily="65" charset="-120"/>
              </a:rPr>
              <a:t>彈性安排實務</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彈性課表</a:t>
            </a:r>
            <a:r>
              <a:rPr lang="zh-TW" altLang="en-US" sz="4000" dirty="0">
                <a:latin typeface="標楷體" panose="03000509000000000000" pitchFamily="65" charset="-120"/>
                <a:ea typeface="標楷體" panose="03000509000000000000" pitchFamily="65" charset="-120"/>
              </a:rPr>
              <a:t>提供小組規劃和研究時間。</a:t>
            </a:r>
            <a:r>
              <a:rPr lang="zh-TW" altLang="en-US" sz="4000" dirty="0">
                <a:solidFill>
                  <a:srgbClr val="FF0000"/>
                </a:solidFill>
                <a:latin typeface="標楷體" panose="03000509000000000000" pitchFamily="65" charset="-120"/>
                <a:ea typeface="標楷體" panose="03000509000000000000" pitchFamily="65" charset="-120"/>
              </a:rPr>
              <a:t>學生分組</a:t>
            </a:r>
            <a:r>
              <a:rPr lang="zh-TW" altLang="en-US" sz="4000" dirty="0">
                <a:latin typeface="標楷體" panose="03000509000000000000" pitchFamily="65" charset="-120"/>
                <a:ea typeface="標楷體" panose="03000509000000000000" pitchFamily="65" charset="-120"/>
              </a:rPr>
              <a:t>提供大組、小組和個別教學的彈性安排。</a:t>
            </a:r>
          </a:p>
        </p:txBody>
      </p:sp>
    </p:spTree>
    <p:extLst>
      <p:ext uri="{BB962C8B-B14F-4D97-AF65-F5344CB8AC3E}">
        <p14:creationId xmlns:p14="http://schemas.microsoft.com/office/powerpoint/2010/main" val="3586162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8E18992C-33C1-4C9E-99BA-C88433AFFE58}"/>
              </a:ext>
            </a:extLst>
          </p:cNvPr>
          <p:cNvSpPr>
            <a:spLocks noGrp="1"/>
          </p:cNvSpPr>
          <p:nvPr>
            <p:ph type="sldNum" sz="quarter" idx="7"/>
          </p:nvPr>
        </p:nvSpPr>
        <p:spPr/>
        <p:txBody>
          <a:bodyPr/>
          <a:lstStyle/>
          <a:p>
            <a:fld id="{B6F15528-21DE-4FAA-801E-634DDDAF4B2B}" type="slidenum">
              <a:rPr lang="en-US" altLang="zh-TW" smtClean="0"/>
              <a:t>48</a:t>
            </a:fld>
            <a:endParaRPr lang="zh-TW" altLang="en-US"/>
          </a:p>
        </p:txBody>
      </p:sp>
      <p:graphicFrame>
        <p:nvGraphicFramePr>
          <p:cNvPr id="16" name="表格 15"/>
          <p:cNvGraphicFramePr>
            <a:graphicFrameLocks noGrp="1"/>
          </p:cNvGraphicFramePr>
          <p:nvPr>
            <p:extLst>
              <p:ext uri="{D42A27DB-BD31-4B8C-83A1-F6EECF244321}">
                <p14:modId xmlns:p14="http://schemas.microsoft.com/office/powerpoint/2010/main" val="2003768283"/>
              </p:ext>
            </p:extLst>
          </p:nvPr>
        </p:nvGraphicFramePr>
        <p:xfrm>
          <a:off x="0" y="0"/>
          <a:ext cx="18288000" cy="22250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gridCol w="2286000">
                  <a:extLst>
                    <a:ext uri="{9D8B030D-6E8A-4147-A177-3AD203B41FA5}">
                      <a16:colId xmlns:a16="http://schemas.microsoft.com/office/drawing/2014/main" xmlns="" val="20005"/>
                    </a:ext>
                  </a:extLst>
                </a:gridCol>
                <a:gridCol w="2286000">
                  <a:extLst>
                    <a:ext uri="{9D8B030D-6E8A-4147-A177-3AD203B41FA5}">
                      <a16:colId xmlns:a16="http://schemas.microsoft.com/office/drawing/2014/main" xmlns="" val="20006"/>
                    </a:ext>
                  </a:extLst>
                </a:gridCol>
                <a:gridCol w="2286000">
                  <a:extLst>
                    <a:ext uri="{9D8B030D-6E8A-4147-A177-3AD203B41FA5}">
                      <a16:colId xmlns:a16="http://schemas.microsoft.com/office/drawing/2014/main" xmlns="" val="20007"/>
                    </a:ext>
                  </a:extLst>
                </a:gridCol>
              </a:tblGrid>
              <a:tr h="2019300">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資淺教師接受資深教師的視導和指導</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重視教學小組合作計畫、教學和評鑑</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鼓勵教師發揮個人專長，互補長短</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時間安排和學生團體規模具有彈性</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重視學習者個別差異，兼顧個性和群性發展</a:t>
                      </a:r>
                      <a:endParaRPr lang="zh-TW" altLang="en-US" sz="4800" dirty="0">
                        <a:latin typeface="標楷體" panose="03000509000000000000" pitchFamily="65" charset="-120"/>
                        <a:ea typeface="標楷體" panose="03000509000000000000" pitchFamily="65" charset="-120"/>
                      </a:endParaRPr>
                    </a:p>
                  </a:txBody>
                  <a:tcPr>
                    <a:solidFill>
                      <a:srgbClr val="339966"/>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強調多功能教學場所設計，因應多元化教學需求</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運用非專業助理人員，協助處理事務工作</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有效使用教學媒體設備，發揮教具的最高效能</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extLst>
                  <a:ext uri="{0D108BD9-81ED-4DB2-BD59-A6C34878D82A}">
                    <a16:rowId xmlns:a16="http://schemas.microsoft.com/office/drawing/2014/main" xmlns="" val="10000"/>
                  </a:ext>
                </a:extLst>
              </a:tr>
            </a:tbl>
          </a:graphicData>
        </a:graphic>
      </p:graphicFrame>
      <p:sp>
        <p:nvSpPr>
          <p:cNvPr id="17" name="矩形 16"/>
          <p:cNvSpPr/>
          <p:nvPr/>
        </p:nvSpPr>
        <p:spPr>
          <a:xfrm>
            <a:off x="1371600" y="3238500"/>
            <a:ext cx="16306800"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indent="457200"/>
            <a:r>
              <a:rPr lang="en-US" altLang="zh-TW" sz="4000" dirty="0">
                <a:ea typeface="標楷體" panose="03000509000000000000" pitchFamily="65" charset="-120"/>
                <a:cs typeface="Times New Roman" panose="02020603050405020304" pitchFamily="18" charset="0"/>
              </a:rPr>
              <a:t>	</a:t>
            </a:r>
            <a:r>
              <a:rPr lang="zh-TW" altLang="en-US" sz="4000" dirty="0">
                <a:latin typeface="標楷體" panose="03000509000000000000" pitchFamily="65" charset="-120"/>
                <a:ea typeface="標楷體" panose="03000509000000000000" pitchFamily="65" charset="-120"/>
              </a:rPr>
              <a:t>教師依據學生</a:t>
            </a:r>
            <a:r>
              <a:rPr lang="zh-TW" altLang="en-US" sz="4000" dirty="0">
                <a:solidFill>
                  <a:srgbClr val="FF0000"/>
                </a:solidFill>
                <a:latin typeface="標楷體" panose="03000509000000000000" pitchFamily="65" charset="-120"/>
                <a:ea typeface="標楷體" panose="03000509000000000000" pitchFamily="65" charset="-120"/>
              </a:rPr>
              <a:t>個別差異</a:t>
            </a:r>
            <a:r>
              <a:rPr lang="zh-TW" altLang="en-US" sz="4000" dirty="0">
                <a:latin typeface="標楷體" panose="03000509000000000000" pitchFamily="65" charset="-120"/>
                <a:ea typeface="標楷體" panose="03000509000000000000" pitchFamily="65" charset="-120"/>
              </a:rPr>
              <a:t>的需要，隨著教學進展，配合教師</a:t>
            </a:r>
            <a:r>
              <a:rPr lang="zh-TW" altLang="en-US" sz="4000" dirty="0">
                <a:solidFill>
                  <a:srgbClr val="FF0000"/>
                </a:solidFill>
                <a:latin typeface="標楷體" panose="03000509000000000000" pitchFamily="65" charset="-120"/>
                <a:ea typeface="標楷體" panose="03000509000000000000" pitchFamily="65" charset="-120"/>
              </a:rPr>
              <a:t>專長</a:t>
            </a:r>
            <a:r>
              <a:rPr lang="zh-TW" altLang="en-US" sz="4000" dirty="0">
                <a:latin typeface="標楷體" panose="03000509000000000000" pitchFamily="65" charset="-120"/>
                <a:ea typeface="標楷體" panose="03000509000000000000" pitchFamily="65" charset="-120"/>
              </a:rPr>
              <a:t>與</a:t>
            </a:r>
            <a:r>
              <a:rPr lang="zh-TW" altLang="en-US" sz="4000" dirty="0">
                <a:solidFill>
                  <a:srgbClr val="FF0000"/>
                </a:solidFill>
                <a:latin typeface="標楷體" panose="03000509000000000000" pitchFamily="65" charset="-120"/>
                <a:ea typeface="標楷體" panose="03000509000000000000" pitchFamily="65" charset="-120"/>
              </a:rPr>
              <a:t>能力</a:t>
            </a:r>
            <a:r>
              <a:rPr lang="zh-TW" altLang="en-US" sz="4000" dirty="0">
                <a:latin typeface="標楷體" panose="03000509000000000000" pitchFamily="65" charset="-120"/>
                <a:ea typeface="標楷體" panose="03000509000000000000" pitchFamily="65" charset="-120"/>
              </a:rPr>
              <a:t>，調整</a:t>
            </a:r>
            <a:r>
              <a:rPr lang="zh-TW" altLang="en-US" sz="4000" dirty="0">
                <a:solidFill>
                  <a:srgbClr val="FF0000"/>
                </a:solidFill>
                <a:latin typeface="標楷體" panose="03000509000000000000" pitchFamily="65" charset="-120"/>
                <a:ea typeface="標楷體" panose="03000509000000000000" pitchFamily="65" charset="-120"/>
              </a:rPr>
              <a:t>合乎教學需求</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學習形式</a:t>
            </a:r>
            <a:r>
              <a:rPr lang="zh-TW" altLang="en-US" sz="4000" dirty="0">
                <a:latin typeface="標楷體" panose="03000509000000000000" pitchFamily="65" charset="-120"/>
                <a:ea typeface="標楷體" panose="03000509000000000000" pitchFamily="65" charset="-120"/>
              </a:rPr>
              <a:t>。學生可依</a:t>
            </a:r>
            <a:r>
              <a:rPr lang="zh-TW" altLang="en-US" sz="4000" dirty="0">
                <a:solidFill>
                  <a:srgbClr val="FF0000"/>
                </a:solidFill>
                <a:latin typeface="標楷體" panose="03000509000000000000" pitchFamily="65" charset="-120"/>
                <a:ea typeface="標楷體" panose="03000509000000000000" pitchFamily="65" charset="-120"/>
              </a:rPr>
              <a:t>各科能力分組</a:t>
            </a:r>
            <a:r>
              <a:rPr lang="zh-TW" altLang="en-US" sz="4000" dirty="0">
                <a:latin typeface="標楷體" panose="03000509000000000000" pitchFamily="65" charset="-120"/>
                <a:ea typeface="標楷體" panose="03000509000000000000" pitchFamily="65" charset="-120"/>
              </a:rPr>
              <a:t>，依其</a:t>
            </a:r>
            <a:r>
              <a:rPr lang="zh-TW" altLang="en-US" sz="4000" dirty="0">
                <a:solidFill>
                  <a:srgbClr val="FF0000"/>
                </a:solidFill>
                <a:latin typeface="標楷體" panose="03000509000000000000" pitchFamily="65" charset="-120"/>
                <a:ea typeface="標楷體" panose="03000509000000000000" pitchFamily="65" charset="-120"/>
              </a:rPr>
              <a:t>能力發展</a:t>
            </a:r>
            <a:r>
              <a:rPr lang="zh-TW" altLang="en-US" sz="4000" dirty="0">
                <a:latin typeface="標楷體" panose="03000509000000000000" pitchFamily="65" charset="-120"/>
                <a:ea typeface="標楷體" panose="03000509000000000000" pitchFamily="65" charset="-120"/>
              </a:rPr>
              <a:t>，而</a:t>
            </a:r>
            <a:r>
              <a:rPr lang="zh-TW" altLang="en-US" sz="4000" dirty="0">
                <a:solidFill>
                  <a:srgbClr val="FF0000"/>
                </a:solidFill>
                <a:latin typeface="標楷體" panose="03000509000000000000" pitchFamily="65" charset="-120"/>
                <a:ea typeface="標楷體" panose="03000509000000000000" pitchFamily="65" charset="-120"/>
              </a:rPr>
              <a:t>不受其他學生影響</a:t>
            </a:r>
            <a:r>
              <a:rPr lang="zh-TW" altLang="en-US" sz="4000" dirty="0">
                <a:latin typeface="標楷體" panose="03000509000000000000" pitchFamily="65" charset="-120"/>
                <a:ea typeface="標楷體" panose="03000509000000000000" pitchFamily="65" charset="-120"/>
              </a:rPr>
              <a:t>，並能兼顧學生</a:t>
            </a:r>
            <a:r>
              <a:rPr lang="zh-TW" altLang="en-US" sz="4000" dirty="0">
                <a:solidFill>
                  <a:srgbClr val="FF0000"/>
                </a:solidFill>
                <a:latin typeface="標楷體" panose="03000509000000000000" pitchFamily="65" charset="-120"/>
                <a:ea typeface="標楷體" panose="03000509000000000000" pitchFamily="65" charset="-120"/>
              </a:rPr>
              <a:t>個性</a:t>
            </a:r>
            <a:r>
              <a:rPr lang="zh-TW" altLang="en-US" sz="4000" dirty="0">
                <a:latin typeface="標楷體" panose="03000509000000000000" pitchFamily="65" charset="-120"/>
                <a:ea typeface="標楷體" panose="03000509000000000000" pitchFamily="65" charset="-120"/>
              </a:rPr>
              <a:t>和</a:t>
            </a:r>
            <a:r>
              <a:rPr lang="zh-TW" altLang="en-US" sz="4000" dirty="0">
                <a:solidFill>
                  <a:srgbClr val="FF0000"/>
                </a:solidFill>
                <a:latin typeface="標楷體" panose="03000509000000000000" pitchFamily="65" charset="-120"/>
                <a:ea typeface="標楷體" panose="03000509000000000000" pitchFamily="65" charset="-120"/>
              </a:rPr>
              <a:t>群性</a:t>
            </a:r>
            <a:r>
              <a:rPr lang="zh-TW" altLang="en-US" sz="4000" dirty="0">
                <a:latin typeface="標楷體" panose="03000509000000000000" pitchFamily="65" charset="-120"/>
                <a:ea typeface="標楷體" panose="03000509000000000000" pitchFamily="65" charset="-120"/>
              </a:rPr>
              <a:t>發展。</a:t>
            </a:r>
          </a:p>
        </p:txBody>
      </p:sp>
    </p:spTree>
    <p:extLst>
      <p:ext uri="{BB962C8B-B14F-4D97-AF65-F5344CB8AC3E}">
        <p14:creationId xmlns:p14="http://schemas.microsoft.com/office/powerpoint/2010/main" val="26863954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8E18992C-33C1-4C9E-99BA-C88433AFFE58}"/>
              </a:ext>
            </a:extLst>
          </p:cNvPr>
          <p:cNvSpPr>
            <a:spLocks noGrp="1"/>
          </p:cNvSpPr>
          <p:nvPr>
            <p:ph type="sldNum" sz="quarter" idx="7"/>
          </p:nvPr>
        </p:nvSpPr>
        <p:spPr/>
        <p:txBody>
          <a:bodyPr/>
          <a:lstStyle/>
          <a:p>
            <a:fld id="{B6F15528-21DE-4FAA-801E-634DDDAF4B2B}" type="slidenum">
              <a:rPr lang="en-US" altLang="zh-TW" smtClean="0"/>
              <a:t>49</a:t>
            </a:fld>
            <a:endParaRPr lang="zh-TW" altLang="en-US"/>
          </a:p>
        </p:txBody>
      </p:sp>
      <p:graphicFrame>
        <p:nvGraphicFramePr>
          <p:cNvPr id="16" name="表格 15"/>
          <p:cNvGraphicFramePr>
            <a:graphicFrameLocks noGrp="1"/>
          </p:cNvGraphicFramePr>
          <p:nvPr>
            <p:extLst>
              <p:ext uri="{D42A27DB-BD31-4B8C-83A1-F6EECF244321}">
                <p14:modId xmlns:p14="http://schemas.microsoft.com/office/powerpoint/2010/main" val="422338840"/>
              </p:ext>
            </p:extLst>
          </p:nvPr>
        </p:nvGraphicFramePr>
        <p:xfrm>
          <a:off x="0" y="0"/>
          <a:ext cx="18288000" cy="22250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gridCol w="2286000">
                  <a:extLst>
                    <a:ext uri="{9D8B030D-6E8A-4147-A177-3AD203B41FA5}">
                      <a16:colId xmlns:a16="http://schemas.microsoft.com/office/drawing/2014/main" xmlns="" val="20005"/>
                    </a:ext>
                  </a:extLst>
                </a:gridCol>
                <a:gridCol w="2286000">
                  <a:extLst>
                    <a:ext uri="{9D8B030D-6E8A-4147-A177-3AD203B41FA5}">
                      <a16:colId xmlns:a16="http://schemas.microsoft.com/office/drawing/2014/main" xmlns="" val="20006"/>
                    </a:ext>
                  </a:extLst>
                </a:gridCol>
                <a:gridCol w="2286000">
                  <a:extLst>
                    <a:ext uri="{9D8B030D-6E8A-4147-A177-3AD203B41FA5}">
                      <a16:colId xmlns:a16="http://schemas.microsoft.com/office/drawing/2014/main" xmlns="" val="20007"/>
                    </a:ext>
                  </a:extLst>
                </a:gridCol>
              </a:tblGrid>
              <a:tr h="2019300">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資淺教師接受資深教師的視導和指導</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重視教學小組合作計畫、教學和評鑑</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鼓勵教師發揮個人專長，互補長短</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時間安排和學生團體規模具有彈性</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重視學習者個別差異，兼顧個性和群性發展</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強調多功能教學場所設計，因應多元化教學需求</a:t>
                      </a:r>
                      <a:endParaRPr lang="zh-TW" altLang="en-US" sz="4800" dirty="0">
                        <a:latin typeface="標楷體" panose="03000509000000000000" pitchFamily="65" charset="-120"/>
                        <a:ea typeface="標楷體" panose="03000509000000000000" pitchFamily="65" charset="-120"/>
                      </a:endParaRPr>
                    </a:p>
                  </a:txBody>
                  <a:tcPr>
                    <a:solidFill>
                      <a:srgbClr val="339966"/>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運用非專業助理人員，協助處理事務工作</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有效使用教學媒體設備，發揮教具的最高效能</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extLst>
                  <a:ext uri="{0D108BD9-81ED-4DB2-BD59-A6C34878D82A}">
                    <a16:rowId xmlns:a16="http://schemas.microsoft.com/office/drawing/2014/main" xmlns="" val="10000"/>
                  </a:ext>
                </a:extLst>
              </a:tr>
            </a:tbl>
          </a:graphicData>
        </a:graphic>
      </p:graphicFrame>
      <p:sp>
        <p:nvSpPr>
          <p:cNvPr id="17" name="矩形 16"/>
          <p:cNvSpPr/>
          <p:nvPr/>
        </p:nvSpPr>
        <p:spPr>
          <a:xfrm>
            <a:off x="1371600" y="3467100"/>
            <a:ext cx="16306800"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indent="457200"/>
            <a:r>
              <a:rPr lang="en-US" altLang="zh-TW" sz="4000" dirty="0">
                <a:ea typeface="標楷體" panose="03000509000000000000" pitchFamily="65" charset="-120"/>
                <a:cs typeface="Times New Roman" panose="02020603050405020304" pitchFamily="18" charset="0"/>
              </a:rPr>
              <a:t>	</a:t>
            </a:r>
            <a:r>
              <a:rPr lang="zh-TW" altLang="en-US" sz="4000" dirty="0">
                <a:latin typeface="標楷體" panose="03000509000000000000" pitchFamily="65" charset="-120"/>
                <a:ea typeface="標楷體" panose="03000509000000000000" pitchFamily="65" charset="-120"/>
              </a:rPr>
              <a:t>協同教學的場所應為教師容易發揮職務上的</a:t>
            </a:r>
            <a:r>
              <a:rPr lang="zh-TW" altLang="en-US" sz="4000" dirty="0">
                <a:solidFill>
                  <a:srgbClr val="FF0000"/>
                </a:solidFill>
                <a:latin typeface="標楷體" panose="03000509000000000000" pitchFamily="65" charset="-120"/>
                <a:ea typeface="標楷體" panose="03000509000000000000" pitchFamily="65" charset="-120"/>
              </a:rPr>
              <a:t>自主精神</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學生容易學習</a:t>
            </a:r>
            <a:r>
              <a:rPr lang="zh-TW" altLang="en-US" sz="4000" dirty="0">
                <a:latin typeface="標楷體" panose="03000509000000000000" pitchFamily="65" charset="-120"/>
                <a:ea typeface="標楷體" panose="03000509000000000000" pitchFamily="65" charset="-120"/>
              </a:rPr>
              <a:t>而設計，由於共同學習學生人數不固定，所以</a:t>
            </a:r>
            <a:r>
              <a:rPr lang="zh-TW" altLang="en-US" sz="4000" dirty="0">
                <a:solidFill>
                  <a:srgbClr val="FF0000"/>
                </a:solidFill>
                <a:latin typeface="標楷體" panose="03000509000000000000" pitchFamily="65" charset="-120"/>
                <a:ea typeface="標楷體" panose="03000509000000000000" pitchFamily="65" charset="-120"/>
              </a:rPr>
              <a:t>學校</a:t>
            </a:r>
            <a:r>
              <a:rPr lang="zh-TW" altLang="en-US" sz="4000" dirty="0">
                <a:latin typeface="標楷體" panose="03000509000000000000" pitchFamily="65" charset="-120"/>
                <a:ea typeface="標楷體" panose="03000509000000000000" pitchFamily="65" charset="-120"/>
              </a:rPr>
              <a:t>需有各種大、中、小型的</a:t>
            </a:r>
            <a:r>
              <a:rPr lang="zh-TW" altLang="en-US" sz="4000" dirty="0">
                <a:solidFill>
                  <a:srgbClr val="FF0000"/>
                </a:solidFill>
                <a:latin typeface="標楷體" panose="03000509000000000000" pitchFamily="65" charset="-120"/>
                <a:ea typeface="標楷體" panose="03000509000000000000" pitchFamily="65" charset="-120"/>
              </a:rPr>
              <a:t>場所</a:t>
            </a:r>
            <a:r>
              <a:rPr lang="zh-TW" altLang="en-US" sz="4000" dirty="0">
                <a:latin typeface="標楷體" panose="03000509000000000000" pitchFamily="65" charset="-120"/>
                <a:ea typeface="標楷體" panose="03000509000000000000" pitchFamily="65" charset="-120"/>
              </a:rPr>
              <a:t>，以利提供大團體活動、小組討論或個別學習。</a:t>
            </a:r>
          </a:p>
        </p:txBody>
      </p:sp>
    </p:spTree>
    <p:extLst>
      <p:ext uri="{BB962C8B-B14F-4D97-AF65-F5344CB8AC3E}">
        <p14:creationId xmlns:p14="http://schemas.microsoft.com/office/powerpoint/2010/main" val="3792896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8231" y="3815033"/>
            <a:ext cx="6598551" cy="3203826"/>
          </a:xfrm>
          <a:prstGeom prst="rect">
            <a:avLst/>
          </a:prstGeom>
        </p:spPr>
        <p:txBody>
          <a:bodyPr vert="horz" wrap="square" lIns="0" tIns="12700" rIns="0" bIns="0" rtlCol="0">
            <a:spAutoFit/>
          </a:bodyPr>
          <a:lstStyle/>
          <a:p>
            <a:pPr marL="12700" marR="5080">
              <a:lnSpc>
                <a:spcPct val="107600"/>
              </a:lnSpc>
              <a:spcBef>
                <a:spcPts val="100"/>
              </a:spcBef>
            </a:pPr>
            <a:r>
              <a:rPr lang="zh-TW" altLang="zh-TW" sz="9600" dirty="0">
                <a:latin typeface="標楷體" panose="03000509000000000000" pitchFamily="65" charset="-120"/>
                <a:ea typeface="標楷體" panose="03000509000000000000" pitchFamily="65" charset="-120"/>
              </a:rPr>
              <a:t>協同教學的產生背景</a:t>
            </a:r>
            <a:r>
              <a:rPr lang="zh-TW" altLang="en-US" sz="9600" dirty="0">
                <a:latin typeface="標楷體" panose="03000509000000000000" pitchFamily="65" charset="-120"/>
                <a:ea typeface="標楷體" panose="03000509000000000000" pitchFamily="65" charset="-120"/>
              </a:rPr>
              <a:t>？</a:t>
            </a:r>
            <a:endParaRPr sz="7200" dirty="0">
              <a:latin typeface="標楷體" panose="03000509000000000000" pitchFamily="65" charset="-120"/>
              <a:ea typeface="標楷體" panose="03000509000000000000" pitchFamily="65" charset="-120"/>
              <a:cs typeface="Tahoma"/>
            </a:endParaRPr>
          </a:p>
        </p:txBody>
      </p:sp>
      <p:sp>
        <p:nvSpPr>
          <p:cNvPr id="8" name="object 8"/>
          <p:cNvSpPr/>
          <p:nvPr/>
        </p:nvSpPr>
        <p:spPr>
          <a:xfrm>
            <a:off x="8148023" y="4500913"/>
            <a:ext cx="3313133" cy="3340100"/>
          </a:xfrm>
          <a:custGeom>
            <a:avLst/>
            <a:gdLst/>
            <a:ahLst/>
            <a:cxnLst/>
            <a:rect l="l" t="t" r="r" b="b"/>
            <a:pathLst>
              <a:path w="3598545" h="3492500">
                <a:moveTo>
                  <a:pt x="1406524" y="12699"/>
                </a:moveTo>
                <a:lnTo>
                  <a:pt x="1113317" y="12699"/>
                </a:lnTo>
                <a:lnTo>
                  <a:pt x="1211606" y="0"/>
                </a:lnTo>
                <a:lnTo>
                  <a:pt x="1393900" y="0"/>
                </a:lnTo>
                <a:lnTo>
                  <a:pt x="1406524" y="12699"/>
                </a:lnTo>
                <a:close/>
              </a:path>
              <a:path w="3598545" h="3492500">
                <a:moveTo>
                  <a:pt x="2603846" y="12699"/>
                </a:moveTo>
                <a:lnTo>
                  <a:pt x="1414101" y="12699"/>
                </a:lnTo>
                <a:lnTo>
                  <a:pt x="1421678" y="0"/>
                </a:lnTo>
                <a:lnTo>
                  <a:pt x="2575712" y="0"/>
                </a:lnTo>
                <a:lnTo>
                  <a:pt x="2603846" y="12699"/>
                </a:lnTo>
                <a:close/>
              </a:path>
              <a:path w="3598545" h="3492500">
                <a:moveTo>
                  <a:pt x="2872719" y="38099"/>
                </a:moveTo>
                <a:lnTo>
                  <a:pt x="795728" y="38099"/>
                </a:lnTo>
                <a:lnTo>
                  <a:pt x="831527" y="25399"/>
                </a:lnTo>
                <a:lnTo>
                  <a:pt x="916649" y="25399"/>
                </a:lnTo>
                <a:lnTo>
                  <a:pt x="965771" y="12699"/>
                </a:lnTo>
                <a:lnTo>
                  <a:pt x="2766993" y="12699"/>
                </a:lnTo>
                <a:lnTo>
                  <a:pt x="2872719" y="38099"/>
                </a:lnTo>
                <a:close/>
              </a:path>
              <a:path w="3598545" h="3492500">
                <a:moveTo>
                  <a:pt x="2971815" y="50799"/>
                </a:moveTo>
                <a:lnTo>
                  <a:pt x="690224" y="50799"/>
                </a:lnTo>
                <a:lnTo>
                  <a:pt x="724573" y="38099"/>
                </a:lnTo>
                <a:lnTo>
                  <a:pt x="2922045" y="38099"/>
                </a:lnTo>
                <a:lnTo>
                  <a:pt x="2971815" y="50799"/>
                </a:lnTo>
                <a:close/>
              </a:path>
              <a:path w="3598545" h="3492500">
                <a:moveTo>
                  <a:pt x="3071622" y="63499"/>
                </a:moveTo>
                <a:lnTo>
                  <a:pt x="622946" y="63499"/>
                </a:lnTo>
                <a:lnTo>
                  <a:pt x="656496" y="50799"/>
                </a:lnTo>
                <a:lnTo>
                  <a:pt x="3021763" y="50799"/>
                </a:lnTo>
                <a:lnTo>
                  <a:pt x="3071622" y="63499"/>
                </a:lnTo>
                <a:close/>
              </a:path>
              <a:path w="3598545" h="3492500">
                <a:moveTo>
                  <a:pt x="3294795" y="190499"/>
                </a:moveTo>
                <a:lnTo>
                  <a:pt x="187536" y="190499"/>
                </a:lnTo>
                <a:lnTo>
                  <a:pt x="218570" y="165099"/>
                </a:lnTo>
                <a:lnTo>
                  <a:pt x="251114" y="152399"/>
                </a:lnTo>
                <a:lnTo>
                  <a:pt x="285966" y="139699"/>
                </a:lnTo>
                <a:lnTo>
                  <a:pt x="323926" y="126999"/>
                </a:lnTo>
                <a:lnTo>
                  <a:pt x="353614" y="126999"/>
                </a:lnTo>
                <a:lnTo>
                  <a:pt x="412633" y="101599"/>
                </a:lnTo>
                <a:lnTo>
                  <a:pt x="442320" y="101599"/>
                </a:lnTo>
                <a:lnTo>
                  <a:pt x="515015" y="76199"/>
                </a:lnTo>
                <a:lnTo>
                  <a:pt x="551806" y="76199"/>
                </a:lnTo>
                <a:lnTo>
                  <a:pt x="589129" y="63499"/>
                </a:lnTo>
                <a:lnTo>
                  <a:pt x="3101517" y="63499"/>
                </a:lnTo>
                <a:lnTo>
                  <a:pt x="3159530" y="88899"/>
                </a:lnTo>
                <a:lnTo>
                  <a:pt x="3212541" y="114299"/>
                </a:lnTo>
                <a:lnTo>
                  <a:pt x="3260550" y="165099"/>
                </a:lnTo>
                <a:lnTo>
                  <a:pt x="3284732" y="177799"/>
                </a:lnTo>
                <a:lnTo>
                  <a:pt x="3294795" y="190499"/>
                </a:lnTo>
                <a:close/>
              </a:path>
              <a:path w="3598545" h="3492500">
                <a:moveTo>
                  <a:pt x="2926353" y="3428999"/>
                </a:moveTo>
                <a:lnTo>
                  <a:pt x="1058918" y="3428999"/>
                </a:lnTo>
                <a:lnTo>
                  <a:pt x="1007772" y="3416299"/>
                </a:lnTo>
                <a:lnTo>
                  <a:pt x="905479" y="3403599"/>
                </a:lnTo>
                <a:lnTo>
                  <a:pt x="857170" y="3403599"/>
                </a:lnTo>
                <a:lnTo>
                  <a:pt x="808834" y="3390899"/>
                </a:lnTo>
                <a:lnTo>
                  <a:pt x="760446" y="3390899"/>
                </a:lnTo>
                <a:lnTo>
                  <a:pt x="663407" y="3378199"/>
                </a:lnTo>
                <a:lnTo>
                  <a:pt x="614703" y="3365499"/>
                </a:lnTo>
                <a:lnTo>
                  <a:pt x="400645" y="3340099"/>
                </a:lnTo>
                <a:lnTo>
                  <a:pt x="394962" y="3340099"/>
                </a:lnTo>
                <a:lnTo>
                  <a:pt x="349692" y="3314699"/>
                </a:lnTo>
                <a:lnTo>
                  <a:pt x="304154" y="3301999"/>
                </a:lnTo>
                <a:lnTo>
                  <a:pt x="259505" y="3276599"/>
                </a:lnTo>
                <a:lnTo>
                  <a:pt x="216898" y="3263899"/>
                </a:lnTo>
                <a:lnTo>
                  <a:pt x="174828" y="3225799"/>
                </a:lnTo>
                <a:lnTo>
                  <a:pt x="141125" y="3187699"/>
                </a:lnTo>
                <a:lnTo>
                  <a:pt x="115315" y="3149599"/>
                </a:lnTo>
                <a:lnTo>
                  <a:pt x="96925" y="3111499"/>
                </a:lnTo>
                <a:lnTo>
                  <a:pt x="85480" y="3060699"/>
                </a:lnTo>
                <a:lnTo>
                  <a:pt x="80507" y="3009899"/>
                </a:lnTo>
                <a:lnTo>
                  <a:pt x="79220" y="2971799"/>
                </a:lnTo>
                <a:lnTo>
                  <a:pt x="77310" y="2946399"/>
                </a:lnTo>
                <a:lnTo>
                  <a:pt x="75579" y="2920999"/>
                </a:lnTo>
                <a:lnTo>
                  <a:pt x="74824" y="2895599"/>
                </a:lnTo>
                <a:lnTo>
                  <a:pt x="76008" y="2857499"/>
                </a:lnTo>
                <a:lnTo>
                  <a:pt x="77903" y="2819399"/>
                </a:lnTo>
                <a:lnTo>
                  <a:pt x="82402" y="2743199"/>
                </a:lnTo>
                <a:lnTo>
                  <a:pt x="84772" y="2692399"/>
                </a:lnTo>
                <a:lnTo>
                  <a:pt x="86767" y="2641599"/>
                </a:lnTo>
                <a:lnTo>
                  <a:pt x="88295" y="2590799"/>
                </a:lnTo>
                <a:lnTo>
                  <a:pt x="89262" y="2539999"/>
                </a:lnTo>
                <a:lnTo>
                  <a:pt x="89574" y="2489199"/>
                </a:lnTo>
                <a:lnTo>
                  <a:pt x="89137" y="2438399"/>
                </a:lnTo>
                <a:lnTo>
                  <a:pt x="87859" y="2400299"/>
                </a:lnTo>
                <a:lnTo>
                  <a:pt x="85645" y="2349499"/>
                </a:lnTo>
                <a:lnTo>
                  <a:pt x="82402" y="2298699"/>
                </a:lnTo>
                <a:lnTo>
                  <a:pt x="78536" y="2247899"/>
                </a:lnTo>
                <a:lnTo>
                  <a:pt x="74736" y="2197099"/>
                </a:lnTo>
                <a:lnTo>
                  <a:pt x="59759" y="1993899"/>
                </a:lnTo>
                <a:lnTo>
                  <a:pt x="55959" y="1943099"/>
                </a:lnTo>
                <a:lnTo>
                  <a:pt x="52093" y="1892299"/>
                </a:lnTo>
                <a:lnTo>
                  <a:pt x="47925" y="1841499"/>
                </a:lnTo>
                <a:lnTo>
                  <a:pt x="39136" y="1739899"/>
                </a:lnTo>
                <a:lnTo>
                  <a:pt x="34968" y="1689099"/>
                </a:lnTo>
                <a:lnTo>
                  <a:pt x="31256" y="1638299"/>
                </a:lnTo>
                <a:lnTo>
                  <a:pt x="29154" y="1587499"/>
                </a:lnTo>
                <a:lnTo>
                  <a:pt x="26727" y="1511299"/>
                </a:lnTo>
                <a:lnTo>
                  <a:pt x="24625" y="1460499"/>
                </a:lnTo>
                <a:lnTo>
                  <a:pt x="21887" y="1435099"/>
                </a:lnTo>
                <a:lnTo>
                  <a:pt x="17640" y="1409699"/>
                </a:lnTo>
                <a:lnTo>
                  <a:pt x="13570" y="1396999"/>
                </a:lnTo>
                <a:lnTo>
                  <a:pt x="11365" y="1371599"/>
                </a:lnTo>
                <a:lnTo>
                  <a:pt x="9402" y="1320799"/>
                </a:lnTo>
                <a:lnTo>
                  <a:pt x="7940" y="1269999"/>
                </a:lnTo>
                <a:lnTo>
                  <a:pt x="6796" y="1231899"/>
                </a:lnTo>
                <a:lnTo>
                  <a:pt x="5788" y="1181099"/>
                </a:lnTo>
                <a:lnTo>
                  <a:pt x="4735" y="1130299"/>
                </a:lnTo>
                <a:lnTo>
                  <a:pt x="3462" y="1104899"/>
                </a:lnTo>
                <a:lnTo>
                  <a:pt x="1657" y="1092199"/>
                </a:lnTo>
                <a:lnTo>
                  <a:pt x="207" y="1066799"/>
                </a:lnTo>
                <a:lnTo>
                  <a:pt x="0" y="1041399"/>
                </a:lnTo>
                <a:lnTo>
                  <a:pt x="1449" y="1003299"/>
                </a:lnTo>
                <a:lnTo>
                  <a:pt x="6126" y="939799"/>
                </a:lnTo>
                <a:lnTo>
                  <a:pt x="7576" y="901699"/>
                </a:lnTo>
                <a:lnTo>
                  <a:pt x="7266" y="863599"/>
                </a:lnTo>
                <a:lnTo>
                  <a:pt x="5800" y="812799"/>
                </a:lnTo>
                <a:lnTo>
                  <a:pt x="4513" y="774699"/>
                </a:lnTo>
                <a:lnTo>
                  <a:pt x="4735" y="736599"/>
                </a:lnTo>
                <a:lnTo>
                  <a:pt x="5875" y="698499"/>
                </a:lnTo>
                <a:lnTo>
                  <a:pt x="8879" y="660399"/>
                </a:lnTo>
                <a:lnTo>
                  <a:pt x="13126" y="622299"/>
                </a:lnTo>
                <a:lnTo>
                  <a:pt x="17995" y="584199"/>
                </a:lnTo>
                <a:lnTo>
                  <a:pt x="32646" y="546099"/>
                </a:lnTo>
                <a:lnTo>
                  <a:pt x="36939" y="533399"/>
                </a:lnTo>
                <a:lnTo>
                  <a:pt x="46903" y="469899"/>
                </a:lnTo>
                <a:lnTo>
                  <a:pt x="58230" y="419099"/>
                </a:lnTo>
                <a:lnTo>
                  <a:pt x="72059" y="368299"/>
                </a:lnTo>
                <a:lnTo>
                  <a:pt x="89524" y="317499"/>
                </a:lnTo>
                <a:lnTo>
                  <a:pt x="111763" y="266699"/>
                </a:lnTo>
                <a:lnTo>
                  <a:pt x="139867" y="228599"/>
                </a:lnTo>
                <a:lnTo>
                  <a:pt x="150597" y="215899"/>
                </a:lnTo>
                <a:lnTo>
                  <a:pt x="169540" y="215899"/>
                </a:lnTo>
                <a:lnTo>
                  <a:pt x="174083" y="203199"/>
                </a:lnTo>
                <a:lnTo>
                  <a:pt x="178183" y="203199"/>
                </a:lnTo>
                <a:lnTo>
                  <a:pt x="182460" y="190499"/>
                </a:lnTo>
                <a:lnTo>
                  <a:pt x="3305569" y="190499"/>
                </a:lnTo>
                <a:lnTo>
                  <a:pt x="3315633" y="203199"/>
                </a:lnTo>
                <a:lnTo>
                  <a:pt x="3323566" y="215899"/>
                </a:lnTo>
                <a:lnTo>
                  <a:pt x="3341546" y="241299"/>
                </a:lnTo>
                <a:lnTo>
                  <a:pt x="3358728" y="266699"/>
                </a:lnTo>
                <a:lnTo>
                  <a:pt x="3375377" y="292099"/>
                </a:lnTo>
                <a:lnTo>
                  <a:pt x="3391760" y="330199"/>
                </a:lnTo>
                <a:lnTo>
                  <a:pt x="3403777" y="342899"/>
                </a:lnTo>
                <a:lnTo>
                  <a:pt x="3415439" y="368299"/>
                </a:lnTo>
                <a:lnTo>
                  <a:pt x="3426391" y="380999"/>
                </a:lnTo>
                <a:lnTo>
                  <a:pt x="3436277" y="406399"/>
                </a:lnTo>
                <a:lnTo>
                  <a:pt x="3445734" y="431799"/>
                </a:lnTo>
                <a:lnTo>
                  <a:pt x="3454391" y="457199"/>
                </a:lnTo>
                <a:lnTo>
                  <a:pt x="3482806" y="546099"/>
                </a:lnTo>
                <a:lnTo>
                  <a:pt x="3495237" y="596899"/>
                </a:lnTo>
                <a:lnTo>
                  <a:pt x="3506603" y="634999"/>
                </a:lnTo>
                <a:lnTo>
                  <a:pt x="3515838" y="673099"/>
                </a:lnTo>
                <a:lnTo>
                  <a:pt x="3524112" y="723899"/>
                </a:lnTo>
                <a:lnTo>
                  <a:pt x="3531113" y="774699"/>
                </a:lnTo>
                <a:lnTo>
                  <a:pt x="3537387" y="825499"/>
                </a:lnTo>
                <a:lnTo>
                  <a:pt x="3543480" y="876299"/>
                </a:lnTo>
                <a:lnTo>
                  <a:pt x="3549935" y="914399"/>
                </a:lnTo>
                <a:lnTo>
                  <a:pt x="3555855" y="965199"/>
                </a:lnTo>
                <a:lnTo>
                  <a:pt x="3558460" y="977899"/>
                </a:lnTo>
                <a:lnTo>
                  <a:pt x="3560354" y="1003299"/>
                </a:lnTo>
                <a:lnTo>
                  <a:pt x="3564306" y="1054099"/>
                </a:lnTo>
                <a:lnTo>
                  <a:pt x="3567813" y="1117599"/>
                </a:lnTo>
                <a:lnTo>
                  <a:pt x="3571143" y="1168399"/>
                </a:lnTo>
                <a:lnTo>
                  <a:pt x="3574561" y="1219199"/>
                </a:lnTo>
                <a:lnTo>
                  <a:pt x="3578078" y="1269999"/>
                </a:lnTo>
                <a:lnTo>
                  <a:pt x="3581858" y="1320799"/>
                </a:lnTo>
                <a:lnTo>
                  <a:pt x="3585691" y="1358899"/>
                </a:lnTo>
                <a:lnTo>
                  <a:pt x="3589365" y="1409699"/>
                </a:lnTo>
                <a:lnTo>
                  <a:pt x="3592671" y="1460499"/>
                </a:lnTo>
                <a:lnTo>
                  <a:pt x="3595399" y="1511299"/>
                </a:lnTo>
                <a:lnTo>
                  <a:pt x="3598089" y="1562099"/>
                </a:lnTo>
                <a:lnTo>
                  <a:pt x="3598240" y="1574799"/>
                </a:lnTo>
                <a:lnTo>
                  <a:pt x="3598240" y="1917699"/>
                </a:lnTo>
                <a:lnTo>
                  <a:pt x="3595850" y="1981199"/>
                </a:lnTo>
                <a:lnTo>
                  <a:pt x="3593720" y="2031999"/>
                </a:lnTo>
                <a:lnTo>
                  <a:pt x="3591435" y="2082799"/>
                </a:lnTo>
                <a:lnTo>
                  <a:pt x="3589033" y="2133599"/>
                </a:lnTo>
                <a:lnTo>
                  <a:pt x="3586552" y="2184399"/>
                </a:lnTo>
                <a:lnTo>
                  <a:pt x="3584033" y="2235199"/>
                </a:lnTo>
                <a:lnTo>
                  <a:pt x="3581503" y="2273299"/>
                </a:lnTo>
                <a:lnTo>
                  <a:pt x="3578631" y="2324099"/>
                </a:lnTo>
                <a:lnTo>
                  <a:pt x="3575390" y="2374899"/>
                </a:lnTo>
                <a:lnTo>
                  <a:pt x="3571755" y="2412999"/>
                </a:lnTo>
                <a:lnTo>
                  <a:pt x="3567699" y="2463799"/>
                </a:lnTo>
                <a:lnTo>
                  <a:pt x="3563195" y="2514599"/>
                </a:lnTo>
                <a:lnTo>
                  <a:pt x="3558104" y="2552699"/>
                </a:lnTo>
                <a:lnTo>
                  <a:pt x="3552461" y="2603499"/>
                </a:lnTo>
                <a:lnTo>
                  <a:pt x="3546502" y="2654299"/>
                </a:lnTo>
                <a:lnTo>
                  <a:pt x="3540464" y="2692399"/>
                </a:lnTo>
                <a:lnTo>
                  <a:pt x="3534584" y="2743199"/>
                </a:lnTo>
                <a:lnTo>
                  <a:pt x="3529098" y="2793999"/>
                </a:lnTo>
                <a:lnTo>
                  <a:pt x="3524288" y="2832099"/>
                </a:lnTo>
                <a:lnTo>
                  <a:pt x="3520455" y="2882899"/>
                </a:lnTo>
                <a:lnTo>
                  <a:pt x="3516445" y="2933699"/>
                </a:lnTo>
                <a:lnTo>
                  <a:pt x="3511102" y="2984499"/>
                </a:lnTo>
                <a:lnTo>
                  <a:pt x="3501690" y="3022599"/>
                </a:lnTo>
                <a:lnTo>
                  <a:pt x="3485529" y="3060699"/>
                </a:lnTo>
                <a:lnTo>
                  <a:pt x="3463685" y="3098799"/>
                </a:lnTo>
                <a:lnTo>
                  <a:pt x="3437224" y="3136899"/>
                </a:lnTo>
                <a:lnTo>
                  <a:pt x="3414804" y="3162299"/>
                </a:lnTo>
                <a:lnTo>
                  <a:pt x="3372093" y="3213099"/>
                </a:lnTo>
                <a:lnTo>
                  <a:pt x="3349139" y="3238499"/>
                </a:lnTo>
                <a:lnTo>
                  <a:pt x="3327058" y="3263899"/>
                </a:lnTo>
                <a:lnTo>
                  <a:pt x="3302492" y="3289299"/>
                </a:lnTo>
                <a:lnTo>
                  <a:pt x="3274018" y="3301999"/>
                </a:lnTo>
                <a:lnTo>
                  <a:pt x="3240216" y="3301999"/>
                </a:lnTo>
                <a:lnTo>
                  <a:pt x="3231840" y="3314699"/>
                </a:lnTo>
                <a:lnTo>
                  <a:pt x="3215442" y="3314699"/>
                </a:lnTo>
                <a:lnTo>
                  <a:pt x="3207066" y="3327399"/>
                </a:lnTo>
                <a:lnTo>
                  <a:pt x="3097181" y="3365499"/>
                </a:lnTo>
                <a:lnTo>
                  <a:pt x="3061204" y="3390899"/>
                </a:lnTo>
                <a:lnTo>
                  <a:pt x="2926353" y="3428999"/>
                </a:lnTo>
                <a:close/>
              </a:path>
              <a:path w="3598545" h="3492500">
                <a:moveTo>
                  <a:pt x="2786529" y="3441699"/>
                </a:moveTo>
                <a:lnTo>
                  <a:pt x="1161211" y="3441699"/>
                </a:lnTo>
                <a:lnTo>
                  <a:pt x="1110065" y="3428999"/>
                </a:lnTo>
                <a:lnTo>
                  <a:pt x="2833383" y="3428999"/>
                </a:lnTo>
                <a:lnTo>
                  <a:pt x="2786529" y="3441699"/>
                </a:lnTo>
                <a:close/>
              </a:path>
              <a:path w="3598545" h="3492500">
                <a:moveTo>
                  <a:pt x="2638314" y="3454399"/>
                </a:moveTo>
                <a:lnTo>
                  <a:pt x="1465423" y="3454399"/>
                </a:lnTo>
                <a:lnTo>
                  <a:pt x="1414728" y="3441699"/>
                </a:lnTo>
                <a:lnTo>
                  <a:pt x="2651205" y="3441699"/>
                </a:lnTo>
                <a:lnTo>
                  <a:pt x="2638314" y="3454399"/>
                </a:lnTo>
                <a:close/>
              </a:path>
              <a:path w="3598545" h="3492500">
                <a:moveTo>
                  <a:pt x="2518602" y="3467099"/>
                </a:moveTo>
                <a:lnTo>
                  <a:pt x="1616792" y="3467099"/>
                </a:lnTo>
                <a:lnTo>
                  <a:pt x="1566494" y="3454399"/>
                </a:lnTo>
                <a:lnTo>
                  <a:pt x="2532085" y="3454399"/>
                </a:lnTo>
                <a:lnTo>
                  <a:pt x="2518602" y="3467099"/>
                </a:lnTo>
                <a:close/>
              </a:path>
              <a:path w="3598545" h="3492500">
                <a:moveTo>
                  <a:pt x="2385079" y="3479799"/>
                </a:moveTo>
                <a:lnTo>
                  <a:pt x="1704523" y="3479799"/>
                </a:lnTo>
                <a:lnTo>
                  <a:pt x="1660435" y="3467099"/>
                </a:lnTo>
                <a:lnTo>
                  <a:pt x="2439400" y="3467099"/>
                </a:lnTo>
                <a:lnTo>
                  <a:pt x="2385079" y="3479799"/>
                </a:lnTo>
                <a:close/>
              </a:path>
              <a:path w="3598545" h="3492500">
                <a:moveTo>
                  <a:pt x="2240937" y="3492499"/>
                </a:moveTo>
                <a:lnTo>
                  <a:pt x="1815431" y="3492499"/>
                </a:lnTo>
                <a:lnTo>
                  <a:pt x="1792963" y="3479799"/>
                </a:lnTo>
                <a:lnTo>
                  <a:pt x="2276482" y="3479799"/>
                </a:lnTo>
                <a:lnTo>
                  <a:pt x="2240937" y="3492499"/>
                </a:lnTo>
                <a:close/>
              </a:path>
            </a:pathLst>
          </a:custGeom>
          <a:solidFill>
            <a:srgbClr val="F7F5F4"/>
          </a:solidFill>
        </p:spPr>
        <p:txBody>
          <a:bodyPr wrap="square" lIns="0" tIns="0" rIns="0" bIns="0" rtlCol="0"/>
          <a:lstStyle/>
          <a:p>
            <a:endParaRPr/>
          </a:p>
        </p:txBody>
      </p:sp>
      <p:sp>
        <p:nvSpPr>
          <p:cNvPr id="12" name="object 12"/>
          <p:cNvSpPr/>
          <p:nvPr/>
        </p:nvSpPr>
        <p:spPr>
          <a:xfrm>
            <a:off x="12033542" y="946941"/>
            <a:ext cx="3107423" cy="3084783"/>
          </a:xfrm>
          <a:custGeom>
            <a:avLst/>
            <a:gdLst/>
            <a:ahLst/>
            <a:cxnLst/>
            <a:rect l="l" t="t" r="r" b="b"/>
            <a:pathLst>
              <a:path w="3598544" h="3492500">
                <a:moveTo>
                  <a:pt x="1406525" y="12699"/>
                </a:moveTo>
                <a:lnTo>
                  <a:pt x="1113318" y="12699"/>
                </a:lnTo>
                <a:lnTo>
                  <a:pt x="1211607" y="0"/>
                </a:lnTo>
                <a:lnTo>
                  <a:pt x="1393902" y="0"/>
                </a:lnTo>
                <a:lnTo>
                  <a:pt x="1406525" y="12699"/>
                </a:lnTo>
                <a:close/>
              </a:path>
              <a:path w="3598544" h="3492500">
                <a:moveTo>
                  <a:pt x="2603847" y="12699"/>
                </a:moveTo>
                <a:lnTo>
                  <a:pt x="1414102" y="12699"/>
                </a:lnTo>
                <a:lnTo>
                  <a:pt x="1421680" y="0"/>
                </a:lnTo>
                <a:lnTo>
                  <a:pt x="2575713" y="0"/>
                </a:lnTo>
                <a:lnTo>
                  <a:pt x="2603847" y="12699"/>
                </a:lnTo>
                <a:close/>
              </a:path>
              <a:path w="3598544" h="3492500">
                <a:moveTo>
                  <a:pt x="2872720" y="38099"/>
                </a:moveTo>
                <a:lnTo>
                  <a:pt x="795729" y="38099"/>
                </a:lnTo>
                <a:lnTo>
                  <a:pt x="831528" y="25399"/>
                </a:lnTo>
                <a:lnTo>
                  <a:pt x="916650" y="25399"/>
                </a:lnTo>
                <a:lnTo>
                  <a:pt x="965773" y="12699"/>
                </a:lnTo>
                <a:lnTo>
                  <a:pt x="2766994" y="12699"/>
                </a:lnTo>
                <a:lnTo>
                  <a:pt x="2872720" y="38099"/>
                </a:lnTo>
                <a:close/>
              </a:path>
              <a:path w="3598544" h="3492500">
                <a:moveTo>
                  <a:pt x="2971816" y="50799"/>
                </a:moveTo>
                <a:lnTo>
                  <a:pt x="690225" y="50799"/>
                </a:lnTo>
                <a:lnTo>
                  <a:pt x="724574" y="38099"/>
                </a:lnTo>
                <a:lnTo>
                  <a:pt x="2922046" y="38099"/>
                </a:lnTo>
                <a:lnTo>
                  <a:pt x="2971816" y="50799"/>
                </a:lnTo>
                <a:close/>
              </a:path>
              <a:path w="3598544" h="3492500">
                <a:moveTo>
                  <a:pt x="3071623" y="63499"/>
                </a:moveTo>
                <a:lnTo>
                  <a:pt x="622946" y="63499"/>
                </a:lnTo>
                <a:lnTo>
                  <a:pt x="656497" y="50799"/>
                </a:lnTo>
                <a:lnTo>
                  <a:pt x="3021764" y="50799"/>
                </a:lnTo>
                <a:lnTo>
                  <a:pt x="3071623" y="63499"/>
                </a:lnTo>
                <a:close/>
              </a:path>
              <a:path w="3598544" h="3492500">
                <a:moveTo>
                  <a:pt x="3294796" y="190499"/>
                </a:moveTo>
                <a:lnTo>
                  <a:pt x="187537" y="190499"/>
                </a:lnTo>
                <a:lnTo>
                  <a:pt x="218571" y="165099"/>
                </a:lnTo>
                <a:lnTo>
                  <a:pt x="251115" y="152399"/>
                </a:lnTo>
                <a:lnTo>
                  <a:pt x="285967" y="139699"/>
                </a:lnTo>
                <a:lnTo>
                  <a:pt x="323927" y="126999"/>
                </a:lnTo>
                <a:lnTo>
                  <a:pt x="353614" y="126999"/>
                </a:lnTo>
                <a:lnTo>
                  <a:pt x="412634" y="101599"/>
                </a:lnTo>
                <a:lnTo>
                  <a:pt x="442321" y="101599"/>
                </a:lnTo>
                <a:lnTo>
                  <a:pt x="515016" y="76199"/>
                </a:lnTo>
                <a:lnTo>
                  <a:pt x="551806" y="76199"/>
                </a:lnTo>
                <a:lnTo>
                  <a:pt x="589130" y="63499"/>
                </a:lnTo>
                <a:lnTo>
                  <a:pt x="3101517" y="63499"/>
                </a:lnTo>
                <a:lnTo>
                  <a:pt x="3159531" y="88899"/>
                </a:lnTo>
                <a:lnTo>
                  <a:pt x="3212541" y="114299"/>
                </a:lnTo>
                <a:lnTo>
                  <a:pt x="3260550" y="165099"/>
                </a:lnTo>
                <a:lnTo>
                  <a:pt x="3284733" y="177799"/>
                </a:lnTo>
                <a:lnTo>
                  <a:pt x="3294796" y="190499"/>
                </a:lnTo>
                <a:close/>
              </a:path>
              <a:path w="3598544" h="3492500">
                <a:moveTo>
                  <a:pt x="2926354" y="3428999"/>
                </a:moveTo>
                <a:lnTo>
                  <a:pt x="1058919" y="3428999"/>
                </a:lnTo>
                <a:lnTo>
                  <a:pt x="1007773" y="3416299"/>
                </a:lnTo>
                <a:lnTo>
                  <a:pt x="905480" y="3403599"/>
                </a:lnTo>
                <a:lnTo>
                  <a:pt x="857171" y="3403599"/>
                </a:lnTo>
                <a:lnTo>
                  <a:pt x="808835" y="3390899"/>
                </a:lnTo>
                <a:lnTo>
                  <a:pt x="760447" y="3390899"/>
                </a:lnTo>
                <a:lnTo>
                  <a:pt x="663407" y="3378199"/>
                </a:lnTo>
                <a:lnTo>
                  <a:pt x="614703" y="3365499"/>
                </a:lnTo>
                <a:lnTo>
                  <a:pt x="400646" y="3340099"/>
                </a:lnTo>
                <a:lnTo>
                  <a:pt x="394964" y="3340099"/>
                </a:lnTo>
                <a:lnTo>
                  <a:pt x="349693" y="3314699"/>
                </a:lnTo>
                <a:lnTo>
                  <a:pt x="304156" y="3301999"/>
                </a:lnTo>
                <a:lnTo>
                  <a:pt x="259506" y="3276599"/>
                </a:lnTo>
                <a:lnTo>
                  <a:pt x="216899" y="3263899"/>
                </a:lnTo>
                <a:lnTo>
                  <a:pt x="174829" y="3225799"/>
                </a:lnTo>
                <a:lnTo>
                  <a:pt x="141127" y="3187699"/>
                </a:lnTo>
                <a:lnTo>
                  <a:pt x="115317" y="3149599"/>
                </a:lnTo>
                <a:lnTo>
                  <a:pt x="96926" y="3111499"/>
                </a:lnTo>
                <a:lnTo>
                  <a:pt x="85481" y="3060699"/>
                </a:lnTo>
                <a:lnTo>
                  <a:pt x="80508" y="3009899"/>
                </a:lnTo>
                <a:lnTo>
                  <a:pt x="79221" y="2971799"/>
                </a:lnTo>
                <a:lnTo>
                  <a:pt x="77312" y="2946399"/>
                </a:lnTo>
                <a:lnTo>
                  <a:pt x="75581" y="2920999"/>
                </a:lnTo>
                <a:lnTo>
                  <a:pt x="74826" y="2895599"/>
                </a:lnTo>
                <a:lnTo>
                  <a:pt x="76010" y="2857499"/>
                </a:lnTo>
                <a:lnTo>
                  <a:pt x="77904" y="2819399"/>
                </a:lnTo>
                <a:lnTo>
                  <a:pt x="82403" y="2743199"/>
                </a:lnTo>
                <a:lnTo>
                  <a:pt x="84772" y="2692399"/>
                </a:lnTo>
                <a:lnTo>
                  <a:pt x="86768" y="2641599"/>
                </a:lnTo>
                <a:lnTo>
                  <a:pt x="88296" y="2590799"/>
                </a:lnTo>
                <a:lnTo>
                  <a:pt x="89263" y="2539999"/>
                </a:lnTo>
                <a:lnTo>
                  <a:pt x="89575" y="2489199"/>
                </a:lnTo>
                <a:lnTo>
                  <a:pt x="89138" y="2438399"/>
                </a:lnTo>
                <a:lnTo>
                  <a:pt x="87860" y="2400299"/>
                </a:lnTo>
                <a:lnTo>
                  <a:pt x="85646" y="2349499"/>
                </a:lnTo>
                <a:lnTo>
                  <a:pt x="82403" y="2298699"/>
                </a:lnTo>
                <a:lnTo>
                  <a:pt x="78536" y="2247899"/>
                </a:lnTo>
                <a:lnTo>
                  <a:pt x="74736" y="2197099"/>
                </a:lnTo>
                <a:lnTo>
                  <a:pt x="59760" y="1993899"/>
                </a:lnTo>
                <a:lnTo>
                  <a:pt x="55960" y="1943099"/>
                </a:lnTo>
                <a:lnTo>
                  <a:pt x="52094" y="1892299"/>
                </a:lnTo>
                <a:lnTo>
                  <a:pt x="47926" y="1841499"/>
                </a:lnTo>
                <a:lnTo>
                  <a:pt x="39137" y="1739899"/>
                </a:lnTo>
                <a:lnTo>
                  <a:pt x="34969" y="1689099"/>
                </a:lnTo>
                <a:lnTo>
                  <a:pt x="31256" y="1638299"/>
                </a:lnTo>
                <a:lnTo>
                  <a:pt x="29155" y="1587499"/>
                </a:lnTo>
                <a:lnTo>
                  <a:pt x="26728" y="1511299"/>
                </a:lnTo>
                <a:lnTo>
                  <a:pt x="24626" y="1460499"/>
                </a:lnTo>
                <a:lnTo>
                  <a:pt x="21888" y="1435099"/>
                </a:lnTo>
                <a:lnTo>
                  <a:pt x="17641" y="1409699"/>
                </a:lnTo>
                <a:lnTo>
                  <a:pt x="13571" y="1396999"/>
                </a:lnTo>
                <a:lnTo>
                  <a:pt x="11366" y="1371599"/>
                </a:lnTo>
                <a:lnTo>
                  <a:pt x="9404" y="1320799"/>
                </a:lnTo>
                <a:lnTo>
                  <a:pt x="7941" y="1269999"/>
                </a:lnTo>
                <a:lnTo>
                  <a:pt x="6797" y="1231899"/>
                </a:lnTo>
                <a:lnTo>
                  <a:pt x="5789" y="1181099"/>
                </a:lnTo>
                <a:lnTo>
                  <a:pt x="4735" y="1130299"/>
                </a:lnTo>
                <a:lnTo>
                  <a:pt x="3463" y="1104899"/>
                </a:lnTo>
                <a:lnTo>
                  <a:pt x="1658" y="1092199"/>
                </a:lnTo>
                <a:lnTo>
                  <a:pt x="207" y="1066799"/>
                </a:lnTo>
                <a:lnTo>
                  <a:pt x="0" y="1041399"/>
                </a:lnTo>
                <a:lnTo>
                  <a:pt x="1450" y="1003299"/>
                </a:lnTo>
                <a:lnTo>
                  <a:pt x="6127" y="939799"/>
                </a:lnTo>
                <a:lnTo>
                  <a:pt x="7578" y="901699"/>
                </a:lnTo>
                <a:lnTo>
                  <a:pt x="7267" y="863599"/>
                </a:lnTo>
                <a:lnTo>
                  <a:pt x="5802" y="812799"/>
                </a:lnTo>
                <a:lnTo>
                  <a:pt x="4514" y="774699"/>
                </a:lnTo>
                <a:lnTo>
                  <a:pt x="4735" y="736599"/>
                </a:lnTo>
                <a:lnTo>
                  <a:pt x="5875" y="698499"/>
                </a:lnTo>
                <a:lnTo>
                  <a:pt x="8879" y="660399"/>
                </a:lnTo>
                <a:lnTo>
                  <a:pt x="13127" y="622299"/>
                </a:lnTo>
                <a:lnTo>
                  <a:pt x="17996" y="584199"/>
                </a:lnTo>
                <a:lnTo>
                  <a:pt x="32647" y="546099"/>
                </a:lnTo>
                <a:lnTo>
                  <a:pt x="36939" y="533399"/>
                </a:lnTo>
                <a:lnTo>
                  <a:pt x="46903" y="469899"/>
                </a:lnTo>
                <a:lnTo>
                  <a:pt x="58231" y="419099"/>
                </a:lnTo>
                <a:lnTo>
                  <a:pt x="72060" y="368299"/>
                </a:lnTo>
                <a:lnTo>
                  <a:pt x="89526" y="317499"/>
                </a:lnTo>
                <a:lnTo>
                  <a:pt x="111765" y="266699"/>
                </a:lnTo>
                <a:lnTo>
                  <a:pt x="139868" y="228599"/>
                </a:lnTo>
                <a:lnTo>
                  <a:pt x="150597" y="215899"/>
                </a:lnTo>
                <a:lnTo>
                  <a:pt x="169542" y="215899"/>
                </a:lnTo>
                <a:lnTo>
                  <a:pt x="174084" y="203199"/>
                </a:lnTo>
                <a:lnTo>
                  <a:pt x="178184" y="203199"/>
                </a:lnTo>
                <a:lnTo>
                  <a:pt x="182460" y="190499"/>
                </a:lnTo>
                <a:lnTo>
                  <a:pt x="3305570" y="190499"/>
                </a:lnTo>
                <a:lnTo>
                  <a:pt x="3315634" y="203199"/>
                </a:lnTo>
                <a:lnTo>
                  <a:pt x="3323567" y="215899"/>
                </a:lnTo>
                <a:lnTo>
                  <a:pt x="3341547" y="241299"/>
                </a:lnTo>
                <a:lnTo>
                  <a:pt x="3358729" y="266699"/>
                </a:lnTo>
                <a:lnTo>
                  <a:pt x="3375379" y="292099"/>
                </a:lnTo>
                <a:lnTo>
                  <a:pt x="3391761" y="330199"/>
                </a:lnTo>
                <a:lnTo>
                  <a:pt x="3403778" y="342899"/>
                </a:lnTo>
                <a:lnTo>
                  <a:pt x="3415440" y="368299"/>
                </a:lnTo>
                <a:lnTo>
                  <a:pt x="3426391" y="380999"/>
                </a:lnTo>
                <a:lnTo>
                  <a:pt x="3436277" y="406399"/>
                </a:lnTo>
                <a:lnTo>
                  <a:pt x="3445734" y="431799"/>
                </a:lnTo>
                <a:lnTo>
                  <a:pt x="3454392" y="457199"/>
                </a:lnTo>
                <a:lnTo>
                  <a:pt x="3482807" y="546099"/>
                </a:lnTo>
                <a:lnTo>
                  <a:pt x="3495238" y="596899"/>
                </a:lnTo>
                <a:lnTo>
                  <a:pt x="3506604" y="634999"/>
                </a:lnTo>
                <a:lnTo>
                  <a:pt x="3515839" y="673099"/>
                </a:lnTo>
                <a:lnTo>
                  <a:pt x="3524113" y="723899"/>
                </a:lnTo>
                <a:lnTo>
                  <a:pt x="3531114" y="774699"/>
                </a:lnTo>
                <a:lnTo>
                  <a:pt x="3537388" y="825499"/>
                </a:lnTo>
                <a:lnTo>
                  <a:pt x="3543481" y="876299"/>
                </a:lnTo>
                <a:lnTo>
                  <a:pt x="3549937" y="914399"/>
                </a:lnTo>
                <a:lnTo>
                  <a:pt x="3555856" y="965199"/>
                </a:lnTo>
                <a:lnTo>
                  <a:pt x="3558461" y="977899"/>
                </a:lnTo>
                <a:lnTo>
                  <a:pt x="3560355" y="1003299"/>
                </a:lnTo>
                <a:lnTo>
                  <a:pt x="3564306" y="1054099"/>
                </a:lnTo>
                <a:lnTo>
                  <a:pt x="3567814" y="1117599"/>
                </a:lnTo>
                <a:lnTo>
                  <a:pt x="3571144" y="1168399"/>
                </a:lnTo>
                <a:lnTo>
                  <a:pt x="3574562" y="1219199"/>
                </a:lnTo>
                <a:lnTo>
                  <a:pt x="3578079" y="1269999"/>
                </a:lnTo>
                <a:lnTo>
                  <a:pt x="3581859" y="1320799"/>
                </a:lnTo>
                <a:lnTo>
                  <a:pt x="3585692" y="1358899"/>
                </a:lnTo>
                <a:lnTo>
                  <a:pt x="3589366" y="1409699"/>
                </a:lnTo>
                <a:lnTo>
                  <a:pt x="3592672" y="1460499"/>
                </a:lnTo>
                <a:lnTo>
                  <a:pt x="3595400" y="1511299"/>
                </a:lnTo>
                <a:lnTo>
                  <a:pt x="3598090" y="1562099"/>
                </a:lnTo>
                <a:lnTo>
                  <a:pt x="3598241" y="1574799"/>
                </a:lnTo>
                <a:lnTo>
                  <a:pt x="3598241" y="1917699"/>
                </a:lnTo>
                <a:lnTo>
                  <a:pt x="3595851" y="1981199"/>
                </a:lnTo>
                <a:lnTo>
                  <a:pt x="3593722" y="2031999"/>
                </a:lnTo>
                <a:lnTo>
                  <a:pt x="3591436" y="2082799"/>
                </a:lnTo>
                <a:lnTo>
                  <a:pt x="3589034" y="2133599"/>
                </a:lnTo>
                <a:lnTo>
                  <a:pt x="3586553" y="2184399"/>
                </a:lnTo>
                <a:lnTo>
                  <a:pt x="3584034" y="2235199"/>
                </a:lnTo>
                <a:lnTo>
                  <a:pt x="3581504" y="2273299"/>
                </a:lnTo>
                <a:lnTo>
                  <a:pt x="3578631" y="2324099"/>
                </a:lnTo>
                <a:lnTo>
                  <a:pt x="3575391" y="2374899"/>
                </a:lnTo>
                <a:lnTo>
                  <a:pt x="3571756" y="2412999"/>
                </a:lnTo>
                <a:lnTo>
                  <a:pt x="3567700" y="2463799"/>
                </a:lnTo>
                <a:lnTo>
                  <a:pt x="3563196" y="2514599"/>
                </a:lnTo>
                <a:lnTo>
                  <a:pt x="3558106" y="2552699"/>
                </a:lnTo>
                <a:lnTo>
                  <a:pt x="3552462" y="2603499"/>
                </a:lnTo>
                <a:lnTo>
                  <a:pt x="3546503" y="2654299"/>
                </a:lnTo>
                <a:lnTo>
                  <a:pt x="3540465" y="2692399"/>
                </a:lnTo>
                <a:lnTo>
                  <a:pt x="3534584" y="2743199"/>
                </a:lnTo>
                <a:lnTo>
                  <a:pt x="3529098" y="2793999"/>
                </a:lnTo>
                <a:lnTo>
                  <a:pt x="3524289" y="2832099"/>
                </a:lnTo>
                <a:lnTo>
                  <a:pt x="3520456" y="2882899"/>
                </a:lnTo>
                <a:lnTo>
                  <a:pt x="3516445" y="2933699"/>
                </a:lnTo>
                <a:lnTo>
                  <a:pt x="3511104" y="2984499"/>
                </a:lnTo>
                <a:lnTo>
                  <a:pt x="3501691" y="3022599"/>
                </a:lnTo>
                <a:lnTo>
                  <a:pt x="3485530" y="3060699"/>
                </a:lnTo>
                <a:lnTo>
                  <a:pt x="3463686" y="3098799"/>
                </a:lnTo>
                <a:lnTo>
                  <a:pt x="3437225" y="3136899"/>
                </a:lnTo>
                <a:lnTo>
                  <a:pt x="3414805" y="3162299"/>
                </a:lnTo>
                <a:lnTo>
                  <a:pt x="3372094" y="3213099"/>
                </a:lnTo>
                <a:lnTo>
                  <a:pt x="3349140" y="3238499"/>
                </a:lnTo>
                <a:lnTo>
                  <a:pt x="3327060" y="3263899"/>
                </a:lnTo>
                <a:lnTo>
                  <a:pt x="3302493" y="3289299"/>
                </a:lnTo>
                <a:lnTo>
                  <a:pt x="3274019" y="3301999"/>
                </a:lnTo>
                <a:lnTo>
                  <a:pt x="3240217" y="3301999"/>
                </a:lnTo>
                <a:lnTo>
                  <a:pt x="3231841" y="3314699"/>
                </a:lnTo>
                <a:lnTo>
                  <a:pt x="3215443" y="3314699"/>
                </a:lnTo>
                <a:lnTo>
                  <a:pt x="3207067" y="3327399"/>
                </a:lnTo>
                <a:lnTo>
                  <a:pt x="3097182" y="3365499"/>
                </a:lnTo>
                <a:lnTo>
                  <a:pt x="3061205" y="3390899"/>
                </a:lnTo>
                <a:lnTo>
                  <a:pt x="2926354" y="3428999"/>
                </a:lnTo>
                <a:close/>
              </a:path>
              <a:path w="3598544" h="3492500">
                <a:moveTo>
                  <a:pt x="2786529" y="3441699"/>
                </a:moveTo>
                <a:lnTo>
                  <a:pt x="1161212" y="3441699"/>
                </a:lnTo>
                <a:lnTo>
                  <a:pt x="1110065" y="3428999"/>
                </a:lnTo>
                <a:lnTo>
                  <a:pt x="2833383" y="3428999"/>
                </a:lnTo>
                <a:lnTo>
                  <a:pt x="2786529" y="3441699"/>
                </a:lnTo>
                <a:close/>
              </a:path>
              <a:path w="3598544" h="3492500">
                <a:moveTo>
                  <a:pt x="2638315" y="3454399"/>
                </a:moveTo>
                <a:lnTo>
                  <a:pt x="1465424" y="3454399"/>
                </a:lnTo>
                <a:lnTo>
                  <a:pt x="1414729" y="3441699"/>
                </a:lnTo>
                <a:lnTo>
                  <a:pt x="2651205" y="3441699"/>
                </a:lnTo>
                <a:lnTo>
                  <a:pt x="2638315" y="3454399"/>
                </a:lnTo>
                <a:close/>
              </a:path>
              <a:path w="3598544" h="3492500">
                <a:moveTo>
                  <a:pt x="2518603" y="3467099"/>
                </a:moveTo>
                <a:lnTo>
                  <a:pt x="1616794" y="3467099"/>
                </a:lnTo>
                <a:lnTo>
                  <a:pt x="1566496" y="3454399"/>
                </a:lnTo>
                <a:lnTo>
                  <a:pt x="2532086" y="3454399"/>
                </a:lnTo>
                <a:lnTo>
                  <a:pt x="2518603" y="3467099"/>
                </a:lnTo>
                <a:close/>
              </a:path>
              <a:path w="3598544" h="3492500">
                <a:moveTo>
                  <a:pt x="2385080" y="3479799"/>
                </a:moveTo>
                <a:lnTo>
                  <a:pt x="1704524" y="3479799"/>
                </a:lnTo>
                <a:lnTo>
                  <a:pt x="1660437" y="3467099"/>
                </a:lnTo>
                <a:lnTo>
                  <a:pt x="2439401" y="3467099"/>
                </a:lnTo>
                <a:lnTo>
                  <a:pt x="2385080" y="3479799"/>
                </a:lnTo>
                <a:close/>
              </a:path>
              <a:path w="3598544" h="3492500">
                <a:moveTo>
                  <a:pt x="2240935" y="3492499"/>
                </a:moveTo>
                <a:lnTo>
                  <a:pt x="1815435" y="3492499"/>
                </a:lnTo>
                <a:lnTo>
                  <a:pt x="1792965" y="3479799"/>
                </a:lnTo>
                <a:lnTo>
                  <a:pt x="2276483" y="3479799"/>
                </a:lnTo>
                <a:lnTo>
                  <a:pt x="2240935" y="3492499"/>
                </a:lnTo>
                <a:close/>
              </a:path>
            </a:pathLst>
          </a:custGeom>
          <a:solidFill>
            <a:srgbClr val="F7F5F4"/>
          </a:solidFill>
        </p:spPr>
        <p:txBody>
          <a:bodyPr wrap="square" lIns="0" tIns="0" rIns="0" bIns="0" rtlCol="0"/>
          <a:lstStyle/>
          <a:p>
            <a:endParaRPr dirty="0"/>
          </a:p>
        </p:txBody>
      </p:sp>
      <p:sp>
        <p:nvSpPr>
          <p:cNvPr id="16" name="object 16"/>
          <p:cNvSpPr/>
          <p:nvPr/>
        </p:nvSpPr>
        <p:spPr>
          <a:xfrm>
            <a:off x="12124386" y="4497982"/>
            <a:ext cx="3282658" cy="2989314"/>
          </a:xfrm>
          <a:custGeom>
            <a:avLst/>
            <a:gdLst/>
            <a:ahLst/>
            <a:cxnLst/>
            <a:rect l="l" t="t" r="r" b="b"/>
            <a:pathLst>
              <a:path w="3598544" h="3492500">
                <a:moveTo>
                  <a:pt x="1406525" y="12699"/>
                </a:moveTo>
                <a:lnTo>
                  <a:pt x="1113318" y="12699"/>
                </a:lnTo>
                <a:lnTo>
                  <a:pt x="1211607" y="0"/>
                </a:lnTo>
                <a:lnTo>
                  <a:pt x="1393902" y="0"/>
                </a:lnTo>
                <a:lnTo>
                  <a:pt x="1406525" y="12699"/>
                </a:lnTo>
                <a:close/>
              </a:path>
              <a:path w="3598544" h="3492500">
                <a:moveTo>
                  <a:pt x="2603847" y="12699"/>
                </a:moveTo>
                <a:lnTo>
                  <a:pt x="1414102" y="12699"/>
                </a:lnTo>
                <a:lnTo>
                  <a:pt x="1421680" y="0"/>
                </a:lnTo>
                <a:lnTo>
                  <a:pt x="2575713" y="0"/>
                </a:lnTo>
                <a:lnTo>
                  <a:pt x="2603847" y="12699"/>
                </a:lnTo>
                <a:close/>
              </a:path>
              <a:path w="3598544" h="3492500">
                <a:moveTo>
                  <a:pt x="2872720" y="38099"/>
                </a:moveTo>
                <a:lnTo>
                  <a:pt x="795729" y="38099"/>
                </a:lnTo>
                <a:lnTo>
                  <a:pt x="831528" y="25399"/>
                </a:lnTo>
                <a:lnTo>
                  <a:pt x="916650" y="25399"/>
                </a:lnTo>
                <a:lnTo>
                  <a:pt x="965773" y="12699"/>
                </a:lnTo>
                <a:lnTo>
                  <a:pt x="2766994" y="12699"/>
                </a:lnTo>
                <a:lnTo>
                  <a:pt x="2872720" y="38099"/>
                </a:lnTo>
                <a:close/>
              </a:path>
              <a:path w="3598544" h="3492500">
                <a:moveTo>
                  <a:pt x="2971816" y="50799"/>
                </a:moveTo>
                <a:lnTo>
                  <a:pt x="690225" y="50799"/>
                </a:lnTo>
                <a:lnTo>
                  <a:pt x="724574" y="38099"/>
                </a:lnTo>
                <a:lnTo>
                  <a:pt x="2922046" y="38099"/>
                </a:lnTo>
                <a:lnTo>
                  <a:pt x="2971816" y="50799"/>
                </a:lnTo>
                <a:close/>
              </a:path>
              <a:path w="3598544" h="3492500">
                <a:moveTo>
                  <a:pt x="3071623" y="63499"/>
                </a:moveTo>
                <a:lnTo>
                  <a:pt x="622946" y="63499"/>
                </a:lnTo>
                <a:lnTo>
                  <a:pt x="656497" y="50799"/>
                </a:lnTo>
                <a:lnTo>
                  <a:pt x="3021764" y="50799"/>
                </a:lnTo>
                <a:lnTo>
                  <a:pt x="3071623" y="63499"/>
                </a:lnTo>
                <a:close/>
              </a:path>
              <a:path w="3598544" h="3492500">
                <a:moveTo>
                  <a:pt x="3294796" y="190499"/>
                </a:moveTo>
                <a:lnTo>
                  <a:pt x="187537" y="190499"/>
                </a:lnTo>
                <a:lnTo>
                  <a:pt x="218571" y="165099"/>
                </a:lnTo>
                <a:lnTo>
                  <a:pt x="251115" y="152399"/>
                </a:lnTo>
                <a:lnTo>
                  <a:pt x="285967" y="139699"/>
                </a:lnTo>
                <a:lnTo>
                  <a:pt x="323927" y="126999"/>
                </a:lnTo>
                <a:lnTo>
                  <a:pt x="353614" y="126999"/>
                </a:lnTo>
                <a:lnTo>
                  <a:pt x="412634" y="101599"/>
                </a:lnTo>
                <a:lnTo>
                  <a:pt x="442321" y="101599"/>
                </a:lnTo>
                <a:lnTo>
                  <a:pt x="515016" y="76199"/>
                </a:lnTo>
                <a:lnTo>
                  <a:pt x="551806" y="76199"/>
                </a:lnTo>
                <a:lnTo>
                  <a:pt x="589130" y="63499"/>
                </a:lnTo>
                <a:lnTo>
                  <a:pt x="3101517" y="63499"/>
                </a:lnTo>
                <a:lnTo>
                  <a:pt x="3159531" y="88899"/>
                </a:lnTo>
                <a:lnTo>
                  <a:pt x="3212541" y="114299"/>
                </a:lnTo>
                <a:lnTo>
                  <a:pt x="3260550" y="165099"/>
                </a:lnTo>
                <a:lnTo>
                  <a:pt x="3284733" y="177799"/>
                </a:lnTo>
                <a:lnTo>
                  <a:pt x="3294796" y="190499"/>
                </a:lnTo>
                <a:close/>
              </a:path>
              <a:path w="3598544" h="3492500">
                <a:moveTo>
                  <a:pt x="2926354" y="3428999"/>
                </a:moveTo>
                <a:lnTo>
                  <a:pt x="1058919" y="3428999"/>
                </a:lnTo>
                <a:lnTo>
                  <a:pt x="1007773" y="3416299"/>
                </a:lnTo>
                <a:lnTo>
                  <a:pt x="905480" y="3403599"/>
                </a:lnTo>
                <a:lnTo>
                  <a:pt x="857171" y="3403599"/>
                </a:lnTo>
                <a:lnTo>
                  <a:pt x="808835" y="3390899"/>
                </a:lnTo>
                <a:lnTo>
                  <a:pt x="760447" y="3390899"/>
                </a:lnTo>
                <a:lnTo>
                  <a:pt x="663407" y="3378199"/>
                </a:lnTo>
                <a:lnTo>
                  <a:pt x="614703" y="3365499"/>
                </a:lnTo>
                <a:lnTo>
                  <a:pt x="400646" y="3340099"/>
                </a:lnTo>
                <a:lnTo>
                  <a:pt x="394964" y="3340099"/>
                </a:lnTo>
                <a:lnTo>
                  <a:pt x="349693" y="3314699"/>
                </a:lnTo>
                <a:lnTo>
                  <a:pt x="304156" y="3301999"/>
                </a:lnTo>
                <a:lnTo>
                  <a:pt x="259506" y="3276599"/>
                </a:lnTo>
                <a:lnTo>
                  <a:pt x="216899" y="3263899"/>
                </a:lnTo>
                <a:lnTo>
                  <a:pt x="174829" y="3225799"/>
                </a:lnTo>
                <a:lnTo>
                  <a:pt x="141127" y="3187699"/>
                </a:lnTo>
                <a:lnTo>
                  <a:pt x="115317" y="3149599"/>
                </a:lnTo>
                <a:lnTo>
                  <a:pt x="96926" y="3111499"/>
                </a:lnTo>
                <a:lnTo>
                  <a:pt x="85481" y="3060699"/>
                </a:lnTo>
                <a:lnTo>
                  <a:pt x="80508" y="3009899"/>
                </a:lnTo>
                <a:lnTo>
                  <a:pt x="79221" y="2971799"/>
                </a:lnTo>
                <a:lnTo>
                  <a:pt x="77312" y="2946399"/>
                </a:lnTo>
                <a:lnTo>
                  <a:pt x="75581" y="2920999"/>
                </a:lnTo>
                <a:lnTo>
                  <a:pt x="74826" y="2895599"/>
                </a:lnTo>
                <a:lnTo>
                  <a:pt x="76010" y="2857499"/>
                </a:lnTo>
                <a:lnTo>
                  <a:pt x="77904" y="2819399"/>
                </a:lnTo>
                <a:lnTo>
                  <a:pt x="82403" y="2743199"/>
                </a:lnTo>
                <a:lnTo>
                  <a:pt x="84772" y="2692399"/>
                </a:lnTo>
                <a:lnTo>
                  <a:pt x="86768" y="2641599"/>
                </a:lnTo>
                <a:lnTo>
                  <a:pt x="88296" y="2590799"/>
                </a:lnTo>
                <a:lnTo>
                  <a:pt x="89263" y="2539999"/>
                </a:lnTo>
                <a:lnTo>
                  <a:pt x="89575" y="2489199"/>
                </a:lnTo>
                <a:lnTo>
                  <a:pt x="89138" y="2438399"/>
                </a:lnTo>
                <a:lnTo>
                  <a:pt x="87860" y="2400299"/>
                </a:lnTo>
                <a:lnTo>
                  <a:pt x="85646" y="2349499"/>
                </a:lnTo>
                <a:lnTo>
                  <a:pt x="82403" y="2298699"/>
                </a:lnTo>
                <a:lnTo>
                  <a:pt x="78536" y="2247899"/>
                </a:lnTo>
                <a:lnTo>
                  <a:pt x="74736" y="2197099"/>
                </a:lnTo>
                <a:lnTo>
                  <a:pt x="59760" y="1993899"/>
                </a:lnTo>
                <a:lnTo>
                  <a:pt x="55960" y="1943099"/>
                </a:lnTo>
                <a:lnTo>
                  <a:pt x="52094" y="1892299"/>
                </a:lnTo>
                <a:lnTo>
                  <a:pt x="47926" y="1841499"/>
                </a:lnTo>
                <a:lnTo>
                  <a:pt x="39137" y="1739899"/>
                </a:lnTo>
                <a:lnTo>
                  <a:pt x="34969" y="1689099"/>
                </a:lnTo>
                <a:lnTo>
                  <a:pt x="31256" y="1638299"/>
                </a:lnTo>
                <a:lnTo>
                  <a:pt x="29155" y="1587499"/>
                </a:lnTo>
                <a:lnTo>
                  <a:pt x="26728" y="1511299"/>
                </a:lnTo>
                <a:lnTo>
                  <a:pt x="24626" y="1460499"/>
                </a:lnTo>
                <a:lnTo>
                  <a:pt x="21888" y="1435099"/>
                </a:lnTo>
                <a:lnTo>
                  <a:pt x="17641" y="1409699"/>
                </a:lnTo>
                <a:lnTo>
                  <a:pt x="13571" y="1396999"/>
                </a:lnTo>
                <a:lnTo>
                  <a:pt x="11366" y="1371599"/>
                </a:lnTo>
                <a:lnTo>
                  <a:pt x="9404" y="1320799"/>
                </a:lnTo>
                <a:lnTo>
                  <a:pt x="7941" y="1269999"/>
                </a:lnTo>
                <a:lnTo>
                  <a:pt x="6797" y="1231899"/>
                </a:lnTo>
                <a:lnTo>
                  <a:pt x="5789" y="1181099"/>
                </a:lnTo>
                <a:lnTo>
                  <a:pt x="4735" y="1130299"/>
                </a:lnTo>
                <a:lnTo>
                  <a:pt x="3463" y="1104899"/>
                </a:lnTo>
                <a:lnTo>
                  <a:pt x="1658" y="1092199"/>
                </a:lnTo>
                <a:lnTo>
                  <a:pt x="207" y="1066799"/>
                </a:lnTo>
                <a:lnTo>
                  <a:pt x="0" y="1041399"/>
                </a:lnTo>
                <a:lnTo>
                  <a:pt x="1450" y="1003299"/>
                </a:lnTo>
                <a:lnTo>
                  <a:pt x="6127" y="939799"/>
                </a:lnTo>
                <a:lnTo>
                  <a:pt x="7578" y="901699"/>
                </a:lnTo>
                <a:lnTo>
                  <a:pt x="7267" y="863599"/>
                </a:lnTo>
                <a:lnTo>
                  <a:pt x="5802" y="812799"/>
                </a:lnTo>
                <a:lnTo>
                  <a:pt x="4514" y="774699"/>
                </a:lnTo>
                <a:lnTo>
                  <a:pt x="4735" y="736599"/>
                </a:lnTo>
                <a:lnTo>
                  <a:pt x="5875" y="698499"/>
                </a:lnTo>
                <a:lnTo>
                  <a:pt x="8879" y="660399"/>
                </a:lnTo>
                <a:lnTo>
                  <a:pt x="13127" y="622299"/>
                </a:lnTo>
                <a:lnTo>
                  <a:pt x="17996" y="584199"/>
                </a:lnTo>
                <a:lnTo>
                  <a:pt x="32647" y="546099"/>
                </a:lnTo>
                <a:lnTo>
                  <a:pt x="36939" y="533399"/>
                </a:lnTo>
                <a:lnTo>
                  <a:pt x="46903" y="469899"/>
                </a:lnTo>
                <a:lnTo>
                  <a:pt x="58231" y="419099"/>
                </a:lnTo>
                <a:lnTo>
                  <a:pt x="72060" y="368299"/>
                </a:lnTo>
                <a:lnTo>
                  <a:pt x="89526" y="317499"/>
                </a:lnTo>
                <a:lnTo>
                  <a:pt x="111765" y="266699"/>
                </a:lnTo>
                <a:lnTo>
                  <a:pt x="139868" y="228599"/>
                </a:lnTo>
                <a:lnTo>
                  <a:pt x="150597" y="215899"/>
                </a:lnTo>
                <a:lnTo>
                  <a:pt x="169542" y="215899"/>
                </a:lnTo>
                <a:lnTo>
                  <a:pt x="174084" y="203199"/>
                </a:lnTo>
                <a:lnTo>
                  <a:pt x="178184" y="203199"/>
                </a:lnTo>
                <a:lnTo>
                  <a:pt x="182460" y="190499"/>
                </a:lnTo>
                <a:lnTo>
                  <a:pt x="3305570" y="190499"/>
                </a:lnTo>
                <a:lnTo>
                  <a:pt x="3315634" y="203199"/>
                </a:lnTo>
                <a:lnTo>
                  <a:pt x="3323567" y="215899"/>
                </a:lnTo>
                <a:lnTo>
                  <a:pt x="3341547" y="241299"/>
                </a:lnTo>
                <a:lnTo>
                  <a:pt x="3358729" y="266699"/>
                </a:lnTo>
                <a:lnTo>
                  <a:pt x="3375379" y="292099"/>
                </a:lnTo>
                <a:lnTo>
                  <a:pt x="3391761" y="330199"/>
                </a:lnTo>
                <a:lnTo>
                  <a:pt x="3403778" y="342899"/>
                </a:lnTo>
                <a:lnTo>
                  <a:pt x="3415440" y="368299"/>
                </a:lnTo>
                <a:lnTo>
                  <a:pt x="3426391" y="380999"/>
                </a:lnTo>
                <a:lnTo>
                  <a:pt x="3436277" y="406399"/>
                </a:lnTo>
                <a:lnTo>
                  <a:pt x="3445734" y="431799"/>
                </a:lnTo>
                <a:lnTo>
                  <a:pt x="3454392" y="457199"/>
                </a:lnTo>
                <a:lnTo>
                  <a:pt x="3482807" y="546099"/>
                </a:lnTo>
                <a:lnTo>
                  <a:pt x="3495238" y="596899"/>
                </a:lnTo>
                <a:lnTo>
                  <a:pt x="3506604" y="634999"/>
                </a:lnTo>
                <a:lnTo>
                  <a:pt x="3515839" y="673099"/>
                </a:lnTo>
                <a:lnTo>
                  <a:pt x="3524113" y="723899"/>
                </a:lnTo>
                <a:lnTo>
                  <a:pt x="3531114" y="774699"/>
                </a:lnTo>
                <a:lnTo>
                  <a:pt x="3537388" y="825499"/>
                </a:lnTo>
                <a:lnTo>
                  <a:pt x="3543481" y="876299"/>
                </a:lnTo>
                <a:lnTo>
                  <a:pt x="3549937" y="914399"/>
                </a:lnTo>
                <a:lnTo>
                  <a:pt x="3555856" y="965199"/>
                </a:lnTo>
                <a:lnTo>
                  <a:pt x="3558461" y="977899"/>
                </a:lnTo>
                <a:lnTo>
                  <a:pt x="3560355" y="1003299"/>
                </a:lnTo>
                <a:lnTo>
                  <a:pt x="3564306" y="1054099"/>
                </a:lnTo>
                <a:lnTo>
                  <a:pt x="3567814" y="1117599"/>
                </a:lnTo>
                <a:lnTo>
                  <a:pt x="3571144" y="1168399"/>
                </a:lnTo>
                <a:lnTo>
                  <a:pt x="3574562" y="1219199"/>
                </a:lnTo>
                <a:lnTo>
                  <a:pt x="3578079" y="1269999"/>
                </a:lnTo>
                <a:lnTo>
                  <a:pt x="3581859" y="1320799"/>
                </a:lnTo>
                <a:lnTo>
                  <a:pt x="3585692" y="1358899"/>
                </a:lnTo>
                <a:lnTo>
                  <a:pt x="3589366" y="1409699"/>
                </a:lnTo>
                <a:lnTo>
                  <a:pt x="3592672" y="1460499"/>
                </a:lnTo>
                <a:lnTo>
                  <a:pt x="3595400" y="1511299"/>
                </a:lnTo>
                <a:lnTo>
                  <a:pt x="3598090" y="1562099"/>
                </a:lnTo>
                <a:lnTo>
                  <a:pt x="3598241" y="1574799"/>
                </a:lnTo>
                <a:lnTo>
                  <a:pt x="3598241" y="1917699"/>
                </a:lnTo>
                <a:lnTo>
                  <a:pt x="3595851" y="1981199"/>
                </a:lnTo>
                <a:lnTo>
                  <a:pt x="3593722" y="2031999"/>
                </a:lnTo>
                <a:lnTo>
                  <a:pt x="3591436" y="2082799"/>
                </a:lnTo>
                <a:lnTo>
                  <a:pt x="3589034" y="2133599"/>
                </a:lnTo>
                <a:lnTo>
                  <a:pt x="3586553" y="2184399"/>
                </a:lnTo>
                <a:lnTo>
                  <a:pt x="3584034" y="2235199"/>
                </a:lnTo>
                <a:lnTo>
                  <a:pt x="3581504" y="2273299"/>
                </a:lnTo>
                <a:lnTo>
                  <a:pt x="3578631" y="2324099"/>
                </a:lnTo>
                <a:lnTo>
                  <a:pt x="3575391" y="2374899"/>
                </a:lnTo>
                <a:lnTo>
                  <a:pt x="3571756" y="2412999"/>
                </a:lnTo>
                <a:lnTo>
                  <a:pt x="3567700" y="2463799"/>
                </a:lnTo>
                <a:lnTo>
                  <a:pt x="3563196" y="2514599"/>
                </a:lnTo>
                <a:lnTo>
                  <a:pt x="3558106" y="2552699"/>
                </a:lnTo>
                <a:lnTo>
                  <a:pt x="3552462" y="2603499"/>
                </a:lnTo>
                <a:lnTo>
                  <a:pt x="3546503" y="2654299"/>
                </a:lnTo>
                <a:lnTo>
                  <a:pt x="3540465" y="2692399"/>
                </a:lnTo>
                <a:lnTo>
                  <a:pt x="3534584" y="2743199"/>
                </a:lnTo>
                <a:lnTo>
                  <a:pt x="3529098" y="2793999"/>
                </a:lnTo>
                <a:lnTo>
                  <a:pt x="3524289" y="2832099"/>
                </a:lnTo>
                <a:lnTo>
                  <a:pt x="3520456" y="2882899"/>
                </a:lnTo>
                <a:lnTo>
                  <a:pt x="3516445" y="2933699"/>
                </a:lnTo>
                <a:lnTo>
                  <a:pt x="3511104" y="2984499"/>
                </a:lnTo>
                <a:lnTo>
                  <a:pt x="3501691" y="3022599"/>
                </a:lnTo>
                <a:lnTo>
                  <a:pt x="3485530" y="3060699"/>
                </a:lnTo>
                <a:lnTo>
                  <a:pt x="3463686" y="3098799"/>
                </a:lnTo>
                <a:lnTo>
                  <a:pt x="3437225" y="3136899"/>
                </a:lnTo>
                <a:lnTo>
                  <a:pt x="3414805" y="3162299"/>
                </a:lnTo>
                <a:lnTo>
                  <a:pt x="3372094" y="3213099"/>
                </a:lnTo>
                <a:lnTo>
                  <a:pt x="3349140" y="3238499"/>
                </a:lnTo>
                <a:lnTo>
                  <a:pt x="3327060" y="3263899"/>
                </a:lnTo>
                <a:lnTo>
                  <a:pt x="3302493" y="3289299"/>
                </a:lnTo>
                <a:lnTo>
                  <a:pt x="3274019" y="3301999"/>
                </a:lnTo>
                <a:lnTo>
                  <a:pt x="3240217" y="3301999"/>
                </a:lnTo>
                <a:lnTo>
                  <a:pt x="3231841" y="3314699"/>
                </a:lnTo>
                <a:lnTo>
                  <a:pt x="3215443" y="3314699"/>
                </a:lnTo>
                <a:lnTo>
                  <a:pt x="3207067" y="3327399"/>
                </a:lnTo>
                <a:lnTo>
                  <a:pt x="3097182" y="3365499"/>
                </a:lnTo>
                <a:lnTo>
                  <a:pt x="3061205" y="3390899"/>
                </a:lnTo>
                <a:lnTo>
                  <a:pt x="2926354" y="3428999"/>
                </a:lnTo>
                <a:close/>
              </a:path>
              <a:path w="3598544" h="3492500">
                <a:moveTo>
                  <a:pt x="2786529" y="3441699"/>
                </a:moveTo>
                <a:lnTo>
                  <a:pt x="1161212" y="3441699"/>
                </a:lnTo>
                <a:lnTo>
                  <a:pt x="1110065" y="3428999"/>
                </a:lnTo>
                <a:lnTo>
                  <a:pt x="2833383" y="3428999"/>
                </a:lnTo>
                <a:lnTo>
                  <a:pt x="2786529" y="3441699"/>
                </a:lnTo>
                <a:close/>
              </a:path>
              <a:path w="3598544" h="3492500">
                <a:moveTo>
                  <a:pt x="2638315" y="3454399"/>
                </a:moveTo>
                <a:lnTo>
                  <a:pt x="1465424" y="3454399"/>
                </a:lnTo>
                <a:lnTo>
                  <a:pt x="1414729" y="3441699"/>
                </a:lnTo>
                <a:lnTo>
                  <a:pt x="2651205" y="3441699"/>
                </a:lnTo>
                <a:lnTo>
                  <a:pt x="2638315" y="3454399"/>
                </a:lnTo>
                <a:close/>
              </a:path>
              <a:path w="3598544" h="3492500">
                <a:moveTo>
                  <a:pt x="2518603" y="3467099"/>
                </a:moveTo>
                <a:lnTo>
                  <a:pt x="1616794" y="3467099"/>
                </a:lnTo>
                <a:lnTo>
                  <a:pt x="1566496" y="3454399"/>
                </a:lnTo>
                <a:lnTo>
                  <a:pt x="2532086" y="3454399"/>
                </a:lnTo>
                <a:lnTo>
                  <a:pt x="2518603" y="3467099"/>
                </a:lnTo>
                <a:close/>
              </a:path>
              <a:path w="3598544" h="3492500">
                <a:moveTo>
                  <a:pt x="2385080" y="3479799"/>
                </a:moveTo>
                <a:lnTo>
                  <a:pt x="1704524" y="3479799"/>
                </a:lnTo>
                <a:lnTo>
                  <a:pt x="1660437" y="3467099"/>
                </a:lnTo>
                <a:lnTo>
                  <a:pt x="2439401" y="3467099"/>
                </a:lnTo>
                <a:lnTo>
                  <a:pt x="2385080" y="3479799"/>
                </a:lnTo>
                <a:close/>
              </a:path>
              <a:path w="3598544" h="3492500">
                <a:moveTo>
                  <a:pt x="2240938" y="3492499"/>
                </a:moveTo>
                <a:lnTo>
                  <a:pt x="1815433" y="3492499"/>
                </a:lnTo>
                <a:lnTo>
                  <a:pt x="1792965" y="3479799"/>
                </a:lnTo>
                <a:lnTo>
                  <a:pt x="2276483" y="3479799"/>
                </a:lnTo>
                <a:lnTo>
                  <a:pt x="2240938" y="3492499"/>
                </a:lnTo>
                <a:close/>
              </a:path>
            </a:pathLst>
          </a:custGeom>
          <a:solidFill>
            <a:srgbClr val="F7F5F4"/>
          </a:solidFill>
        </p:spPr>
        <p:txBody>
          <a:bodyPr wrap="square" lIns="0" tIns="0" rIns="0" bIns="0" rtlCol="0"/>
          <a:lstStyle/>
          <a:p>
            <a:endParaRPr/>
          </a:p>
        </p:txBody>
      </p:sp>
      <p:grpSp>
        <p:nvGrpSpPr>
          <p:cNvPr id="19" name="object 19"/>
          <p:cNvGrpSpPr/>
          <p:nvPr/>
        </p:nvGrpSpPr>
        <p:grpSpPr>
          <a:xfrm>
            <a:off x="1572697" y="1382073"/>
            <a:ext cx="1369695" cy="1778000"/>
            <a:chOff x="1572697" y="1382073"/>
            <a:chExt cx="1369695" cy="1778000"/>
          </a:xfrm>
        </p:grpSpPr>
        <p:sp>
          <p:nvSpPr>
            <p:cNvPr id="20" name="object 20"/>
            <p:cNvSpPr/>
            <p:nvPr/>
          </p:nvSpPr>
          <p:spPr>
            <a:xfrm>
              <a:off x="1572691" y="1382076"/>
              <a:ext cx="1369695" cy="1778000"/>
            </a:xfrm>
            <a:custGeom>
              <a:avLst/>
              <a:gdLst/>
              <a:ahLst/>
              <a:cxnLst/>
              <a:rect l="l" t="t" r="r" b="b"/>
              <a:pathLst>
                <a:path w="1369695" h="1778000">
                  <a:moveTo>
                    <a:pt x="675335" y="698500"/>
                  </a:moveTo>
                  <a:lnTo>
                    <a:pt x="668134" y="673100"/>
                  </a:lnTo>
                  <a:lnTo>
                    <a:pt x="661098" y="673100"/>
                  </a:lnTo>
                  <a:lnTo>
                    <a:pt x="652233" y="660400"/>
                  </a:lnTo>
                  <a:lnTo>
                    <a:pt x="642239" y="660400"/>
                  </a:lnTo>
                  <a:lnTo>
                    <a:pt x="631799" y="647700"/>
                  </a:lnTo>
                  <a:lnTo>
                    <a:pt x="603872" y="647700"/>
                  </a:lnTo>
                  <a:lnTo>
                    <a:pt x="589457" y="635000"/>
                  </a:lnTo>
                  <a:lnTo>
                    <a:pt x="575144" y="635000"/>
                  </a:lnTo>
                  <a:lnTo>
                    <a:pt x="524573" y="622300"/>
                  </a:lnTo>
                  <a:lnTo>
                    <a:pt x="481952" y="596900"/>
                  </a:lnTo>
                  <a:lnTo>
                    <a:pt x="448043" y="558800"/>
                  </a:lnTo>
                  <a:lnTo>
                    <a:pt x="423633" y="520700"/>
                  </a:lnTo>
                  <a:lnTo>
                    <a:pt x="409486" y="457200"/>
                  </a:lnTo>
                  <a:lnTo>
                    <a:pt x="401243" y="393700"/>
                  </a:lnTo>
                  <a:lnTo>
                    <a:pt x="397903" y="368300"/>
                  </a:lnTo>
                  <a:lnTo>
                    <a:pt x="394881" y="330200"/>
                  </a:lnTo>
                  <a:lnTo>
                    <a:pt x="389382" y="304800"/>
                  </a:lnTo>
                  <a:lnTo>
                    <a:pt x="377952" y="292100"/>
                  </a:lnTo>
                  <a:lnTo>
                    <a:pt x="360908" y="279400"/>
                  </a:lnTo>
                  <a:lnTo>
                    <a:pt x="328396" y="279400"/>
                  </a:lnTo>
                  <a:lnTo>
                    <a:pt x="320687" y="292100"/>
                  </a:lnTo>
                  <a:lnTo>
                    <a:pt x="316039" y="304800"/>
                  </a:lnTo>
                  <a:lnTo>
                    <a:pt x="315074" y="317500"/>
                  </a:lnTo>
                  <a:lnTo>
                    <a:pt x="313448" y="355600"/>
                  </a:lnTo>
                  <a:lnTo>
                    <a:pt x="305841" y="406400"/>
                  </a:lnTo>
                  <a:lnTo>
                    <a:pt x="293268" y="444500"/>
                  </a:lnTo>
                  <a:lnTo>
                    <a:pt x="276758" y="495300"/>
                  </a:lnTo>
                  <a:lnTo>
                    <a:pt x="257352" y="533400"/>
                  </a:lnTo>
                  <a:lnTo>
                    <a:pt x="231724" y="571500"/>
                  </a:lnTo>
                  <a:lnTo>
                    <a:pt x="200418" y="609600"/>
                  </a:lnTo>
                  <a:lnTo>
                    <a:pt x="163830" y="635000"/>
                  </a:lnTo>
                  <a:lnTo>
                    <a:pt x="122351" y="660400"/>
                  </a:lnTo>
                  <a:lnTo>
                    <a:pt x="76365" y="685800"/>
                  </a:lnTo>
                  <a:lnTo>
                    <a:pt x="39344" y="685800"/>
                  </a:lnTo>
                  <a:lnTo>
                    <a:pt x="27203" y="698500"/>
                  </a:lnTo>
                  <a:lnTo>
                    <a:pt x="13500" y="698500"/>
                  </a:lnTo>
                  <a:lnTo>
                    <a:pt x="4445" y="711200"/>
                  </a:lnTo>
                  <a:lnTo>
                    <a:pt x="0" y="723900"/>
                  </a:lnTo>
                  <a:lnTo>
                    <a:pt x="127" y="736600"/>
                  </a:lnTo>
                  <a:lnTo>
                    <a:pt x="4254" y="749300"/>
                  </a:lnTo>
                  <a:lnTo>
                    <a:pt x="12065" y="762000"/>
                  </a:lnTo>
                  <a:lnTo>
                    <a:pt x="59169" y="762000"/>
                  </a:lnTo>
                  <a:lnTo>
                    <a:pt x="80149" y="774700"/>
                  </a:lnTo>
                  <a:lnTo>
                    <a:pt x="100406" y="774700"/>
                  </a:lnTo>
                  <a:lnTo>
                    <a:pt x="120548" y="787400"/>
                  </a:lnTo>
                  <a:lnTo>
                    <a:pt x="155575" y="800100"/>
                  </a:lnTo>
                  <a:lnTo>
                    <a:pt x="184899" y="825500"/>
                  </a:lnTo>
                  <a:lnTo>
                    <a:pt x="207873" y="850900"/>
                  </a:lnTo>
                  <a:lnTo>
                    <a:pt x="223862" y="889000"/>
                  </a:lnTo>
                  <a:lnTo>
                    <a:pt x="237896" y="939800"/>
                  </a:lnTo>
                  <a:lnTo>
                    <a:pt x="251129" y="977900"/>
                  </a:lnTo>
                  <a:lnTo>
                    <a:pt x="263855" y="1028700"/>
                  </a:lnTo>
                  <a:lnTo>
                    <a:pt x="276402" y="1066800"/>
                  </a:lnTo>
                  <a:lnTo>
                    <a:pt x="289064" y="1104900"/>
                  </a:lnTo>
                  <a:lnTo>
                    <a:pt x="292150" y="1123022"/>
                  </a:lnTo>
                  <a:lnTo>
                    <a:pt x="291909" y="1124483"/>
                  </a:lnTo>
                  <a:lnTo>
                    <a:pt x="292430" y="1124661"/>
                  </a:lnTo>
                  <a:lnTo>
                    <a:pt x="293395" y="1130300"/>
                  </a:lnTo>
                  <a:lnTo>
                    <a:pt x="306514" y="1168400"/>
                  </a:lnTo>
                  <a:lnTo>
                    <a:pt x="318808" y="1193800"/>
                  </a:lnTo>
                  <a:lnTo>
                    <a:pt x="358978" y="1193800"/>
                  </a:lnTo>
                  <a:lnTo>
                    <a:pt x="364502" y="1181100"/>
                  </a:lnTo>
                  <a:lnTo>
                    <a:pt x="368160" y="1168400"/>
                  </a:lnTo>
                  <a:lnTo>
                    <a:pt x="379577" y="1130300"/>
                  </a:lnTo>
                  <a:lnTo>
                    <a:pt x="386613" y="1099972"/>
                  </a:lnTo>
                  <a:lnTo>
                    <a:pt x="388823" y="1104188"/>
                  </a:lnTo>
                  <a:lnTo>
                    <a:pt x="391668" y="1105966"/>
                  </a:lnTo>
                  <a:lnTo>
                    <a:pt x="388467" y="1095286"/>
                  </a:lnTo>
                  <a:lnTo>
                    <a:pt x="387731" y="1095108"/>
                  </a:lnTo>
                  <a:lnTo>
                    <a:pt x="391363" y="1079500"/>
                  </a:lnTo>
                  <a:lnTo>
                    <a:pt x="403479" y="1041400"/>
                  </a:lnTo>
                  <a:lnTo>
                    <a:pt x="415899" y="990600"/>
                  </a:lnTo>
                  <a:lnTo>
                    <a:pt x="421767" y="965200"/>
                  </a:lnTo>
                  <a:lnTo>
                    <a:pt x="428142" y="952500"/>
                  </a:lnTo>
                  <a:lnTo>
                    <a:pt x="434987" y="927100"/>
                  </a:lnTo>
                  <a:lnTo>
                    <a:pt x="442264" y="914400"/>
                  </a:lnTo>
                  <a:lnTo>
                    <a:pt x="466674" y="863600"/>
                  </a:lnTo>
                  <a:lnTo>
                    <a:pt x="499402" y="825500"/>
                  </a:lnTo>
                  <a:lnTo>
                    <a:pt x="539800" y="787400"/>
                  </a:lnTo>
                  <a:lnTo>
                    <a:pt x="587260" y="774700"/>
                  </a:lnTo>
                  <a:lnTo>
                    <a:pt x="598424" y="762000"/>
                  </a:lnTo>
                  <a:lnTo>
                    <a:pt x="621030" y="762000"/>
                  </a:lnTo>
                  <a:lnTo>
                    <a:pt x="631799" y="749300"/>
                  </a:lnTo>
                  <a:lnTo>
                    <a:pt x="656056" y="736600"/>
                  </a:lnTo>
                  <a:lnTo>
                    <a:pt x="670941" y="723900"/>
                  </a:lnTo>
                  <a:lnTo>
                    <a:pt x="675335" y="698500"/>
                  </a:lnTo>
                  <a:close/>
                </a:path>
                <a:path w="1369695" h="1778000">
                  <a:moveTo>
                    <a:pt x="1048245" y="1435100"/>
                  </a:moveTo>
                  <a:lnTo>
                    <a:pt x="1046899" y="1422400"/>
                  </a:lnTo>
                  <a:lnTo>
                    <a:pt x="1037856" y="1409700"/>
                  </a:lnTo>
                  <a:lnTo>
                    <a:pt x="1020838" y="1409700"/>
                  </a:lnTo>
                  <a:lnTo>
                    <a:pt x="986624" y="1384300"/>
                  </a:lnTo>
                  <a:lnTo>
                    <a:pt x="957643" y="1358900"/>
                  </a:lnTo>
                  <a:lnTo>
                    <a:pt x="911821" y="1308100"/>
                  </a:lnTo>
                  <a:lnTo>
                    <a:pt x="898118" y="1270000"/>
                  </a:lnTo>
                  <a:lnTo>
                    <a:pt x="884466" y="1206500"/>
                  </a:lnTo>
                  <a:lnTo>
                    <a:pt x="880071" y="1168400"/>
                  </a:lnTo>
                  <a:lnTo>
                    <a:pt x="878382" y="1130300"/>
                  </a:lnTo>
                  <a:lnTo>
                    <a:pt x="877265" y="1117600"/>
                  </a:lnTo>
                  <a:lnTo>
                    <a:pt x="874001" y="1104900"/>
                  </a:lnTo>
                  <a:lnTo>
                    <a:pt x="868006" y="1092200"/>
                  </a:lnTo>
                  <a:lnTo>
                    <a:pt x="859332" y="1079500"/>
                  </a:lnTo>
                  <a:lnTo>
                    <a:pt x="835494" y="1079500"/>
                  </a:lnTo>
                  <a:lnTo>
                    <a:pt x="825119" y="1092200"/>
                  </a:lnTo>
                  <a:lnTo>
                    <a:pt x="816940" y="1104900"/>
                  </a:lnTo>
                  <a:lnTo>
                    <a:pt x="810996" y="1117600"/>
                  </a:lnTo>
                  <a:lnTo>
                    <a:pt x="809574" y="1117600"/>
                  </a:lnTo>
                  <a:lnTo>
                    <a:pt x="808151" y="1130300"/>
                  </a:lnTo>
                  <a:lnTo>
                    <a:pt x="807440" y="1130300"/>
                  </a:lnTo>
                  <a:lnTo>
                    <a:pt x="805357" y="1155700"/>
                  </a:lnTo>
                  <a:lnTo>
                    <a:pt x="803389" y="1168400"/>
                  </a:lnTo>
                  <a:lnTo>
                    <a:pt x="801471" y="1181100"/>
                  </a:lnTo>
                  <a:lnTo>
                    <a:pt x="799604" y="1193800"/>
                  </a:lnTo>
                  <a:lnTo>
                    <a:pt x="790981" y="1231900"/>
                  </a:lnTo>
                  <a:lnTo>
                    <a:pt x="776084" y="1270000"/>
                  </a:lnTo>
                  <a:lnTo>
                    <a:pt x="754507" y="1308100"/>
                  </a:lnTo>
                  <a:lnTo>
                    <a:pt x="725855" y="1346200"/>
                  </a:lnTo>
                  <a:lnTo>
                    <a:pt x="687463" y="1371600"/>
                  </a:lnTo>
                  <a:lnTo>
                    <a:pt x="646404" y="1397000"/>
                  </a:lnTo>
                  <a:lnTo>
                    <a:pt x="634669" y="1409700"/>
                  </a:lnTo>
                  <a:lnTo>
                    <a:pt x="624941" y="1409700"/>
                  </a:lnTo>
                  <a:lnTo>
                    <a:pt x="618540" y="1422400"/>
                  </a:lnTo>
                  <a:lnTo>
                    <a:pt x="616826" y="1435100"/>
                  </a:lnTo>
                  <a:lnTo>
                    <a:pt x="620369" y="1447800"/>
                  </a:lnTo>
                  <a:lnTo>
                    <a:pt x="628053" y="1460500"/>
                  </a:lnTo>
                  <a:lnTo>
                    <a:pt x="638670" y="1473200"/>
                  </a:lnTo>
                  <a:lnTo>
                    <a:pt x="651040" y="1473200"/>
                  </a:lnTo>
                  <a:lnTo>
                    <a:pt x="677621" y="1485900"/>
                  </a:lnTo>
                  <a:lnTo>
                    <a:pt x="702335" y="1498600"/>
                  </a:lnTo>
                  <a:lnTo>
                    <a:pt x="725182" y="1511300"/>
                  </a:lnTo>
                  <a:lnTo>
                    <a:pt x="746163" y="1536700"/>
                  </a:lnTo>
                  <a:lnTo>
                    <a:pt x="763625" y="1549400"/>
                  </a:lnTo>
                  <a:lnTo>
                    <a:pt x="776084" y="1574800"/>
                  </a:lnTo>
                  <a:lnTo>
                    <a:pt x="782929" y="1600200"/>
                  </a:lnTo>
                  <a:lnTo>
                    <a:pt x="783564" y="1625600"/>
                  </a:lnTo>
                  <a:lnTo>
                    <a:pt x="782878" y="1638300"/>
                  </a:lnTo>
                  <a:lnTo>
                    <a:pt x="782358" y="1651000"/>
                  </a:lnTo>
                  <a:lnTo>
                    <a:pt x="781913" y="1651000"/>
                  </a:lnTo>
                  <a:lnTo>
                    <a:pt x="781431" y="1663700"/>
                  </a:lnTo>
                  <a:lnTo>
                    <a:pt x="780389" y="1676400"/>
                  </a:lnTo>
                  <a:lnTo>
                    <a:pt x="779513" y="1689100"/>
                  </a:lnTo>
                  <a:lnTo>
                    <a:pt x="778979" y="1701800"/>
                  </a:lnTo>
                  <a:lnTo>
                    <a:pt x="778929" y="1714500"/>
                  </a:lnTo>
                  <a:lnTo>
                    <a:pt x="779424" y="1714500"/>
                  </a:lnTo>
                  <a:lnTo>
                    <a:pt x="780453" y="1727200"/>
                  </a:lnTo>
                  <a:lnTo>
                    <a:pt x="782142" y="1739900"/>
                  </a:lnTo>
                  <a:lnTo>
                    <a:pt x="784631" y="1752600"/>
                  </a:lnTo>
                  <a:lnTo>
                    <a:pt x="796213" y="1765300"/>
                  </a:lnTo>
                  <a:lnTo>
                    <a:pt x="811758" y="1778000"/>
                  </a:lnTo>
                  <a:lnTo>
                    <a:pt x="828979" y="1765300"/>
                  </a:lnTo>
                  <a:lnTo>
                    <a:pt x="845553" y="1752600"/>
                  </a:lnTo>
                  <a:lnTo>
                    <a:pt x="852170" y="1739900"/>
                  </a:lnTo>
                  <a:lnTo>
                    <a:pt x="857275" y="1739900"/>
                  </a:lnTo>
                  <a:lnTo>
                    <a:pt x="861237" y="1727200"/>
                  </a:lnTo>
                  <a:lnTo>
                    <a:pt x="864438" y="1714500"/>
                  </a:lnTo>
                  <a:lnTo>
                    <a:pt x="866902" y="1701800"/>
                  </a:lnTo>
                  <a:lnTo>
                    <a:pt x="868400" y="1676400"/>
                  </a:lnTo>
                  <a:lnTo>
                    <a:pt x="869696" y="1663700"/>
                  </a:lnTo>
                  <a:lnTo>
                    <a:pt x="882573" y="1600200"/>
                  </a:lnTo>
                  <a:lnTo>
                    <a:pt x="899833" y="1562100"/>
                  </a:lnTo>
                  <a:lnTo>
                    <a:pt x="926020" y="1524000"/>
                  </a:lnTo>
                  <a:lnTo>
                    <a:pt x="963803" y="1498600"/>
                  </a:lnTo>
                  <a:lnTo>
                    <a:pt x="1015860" y="1473200"/>
                  </a:lnTo>
                  <a:lnTo>
                    <a:pt x="1030909" y="1473200"/>
                  </a:lnTo>
                  <a:lnTo>
                    <a:pt x="1037399" y="1460500"/>
                  </a:lnTo>
                  <a:lnTo>
                    <a:pt x="1042225" y="1460500"/>
                  </a:lnTo>
                  <a:lnTo>
                    <a:pt x="1048245" y="1435100"/>
                  </a:lnTo>
                  <a:close/>
                </a:path>
                <a:path w="1369695" h="1778000">
                  <a:moveTo>
                    <a:pt x="1369656" y="330200"/>
                  </a:moveTo>
                  <a:lnTo>
                    <a:pt x="1362684" y="317500"/>
                  </a:lnTo>
                  <a:lnTo>
                    <a:pt x="1352257" y="304800"/>
                  </a:lnTo>
                  <a:lnTo>
                    <a:pt x="1339570" y="304800"/>
                  </a:lnTo>
                  <a:lnTo>
                    <a:pt x="1325816" y="292100"/>
                  </a:lnTo>
                  <a:lnTo>
                    <a:pt x="1252296" y="292100"/>
                  </a:lnTo>
                  <a:lnTo>
                    <a:pt x="1239240" y="279400"/>
                  </a:lnTo>
                  <a:lnTo>
                    <a:pt x="1211668" y="266700"/>
                  </a:lnTo>
                  <a:lnTo>
                    <a:pt x="1187310" y="254000"/>
                  </a:lnTo>
                  <a:lnTo>
                    <a:pt x="1151953" y="215900"/>
                  </a:lnTo>
                  <a:lnTo>
                    <a:pt x="1138440" y="177800"/>
                  </a:lnTo>
                  <a:lnTo>
                    <a:pt x="1127544" y="139700"/>
                  </a:lnTo>
                  <a:lnTo>
                    <a:pt x="1119581" y="101600"/>
                  </a:lnTo>
                  <a:lnTo>
                    <a:pt x="1114120" y="63500"/>
                  </a:lnTo>
                  <a:lnTo>
                    <a:pt x="1113205" y="50800"/>
                  </a:lnTo>
                  <a:lnTo>
                    <a:pt x="1111897" y="38100"/>
                  </a:lnTo>
                  <a:lnTo>
                    <a:pt x="1109916" y="25400"/>
                  </a:lnTo>
                  <a:lnTo>
                    <a:pt x="1104074" y="12700"/>
                  </a:lnTo>
                  <a:lnTo>
                    <a:pt x="1093965" y="0"/>
                  </a:lnTo>
                  <a:lnTo>
                    <a:pt x="1041285" y="0"/>
                  </a:lnTo>
                  <a:lnTo>
                    <a:pt x="1033081" y="12700"/>
                  </a:lnTo>
                  <a:lnTo>
                    <a:pt x="1030935" y="18402"/>
                  </a:lnTo>
                  <a:lnTo>
                    <a:pt x="1029042" y="18872"/>
                  </a:lnTo>
                  <a:lnTo>
                    <a:pt x="1030185" y="20408"/>
                  </a:lnTo>
                  <a:lnTo>
                    <a:pt x="1028319" y="25400"/>
                  </a:lnTo>
                  <a:lnTo>
                    <a:pt x="1025931" y="38100"/>
                  </a:lnTo>
                  <a:lnTo>
                    <a:pt x="1024178" y="63500"/>
                  </a:lnTo>
                  <a:lnTo>
                    <a:pt x="1022362" y="76200"/>
                  </a:lnTo>
                  <a:lnTo>
                    <a:pt x="1019771" y="88900"/>
                  </a:lnTo>
                  <a:lnTo>
                    <a:pt x="1007211" y="165100"/>
                  </a:lnTo>
                  <a:lnTo>
                    <a:pt x="999731" y="190500"/>
                  </a:lnTo>
                  <a:lnTo>
                    <a:pt x="989850" y="228600"/>
                  </a:lnTo>
                  <a:lnTo>
                    <a:pt x="968286" y="266700"/>
                  </a:lnTo>
                  <a:lnTo>
                    <a:pt x="937831" y="304800"/>
                  </a:lnTo>
                  <a:lnTo>
                    <a:pt x="897763" y="330200"/>
                  </a:lnTo>
                  <a:lnTo>
                    <a:pt x="847344" y="342900"/>
                  </a:lnTo>
                  <a:lnTo>
                    <a:pt x="804849" y="342900"/>
                  </a:lnTo>
                  <a:lnTo>
                    <a:pt x="796353" y="355600"/>
                  </a:lnTo>
                  <a:lnTo>
                    <a:pt x="789914" y="355600"/>
                  </a:lnTo>
                  <a:lnTo>
                    <a:pt x="786066" y="368300"/>
                  </a:lnTo>
                  <a:lnTo>
                    <a:pt x="785977" y="381000"/>
                  </a:lnTo>
                  <a:lnTo>
                    <a:pt x="789978" y="393700"/>
                  </a:lnTo>
                  <a:lnTo>
                    <a:pt x="797179" y="393700"/>
                  </a:lnTo>
                  <a:lnTo>
                    <a:pt x="806729" y="406400"/>
                  </a:lnTo>
                  <a:lnTo>
                    <a:pt x="821372" y="406400"/>
                  </a:lnTo>
                  <a:lnTo>
                    <a:pt x="828814" y="419100"/>
                  </a:lnTo>
                  <a:lnTo>
                    <a:pt x="836295" y="419100"/>
                  </a:lnTo>
                  <a:lnTo>
                    <a:pt x="879373" y="444500"/>
                  </a:lnTo>
                  <a:lnTo>
                    <a:pt x="916127" y="469900"/>
                  </a:lnTo>
                  <a:lnTo>
                    <a:pt x="946734" y="495300"/>
                  </a:lnTo>
                  <a:lnTo>
                    <a:pt x="971410" y="533400"/>
                  </a:lnTo>
                  <a:lnTo>
                    <a:pt x="990346" y="584200"/>
                  </a:lnTo>
                  <a:lnTo>
                    <a:pt x="1003744" y="622300"/>
                  </a:lnTo>
                  <a:lnTo>
                    <a:pt x="1009967" y="660400"/>
                  </a:lnTo>
                  <a:lnTo>
                    <a:pt x="1015593" y="685800"/>
                  </a:lnTo>
                  <a:lnTo>
                    <a:pt x="1021080" y="711200"/>
                  </a:lnTo>
                  <a:lnTo>
                    <a:pt x="1029309" y="762000"/>
                  </a:lnTo>
                  <a:lnTo>
                    <a:pt x="1032065" y="774700"/>
                  </a:lnTo>
                  <a:lnTo>
                    <a:pt x="1035621" y="787400"/>
                  </a:lnTo>
                  <a:lnTo>
                    <a:pt x="1040434" y="800100"/>
                  </a:lnTo>
                  <a:lnTo>
                    <a:pt x="1045210" y="800100"/>
                  </a:lnTo>
                  <a:lnTo>
                    <a:pt x="1046264" y="802119"/>
                  </a:lnTo>
                  <a:lnTo>
                    <a:pt x="1045425" y="802957"/>
                  </a:lnTo>
                  <a:lnTo>
                    <a:pt x="1045425" y="804379"/>
                  </a:lnTo>
                  <a:lnTo>
                    <a:pt x="1047559" y="806157"/>
                  </a:lnTo>
                  <a:lnTo>
                    <a:pt x="1048626" y="806869"/>
                  </a:lnTo>
                  <a:lnTo>
                    <a:pt x="1048804" y="806970"/>
                  </a:lnTo>
                  <a:lnTo>
                    <a:pt x="1051877" y="812800"/>
                  </a:lnTo>
                  <a:lnTo>
                    <a:pt x="1081760" y="812800"/>
                  </a:lnTo>
                  <a:lnTo>
                    <a:pt x="1088847" y="800100"/>
                  </a:lnTo>
                  <a:lnTo>
                    <a:pt x="1094587" y="800100"/>
                  </a:lnTo>
                  <a:lnTo>
                    <a:pt x="1098981" y="787400"/>
                  </a:lnTo>
                  <a:lnTo>
                    <a:pt x="1102207" y="787400"/>
                  </a:lnTo>
                  <a:lnTo>
                    <a:pt x="1104557" y="774700"/>
                  </a:lnTo>
                  <a:lnTo>
                    <a:pt x="1106347" y="762000"/>
                  </a:lnTo>
                  <a:lnTo>
                    <a:pt x="1112227" y="723900"/>
                  </a:lnTo>
                  <a:lnTo>
                    <a:pt x="1117841" y="685800"/>
                  </a:lnTo>
                  <a:lnTo>
                    <a:pt x="1123581" y="660400"/>
                  </a:lnTo>
                  <a:lnTo>
                    <a:pt x="1129855" y="622300"/>
                  </a:lnTo>
                  <a:lnTo>
                    <a:pt x="1139926" y="571500"/>
                  </a:lnTo>
                  <a:lnTo>
                    <a:pt x="1153922" y="533400"/>
                  </a:lnTo>
                  <a:lnTo>
                    <a:pt x="1173213" y="495300"/>
                  </a:lnTo>
                  <a:lnTo>
                    <a:pt x="1199172" y="457200"/>
                  </a:lnTo>
                  <a:lnTo>
                    <a:pt x="1233182" y="419100"/>
                  </a:lnTo>
                  <a:lnTo>
                    <a:pt x="1280337" y="393700"/>
                  </a:lnTo>
                  <a:lnTo>
                    <a:pt x="1332585" y="368300"/>
                  </a:lnTo>
                  <a:lnTo>
                    <a:pt x="1351000" y="355600"/>
                  </a:lnTo>
                  <a:lnTo>
                    <a:pt x="1363395" y="342900"/>
                  </a:lnTo>
                  <a:lnTo>
                    <a:pt x="1369656" y="330200"/>
                  </a:lnTo>
                  <a:close/>
                </a:path>
              </a:pathLst>
            </a:custGeom>
            <a:solidFill>
              <a:srgbClr val="BF8552"/>
            </a:solidFill>
          </p:spPr>
          <p:txBody>
            <a:bodyPr wrap="square" lIns="0" tIns="0" rIns="0" bIns="0" rtlCol="0"/>
            <a:lstStyle/>
            <a:p>
              <a:endParaRPr/>
            </a:p>
          </p:txBody>
        </p:sp>
        <p:sp>
          <p:nvSpPr>
            <p:cNvPr id="21" name="object 21"/>
            <p:cNvSpPr/>
            <p:nvPr/>
          </p:nvSpPr>
          <p:spPr>
            <a:xfrm>
              <a:off x="1695018" y="1582190"/>
              <a:ext cx="1158240" cy="1428750"/>
            </a:xfrm>
            <a:custGeom>
              <a:avLst/>
              <a:gdLst/>
              <a:ahLst/>
              <a:cxnLst/>
              <a:rect l="l" t="t" r="r" b="b"/>
              <a:pathLst>
                <a:path w="1158239" h="1428750">
                  <a:moveTo>
                    <a:pt x="7480" y="519163"/>
                  </a:moveTo>
                  <a:lnTo>
                    <a:pt x="7124" y="518807"/>
                  </a:lnTo>
                  <a:lnTo>
                    <a:pt x="7124" y="518096"/>
                  </a:lnTo>
                  <a:lnTo>
                    <a:pt x="5346" y="517385"/>
                  </a:lnTo>
                  <a:lnTo>
                    <a:pt x="4635" y="516305"/>
                  </a:lnTo>
                  <a:lnTo>
                    <a:pt x="4279" y="514527"/>
                  </a:lnTo>
                  <a:lnTo>
                    <a:pt x="3924" y="513816"/>
                  </a:lnTo>
                  <a:lnTo>
                    <a:pt x="2501" y="513461"/>
                  </a:lnTo>
                  <a:lnTo>
                    <a:pt x="711" y="515239"/>
                  </a:lnTo>
                  <a:lnTo>
                    <a:pt x="0" y="516305"/>
                  </a:lnTo>
                  <a:lnTo>
                    <a:pt x="3213" y="519518"/>
                  </a:lnTo>
                  <a:lnTo>
                    <a:pt x="4279" y="520230"/>
                  </a:lnTo>
                  <a:lnTo>
                    <a:pt x="4991" y="520585"/>
                  </a:lnTo>
                  <a:lnTo>
                    <a:pt x="6057" y="520585"/>
                  </a:lnTo>
                  <a:lnTo>
                    <a:pt x="6769" y="520230"/>
                  </a:lnTo>
                  <a:lnTo>
                    <a:pt x="7124" y="520230"/>
                  </a:lnTo>
                  <a:lnTo>
                    <a:pt x="7124" y="519518"/>
                  </a:lnTo>
                  <a:lnTo>
                    <a:pt x="7480" y="519163"/>
                  </a:lnTo>
                  <a:close/>
                </a:path>
                <a:path w="1158239" h="1428750">
                  <a:moveTo>
                    <a:pt x="94411" y="598563"/>
                  </a:moveTo>
                  <a:lnTo>
                    <a:pt x="93700" y="597496"/>
                  </a:lnTo>
                  <a:lnTo>
                    <a:pt x="90131" y="596074"/>
                  </a:lnTo>
                  <a:lnTo>
                    <a:pt x="89065" y="598563"/>
                  </a:lnTo>
                  <a:lnTo>
                    <a:pt x="88709" y="601052"/>
                  </a:lnTo>
                  <a:lnTo>
                    <a:pt x="90855" y="604266"/>
                  </a:lnTo>
                  <a:lnTo>
                    <a:pt x="91922" y="602843"/>
                  </a:lnTo>
                  <a:lnTo>
                    <a:pt x="92633" y="601764"/>
                  </a:lnTo>
                  <a:lnTo>
                    <a:pt x="92989" y="601052"/>
                  </a:lnTo>
                  <a:lnTo>
                    <a:pt x="94411" y="598563"/>
                  </a:lnTo>
                  <a:close/>
                </a:path>
                <a:path w="1158239" h="1428750">
                  <a:moveTo>
                    <a:pt x="100114" y="484619"/>
                  </a:moveTo>
                  <a:lnTo>
                    <a:pt x="99758" y="482485"/>
                  </a:lnTo>
                  <a:lnTo>
                    <a:pt x="97269" y="483196"/>
                  </a:lnTo>
                  <a:lnTo>
                    <a:pt x="95123" y="483908"/>
                  </a:lnTo>
                  <a:lnTo>
                    <a:pt x="91922" y="484619"/>
                  </a:lnTo>
                  <a:lnTo>
                    <a:pt x="94411" y="486752"/>
                  </a:lnTo>
                  <a:lnTo>
                    <a:pt x="96189" y="487819"/>
                  </a:lnTo>
                  <a:lnTo>
                    <a:pt x="98336" y="486397"/>
                  </a:lnTo>
                  <a:lnTo>
                    <a:pt x="99758" y="485686"/>
                  </a:lnTo>
                  <a:lnTo>
                    <a:pt x="100114" y="484619"/>
                  </a:lnTo>
                  <a:close/>
                </a:path>
                <a:path w="1158239" h="1428750">
                  <a:moveTo>
                    <a:pt x="137160" y="790486"/>
                  </a:moveTo>
                  <a:lnTo>
                    <a:pt x="136804" y="789419"/>
                  </a:lnTo>
                  <a:lnTo>
                    <a:pt x="136804" y="788352"/>
                  </a:lnTo>
                  <a:lnTo>
                    <a:pt x="132181" y="788352"/>
                  </a:lnTo>
                  <a:lnTo>
                    <a:pt x="131826" y="791908"/>
                  </a:lnTo>
                  <a:lnTo>
                    <a:pt x="137160" y="791908"/>
                  </a:lnTo>
                  <a:lnTo>
                    <a:pt x="137160" y="790486"/>
                  </a:lnTo>
                  <a:close/>
                </a:path>
                <a:path w="1158239" h="1428750">
                  <a:moveTo>
                    <a:pt x="152844" y="643432"/>
                  </a:moveTo>
                  <a:lnTo>
                    <a:pt x="151777" y="641654"/>
                  </a:lnTo>
                  <a:lnTo>
                    <a:pt x="151066" y="640575"/>
                  </a:lnTo>
                  <a:lnTo>
                    <a:pt x="148920" y="639152"/>
                  </a:lnTo>
                  <a:lnTo>
                    <a:pt x="147853" y="640575"/>
                  </a:lnTo>
                  <a:lnTo>
                    <a:pt x="147497" y="641654"/>
                  </a:lnTo>
                  <a:lnTo>
                    <a:pt x="146786" y="643077"/>
                  </a:lnTo>
                  <a:lnTo>
                    <a:pt x="147853" y="644144"/>
                  </a:lnTo>
                  <a:lnTo>
                    <a:pt x="148920" y="645566"/>
                  </a:lnTo>
                  <a:lnTo>
                    <a:pt x="149987" y="646633"/>
                  </a:lnTo>
                  <a:lnTo>
                    <a:pt x="152133" y="644855"/>
                  </a:lnTo>
                  <a:lnTo>
                    <a:pt x="152844" y="643432"/>
                  </a:lnTo>
                  <a:close/>
                </a:path>
                <a:path w="1158239" h="1428750">
                  <a:moveTo>
                    <a:pt x="184912" y="779449"/>
                  </a:moveTo>
                  <a:lnTo>
                    <a:pt x="181698" y="778383"/>
                  </a:lnTo>
                  <a:lnTo>
                    <a:pt x="179565" y="777316"/>
                  </a:lnTo>
                  <a:lnTo>
                    <a:pt x="177774" y="776605"/>
                  </a:lnTo>
                  <a:lnTo>
                    <a:pt x="177419" y="776249"/>
                  </a:lnTo>
                  <a:lnTo>
                    <a:pt x="176707" y="776605"/>
                  </a:lnTo>
                  <a:lnTo>
                    <a:pt x="175996" y="777316"/>
                  </a:lnTo>
                  <a:lnTo>
                    <a:pt x="175996" y="778027"/>
                  </a:lnTo>
                  <a:lnTo>
                    <a:pt x="178498" y="780516"/>
                  </a:lnTo>
                  <a:lnTo>
                    <a:pt x="180276" y="780872"/>
                  </a:lnTo>
                  <a:lnTo>
                    <a:pt x="184912" y="779449"/>
                  </a:lnTo>
                  <a:close/>
                </a:path>
                <a:path w="1158239" h="1428750">
                  <a:moveTo>
                    <a:pt x="186334" y="812203"/>
                  </a:moveTo>
                  <a:lnTo>
                    <a:pt x="185978" y="811491"/>
                  </a:lnTo>
                  <a:lnTo>
                    <a:pt x="185978" y="811136"/>
                  </a:lnTo>
                  <a:lnTo>
                    <a:pt x="185623" y="810425"/>
                  </a:lnTo>
                  <a:lnTo>
                    <a:pt x="183121" y="810425"/>
                  </a:lnTo>
                  <a:lnTo>
                    <a:pt x="181343" y="809358"/>
                  </a:lnTo>
                  <a:lnTo>
                    <a:pt x="178498" y="810425"/>
                  </a:lnTo>
                  <a:lnTo>
                    <a:pt x="180632" y="812927"/>
                  </a:lnTo>
                  <a:lnTo>
                    <a:pt x="182765" y="813993"/>
                  </a:lnTo>
                  <a:lnTo>
                    <a:pt x="184912" y="813282"/>
                  </a:lnTo>
                  <a:lnTo>
                    <a:pt x="185623" y="812927"/>
                  </a:lnTo>
                  <a:lnTo>
                    <a:pt x="186334" y="812203"/>
                  </a:lnTo>
                  <a:close/>
                </a:path>
                <a:path w="1158239" h="1428750">
                  <a:moveTo>
                    <a:pt x="194525" y="202247"/>
                  </a:moveTo>
                  <a:lnTo>
                    <a:pt x="193103" y="201180"/>
                  </a:lnTo>
                  <a:lnTo>
                    <a:pt x="192392" y="200469"/>
                  </a:lnTo>
                  <a:lnTo>
                    <a:pt x="189534" y="199047"/>
                  </a:lnTo>
                  <a:lnTo>
                    <a:pt x="188823" y="199758"/>
                  </a:lnTo>
                  <a:lnTo>
                    <a:pt x="188112" y="203327"/>
                  </a:lnTo>
                  <a:lnTo>
                    <a:pt x="190601" y="203327"/>
                  </a:lnTo>
                  <a:lnTo>
                    <a:pt x="192392" y="203682"/>
                  </a:lnTo>
                  <a:lnTo>
                    <a:pt x="194525" y="202247"/>
                  </a:lnTo>
                  <a:close/>
                </a:path>
                <a:path w="1158239" h="1428750">
                  <a:moveTo>
                    <a:pt x="206997" y="909066"/>
                  </a:moveTo>
                  <a:lnTo>
                    <a:pt x="206641" y="908710"/>
                  </a:lnTo>
                  <a:lnTo>
                    <a:pt x="204863" y="906564"/>
                  </a:lnTo>
                  <a:lnTo>
                    <a:pt x="203073" y="905141"/>
                  </a:lnTo>
                  <a:lnTo>
                    <a:pt x="199517" y="904786"/>
                  </a:lnTo>
                  <a:lnTo>
                    <a:pt x="200583" y="908710"/>
                  </a:lnTo>
                  <a:lnTo>
                    <a:pt x="206997" y="910844"/>
                  </a:lnTo>
                  <a:lnTo>
                    <a:pt x="206641" y="909777"/>
                  </a:lnTo>
                  <a:lnTo>
                    <a:pt x="206997" y="909066"/>
                  </a:lnTo>
                  <a:close/>
                </a:path>
                <a:path w="1158239" h="1428750">
                  <a:moveTo>
                    <a:pt x="212344" y="842124"/>
                  </a:moveTo>
                  <a:lnTo>
                    <a:pt x="210908" y="841768"/>
                  </a:lnTo>
                  <a:lnTo>
                    <a:pt x="209842" y="841057"/>
                  </a:lnTo>
                  <a:lnTo>
                    <a:pt x="208419" y="840689"/>
                  </a:lnTo>
                  <a:lnTo>
                    <a:pt x="207708" y="841057"/>
                  </a:lnTo>
                  <a:lnTo>
                    <a:pt x="207352" y="841057"/>
                  </a:lnTo>
                  <a:lnTo>
                    <a:pt x="206997" y="842124"/>
                  </a:lnTo>
                  <a:lnTo>
                    <a:pt x="206641" y="842835"/>
                  </a:lnTo>
                  <a:lnTo>
                    <a:pt x="206286" y="844257"/>
                  </a:lnTo>
                  <a:lnTo>
                    <a:pt x="207352" y="844613"/>
                  </a:lnTo>
                  <a:lnTo>
                    <a:pt x="208064" y="844969"/>
                  </a:lnTo>
                  <a:lnTo>
                    <a:pt x="209130" y="844613"/>
                  </a:lnTo>
                  <a:lnTo>
                    <a:pt x="210553" y="844613"/>
                  </a:lnTo>
                  <a:lnTo>
                    <a:pt x="211988" y="843902"/>
                  </a:lnTo>
                  <a:lnTo>
                    <a:pt x="212344" y="842124"/>
                  </a:lnTo>
                  <a:close/>
                </a:path>
                <a:path w="1158239" h="1428750">
                  <a:moveTo>
                    <a:pt x="213410" y="806157"/>
                  </a:moveTo>
                  <a:lnTo>
                    <a:pt x="213055" y="805802"/>
                  </a:lnTo>
                  <a:lnTo>
                    <a:pt x="211988" y="802944"/>
                  </a:lnTo>
                  <a:lnTo>
                    <a:pt x="210908" y="802589"/>
                  </a:lnTo>
                  <a:lnTo>
                    <a:pt x="206641" y="802944"/>
                  </a:lnTo>
                  <a:lnTo>
                    <a:pt x="207352" y="805446"/>
                  </a:lnTo>
                  <a:lnTo>
                    <a:pt x="208775" y="807224"/>
                  </a:lnTo>
                  <a:lnTo>
                    <a:pt x="211264" y="807935"/>
                  </a:lnTo>
                  <a:lnTo>
                    <a:pt x="211632" y="807935"/>
                  </a:lnTo>
                  <a:lnTo>
                    <a:pt x="212699" y="807580"/>
                  </a:lnTo>
                  <a:lnTo>
                    <a:pt x="213055" y="807224"/>
                  </a:lnTo>
                  <a:lnTo>
                    <a:pt x="213410" y="807224"/>
                  </a:lnTo>
                  <a:lnTo>
                    <a:pt x="213410" y="806157"/>
                  </a:lnTo>
                  <a:close/>
                </a:path>
                <a:path w="1158239" h="1428750">
                  <a:moveTo>
                    <a:pt x="219113" y="931849"/>
                  </a:moveTo>
                  <a:lnTo>
                    <a:pt x="218757" y="931494"/>
                  </a:lnTo>
                  <a:lnTo>
                    <a:pt x="218401" y="930783"/>
                  </a:lnTo>
                  <a:lnTo>
                    <a:pt x="217322" y="930427"/>
                  </a:lnTo>
                  <a:lnTo>
                    <a:pt x="216966" y="930427"/>
                  </a:lnTo>
                  <a:lnTo>
                    <a:pt x="215188" y="930783"/>
                  </a:lnTo>
                  <a:lnTo>
                    <a:pt x="213410" y="931494"/>
                  </a:lnTo>
                  <a:lnTo>
                    <a:pt x="212699" y="933983"/>
                  </a:lnTo>
                  <a:lnTo>
                    <a:pt x="214833" y="934339"/>
                  </a:lnTo>
                  <a:lnTo>
                    <a:pt x="216611" y="934339"/>
                  </a:lnTo>
                  <a:lnTo>
                    <a:pt x="218401" y="933272"/>
                  </a:lnTo>
                  <a:lnTo>
                    <a:pt x="218757" y="932916"/>
                  </a:lnTo>
                  <a:lnTo>
                    <a:pt x="219113" y="931849"/>
                  </a:lnTo>
                  <a:close/>
                </a:path>
                <a:path w="1158239" h="1428750">
                  <a:moveTo>
                    <a:pt x="224802" y="200113"/>
                  </a:moveTo>
                  <a:lnTo>
                    <a:pt x="224091" y="198691"/>
                  </a:lnTo>
                  <a:lnTo>
                    <a:pt x="220891" y="198335"/>
                  </a:lnTo>
                  <a:lnTo>
                    <a:pt x="219824" y="199047"/>
                  </a:lnTo>
                  <a:lnTo>
                    <a:pt x="218757" y="200113"/>
                  </a:lnTo>
                  <a:lnTo>
                    <a:pt x="217678" y="201536"/>
                  </a:lnTo>
                  <a:lnTo>
                    <a:pt x="219824" y="202971"/>
                  </a:lnTo>
                  <a:lnTo>
                    <a:pt x="224091" y="202971"/>
                  </a:lnTo>
                  <a:lnTo>
                    <a:pt x="224802" y="200113"/>
                  </a:lnTo>
                  <a:close/>
                </a:path>
                <a:path w="1158239" h="1428750">
                  <a:moveTo>
                    <a:pt x="225882" y="180886"/>
                  </a:moveTo>
                  <a:lnTo>
                    <a:pt x="225171" y="180530"/>
                  </a:lnTo>
                  <a:lnTo>
                    <a:pt x="219824" y="180530"/>
                  </a:lnTo>
                  <a:lnTo>
                    <a:pt x="219468" y="181241"/>
                  </a:lnTo>
                  <a:lnTo>
                    <a:pt x="219113" y="182308"/>
                  </a:lnTo>
                  <a:lnTo>
                    <a:pt x="219468" y="183019"/>
                  </a:lnTo>
                  <a:lnTo>
                    <a:pt x="219468" y="183730"/>
                  </a:lnTo>
                  <a:lnTo>
                    <a:pt x="220891" y="184454"/>
                  </a:lnTo>
                  <a:lnTo>
                    <a:pt x="221957" y="184810"/>
                  </a:lnTo>
                  <a:lnTo>
                    <a:pt x="223024" y="184810"/>
                  </a:lnTo>
                  <a:lnTo>
                    <a:pt x="224447" y="185166"/>
                  </a:lnTo>
                  <a:lnTo>
                    <a:pt x="225171" y="183375"/>
                  </a:lnTo>
                  <a:lnTo>
                    <a:pt x="225526" y="182308"/>
                  </a:lnTo>
                  <a:lnTo>
                    <a:pt x="225882" y="180886"/>
                  </a:lnTo>
                  <a:close/>
                </a:path>
                <a:path w="1158239" h="1428750">
                  <a:moveTo>
                    <a:pt x="237629" y="906919"/>
                  </a:moveTo>
                  <a:lnTo>
                    <a:pt x="234784" y="907275"/>
                  </a:lnTo>
                  <a:lnTo>
                    <a:pt x="232651" y="907275"/>
                  </a:lnTo>
                  <a:lnTo>
                    <a:pt x="231216" y="909066"/>
                  </a:lnTo>
                  <a:lnTo>
                    <a:pt x="230149" y="910132"/>
                  </a:lnTo>
                  <a:lnTo>
                    <a:pt x="230149" y="911199"/>
                  </a:lnTo>
                  <a:lnTo>
                    <a:pt x="232295" y="913688"/>
                  </a:lnTo>
                  <a:lnTo>
                    <a:pt x="233362" y="910488"/>
                  </a:lnTo>
                  <a:lnTo>
                    <a:pt x="236207" y="909421"/>
                  </a:lnTo>
                  <a:lnTo>
                    <a:pt x="237629" y="906919"/>
                  </a:lnTo>
                  <a:close/>
                </a:path>
                <a:path w="1158239" h="1428750">
                  <a:moveTo>
                    <a:pt x="245478" y="684022"/>
                  </a:moveTo>
                  <a:lnTo>
                    <a:pt x="244754" y="681888"/>
                  </a:lnTo>
                  <a:lnTo>
                    <a:pt x="241909" y="680821"/>
                  </a:lnTo>
                  <a:lnTo>
                    <a:pt x="241198" y="683310"/>
                  </a:lnTo>
                  <a:lnTo>
                    <a:pt x="242265" y="685800"/>
                  </a:lnTo>
                  <a:lnTo>
                    <a:pt x="242265" y="688657"/>
                  </a:lnTo>
                  <a:lnTo>
                    <a:pt x="242976" y="689013"/>
                  </a:lnTo>
                  <a:lnTo>
                    <a:pt x="243687" y="689013"/>
                  </a:lnTo>
                  <a:lnTo>
                    <a:pt x="244398" y="689368"/>
                  </a:lnTo>
                  <a:lnTo>
                    <a:pt x="245478" y="684022"/>
                  </a:lnTo>
                  <a:close/>
                </a:path>
                <a:path w="1158239" h="1428750">
                  <a:moveTo>
                    <a:pt x="252247" y="173405"/>
                  </a:moveTo>
                  <a:lnTo>
                    <a:pt x="251523" y="170916"/>
                  </a:lnTo>
                  <a:lnTo>
                    <a:pt x="250812" y="170205"/>
                  </a:lnTo>
                  <a:lnTo>
                    <a:pt x="247256" y="170205"/>
                  </a:lnTo>
                  <a:lnTo>
                    <a:pt x="246900" y="172339"/>
                  </a:lnTo>
                  <a:lnTo>
                    <a:pt x="245478" y="174485"/>
                  </a:lnTo>
                  <a:lnTo>
                    <a:pt x="248323" y="173761"/>
                  </a:lnTo>
                  <a:lnTo>
                    <a:pt x="250456" y="173405"/>
                  </a:lnTo>
                  <a:lnTo>
                    <a:pt x="252247" y="173405"/>
                  </a:lnTo>
                  <a:close/>
                </a:path>
                <a:path w="1158239" h="1428750">
                  <a:moveTo>
                    <a:pt x="256514" y="535533"/>
                  </a:moveTo>
                  <a:lnTo>
                    <a:pt x="254736" y="534111"/>
                  </a:lnTo>
                  <a:lnTo>
                    <a:pt x="252603" y="532688"/>
                  </a:lnTo>
                  <a:lnTo>
                    <a:pt x="250812" y="531266"/>
                  </a:lnTo>
                  <a:lnTo>
                    <a:pt x="249389" y="532688"/>
                  </a:lnTo>
                  <a:lnTo>
                    <a:pt x="249389" y="533044"/>
                  </a:lnTo>
                  <a:lnTo>
                    <a:pt x="249745" y="533755"/>
                  </a:lnTo>
                  <a:lnTo>
                    <a:pt x="251167" y="534822"/>
                  </a:lnTo>
                  <a:lnTo>
                    <a:pt x="252603" y="536257"/>
                  </a:lnTo>
                  <a:lnTo>
                    <a:pt x="254025" y="536968"/>
                  </a:lnTo>
                  <a:lnTo>
                    <a:pt x="255092" y="537679"/>
                  </a:lnTo>
                  <a:lnTo>
                    <a:pt x="255803" y="536968"/>
                  </a:lnTo>
                  <a:lnTo>
                    <a:pt x="256514" y="535533"/>
                  </a:lnTo>
                  <a:close/>
                </a:path>
                <a:path w="1158239" h="1428750">
                  <a:moveTo>
                    <a:pt x="262216" y="281305"/>
                  </a:moveTo>
                  <a:lnTo>
                    <a:pt x="261505" y="280949"/>
                  </a:lnTo>
                  <a:lnTo>
                    <a:pt x="260438" y="280949"/>
                  </a:lnTo>
                  <a:lnTo>
                    <a:pt x="259727" y="281305"/>
                  </a:lnTo>
                  <a:lnTo>
                    <a:pt x="258648" y="282371"/>
                  </a:lnTo>
                  <a:lnTo>
                    <a:pt x="257937" y="283438"/>
                  </a:lnTo>
                  <a:lnTo>
                    <a:pt x="257937" y="284149"/>
                  </a:lnTo>
                  <a:lnTo>
                    <a:pt x="258648" y="285216"/>
                  </a:lnTo>
                  <a:lnTo>
                    <a:pt x="259727" y="286283"/>
                  </a:lnTo>
                  <a:lnTo>
                    <a:pt x="261505" y="286283"/>
                  </a:lnTo>
                  <a:lnTo>
                    <a:pt x="261505" y="285216"/>
                  </a:lnTo>
                  <a:lnTo>
                    <a:pt x="261861" y="284149"/>
                  </a:lnTo>
                  <a:lnTo>
                    <a:pt x="262216" y="283794"/>
                  </a:lnTo>
                  <a:lnTo>
                    <a:pt x="262216" y="282727"/>
                  </a:lnTo>
                  <a:lnTo>
                    <a:pt x="262216" y="281305"/>
                  </a:lnTo>
                  <a:close/>
                </a:path>
                <a:path w="1158239" h="1428750">
                  <a:moveTo>
                    <a:pt x="281457" y="531622"/>
                  </a:moveTo>
                  <a:lnTo>
                    <a:pt x="279679" y="530555"/>
                  </a:lnTo>
                  <a:lnTo>
                    <a:pt x="278244" y="530199"/>
                  </a:lnTo>
                  <a:lnTo>
                    <a:pt x="276821" y="529488"/>
                  </a:lnTo>
                  <a:lnTo>
                    <a:pt x="273621" y="532688"/>
                  </a:lnTo>
                  <a:lnTo>
                    <a:pt x="271830" y="534822"/>
                  </a:lnTo>
                  <a:lnTo>
                    <a:pt x="275755" y="535533"/>
                  </a:lnTo>
                  <a:lnTo>
                    <a:pt x="278599" y="533400"/>
                  </a:lnTo>
                  <a:lnTo>
                    <a:pt x="281457" y="531622"/>
                  </a:lnTo>
                  <a:close/>
                </a:path>
                <a:path w="1158239" h="1428750">
                  <a:moveTo>
                    <a:pt x="304253" y="473227"/>
                  </a:moveTo>
                  <a:lnTo>
                    <a:pt x="303542" y="472516"/>
                  </a:lnTo>
                  <a:lnTo>
                    <a:pt x="302831" y="472160"/>
                  </a:lnTo>
                  <a:lnTo>
                    <a:pt x="301764" y="471805"/>
                  </a:lnTo>
                  <a:lnTo>
                    <a:pt x="299631" y="471805"/>
                  </a:lnTo>
                  <a:lnTo>
                    <a:pt x="298907" y="472871"/>
                  </a:lnTo>
                  <a:lnTo>
                    <a:pt x="298551" y="474294"/>
                  </a:lnTo>
                  <a:lnTo>
                    <a:pt x="300697" y="477494"/>
                  </a:lnTo>
                  <a:lnTo>
                    <a:pt x="301409" y="476427"/>
                  </a:lnTo>
                  <a:lnTo>
                    <a:pt x="302120" y="475716"/>
                  </a:lnTo>
                  <a:lnTo>
                    <a:pt x="303187" y="475005"/>
                  </a:lnTo>
                  <a:lnTo>
                    <a:pt x="303898" y="474294"/>
                  </a:lnTo>
                  <a:lnTo>
                    <a:pt x="304253" y="473227"/>
                  </a:lnTo>
                  <a:close/>
                </a:path>
                <a:path w="1158239" h="1428750">
                  <a:moveTo>
                    <a:pt x="304609" y="660527"/>
                  </a:moveTo>
                  <a:lnTo>
                    <a:pt x="302831" y="660171"/>
                  </a:lnTo>
                  <a:lnTo>
                    <a:pt x="302120" y="660171"/>
                  </a:lnTo>
                  <a:lnTo>
                    <a:pt x="301409" y="659803"/>
                  </a:lnTo>
                  <a:lnTo>
                    <a:pt x="301409" y="658380"/>
                  </a:lnTo>
                  <a:lnTo>
                    <a:pt x="301764" y="656958"/>
                  </a:lnTo>
                  <a:lnTo>
                    <a:pt x="302120" y="655891"/>
                  </a:lnTo>
                  <a:lnTo>
                    <a:pt x="298551" y="655891"/>
                  </a:lnTo>
                  <a:lnTo>
                    <a:pt x="297840" y="656602"/>
                  </a:lnTo>
                  <a:lnTo>
                    <a:pt x="298907" y="659091"/>
                  </a:lnTo>
                  <a:lnTo>
                    <a:pt x="299275" y="660171"/>
                  </a:lnTo>
                  <a:lnTo>
                    <a:pt x="299986" y="661238"/>
                  </a:lnTo>
                  <a:lnTo>
                    <a:pt x="300697" y="662660"/>
                  </a:lnTo>
                  <a:lnTo>
                    <a:pt x="301764" y="661949"/>
                  </a:lnTo>
                  <a:lnTo>
                    <a:pt x="302831" y="661593"/>
                  </a:lnTo>
                  <a:lnTo>
                    <a:pt x="304609" y="660527"/>
                  </a:lnTo>
                  <a:close/>
                </a:path>
                <a:path w="1158239" h="1428750">
                  <a:moveTo>
                    <a:pt x="305320" y="723544"/>
                  </a:moveTo>
                  <a:lnTo>
                    <a:pt x="303542" y="722122"/>
                  </a:lnTo>
                  <a:lnTo>
                    <a:pt x="301764" y="722122"/>
                  </a:lnTo>
                  <a:lnTo>
                    <a:pt x="299986" y="722833"/>
                  </a:lnTo>
                  <a:lnTo>
                    <a:pt x="299631" y="723188"/>
                  </a:lnTo>
                  <a:lnTo>
                    <a:pt x="299275" y="723900"/>
                  </a:lnTo>
                  <a:lnTo>
                    <a:pt x="299275" y="724255"/>
                  </a:lnTo>
                  <a:lnTo>
                    <a:pt x="299631" y="724611"/>
                  </a:lnTo>
                  <a:lnTo>
                    <a:pt x="299986" y="725322"/>
                  </a:lnTo>
                  <a:lnTo>
                    <a:pt x="303187" y="725322"/>
                  </a:lnTo>
                  <a:lnTo>
                    <a:pt x="304609" y="724966"/>
                  </a:lnTo>
                  <a:lnTo>
                    <a:pt x="304965" y="724966"/>
                  </a:lnTo>
                  <a:lnTo>
                    <a:pt x="304965" y="724255"/>
                  </a:lnTo>
                  <a:lnTo>
                    <a:pt x="305320" y="723544"/>
                  </a:lnTo>
                  <a:close/>
                </a:path>
                <a:path w="1158239" h="1428750">
                  <a:moveTo>
                    <a:pt x="314947" y="569010"/>
                  </a:moveTo>
                  <a:lnTo>
                    <a:pt x="313880" y="567232"/>
                  </a:lnTo>
                  <a:lnTo>
                    <a:pt x="311378" y="566877"/>
                  </a:lnTo>
                  <a:lnTo>
                    <a:pt x="309600" y="565099"/>
                  </a:lnTo>
                  <a:lnTo>
                    <a:pt x="306044" y="565099"/>
                  </a:lnTo>
                  <a:lnTo>
                    <a:pt x="307822" y="566877"/>
                  </a:lnTo>
                  <a:lnTo>
                    <a:pt x="308533" y="567232"/>
                  </a:lnTo>
                  <a:lnTo>
                    <a:pt x="311023" y="569722"/>
                  </a:lnTo>
                  <a:lnTo>
                    <a:pt x="311378" y="570433"/>
                  </a:lnTo>
                  <a:lnTo>
                    <a:pt x="312813" y="571855"/>
                  </a:lnTo>
                  <a:lnTo>
                    <a:pt x="313524" y="572211"/>
                  </a:lnTo>
                  <a:lnTo>
                    <a:pt x="314591" y="573278"/>
                  </a:lnTo>
                  <a:lnTo>
                    <a:pt x="314591" y="570788"/>
                  </a:lnTo>
                  <a:lnTo>
                    <a:pt x="314947" y="569010"/>
                  </a:lnTo>
                  <a:close/>
                </a:path>
                <a:path w="1158239" h="1428750">
                  <a:moveTo>
                    <a:pt x="329196" y="567232"/>
                  </a:moveTo>
                  <a:lnTo>
                    <a:pt x="327063" y="564730"/>
                  </a:lnTo>
                  <a:lnTo>
                    <a:pt x="324561" y="565099"/>
                  </a:lnTo>
                  <a:lnTo>
                    <a:pt x="324561" y="568299"/>
                  </a:lnTo>
                  <a:lnTo>
                    <a:pt x="324916" y="569366"/>
                  </a:lnTo>
                  <a:lnTo>
                    <a:pt x="323850" y="570788"/>
                  </a:lnTo>
                  <a:lnTo>
                    <a:pt x="325272" y="571855"/>
                  </a:lnTo>
                  <a:lnTo>
                    <a:pt x="327774" y="571144"/>
                  </a:lnTo>
                  <a:lnTo>
                    <a:pt x="328841" y="569366"/>
                  </a:lnTo>
                  <a:lnTo>
                    <a:pt x="329196" y="567232"/>
                  </a:lnTo>
                  <a:close/>
                </a:path>
                <a:path w="1158239" h="1428750">
                  <a:moveTo>
                    <a:pt x="329907" y="650189"/>
                  </a:moveTo>
                  <a:lnTo>
                    <a:pt x="328841" y="648055"/>
                  </a:lnTo>
                  <a:lnTo>
                    <a:pt x="327063" y="647344"/>
                  </a:lnTo>
                  <a:lnTo>
                    <a:pt x="324205" y="645922"/>
                  </a:lnTo>
                  <a:lnTo>
                    <a:pt x="323494" y="648411"/>
                  </a:lnTo>
                  <a:lnTo>
                    <a:pt x="323138" y="650557"/>
                  </a:lnTo>
                  <a:lnTo>
                    <a:pt x="324561" y="652335"/>
                  </a:lnTo>
                  <a:lnTo>
                    <a:pt x="328129" y="652335"/>
                  </a:lnTo>
                  <a:lnTo>
                    <a:pt x="329907" y="650189"/>
                  </a:lnTo>
                  <a:close/>
                </a:path>
                <a:path w="1158239" h="1428750">
                  <a:moveTo>
                    <a:pt x="337032" y="586460"/>
                  </a:moveTo>
                  <a:lnTo>
                    <a:pt x="335254" y="585393"/>
                  </a:lnTo>
                  <a:lnTo>
                    <a:pt x="333121" y="586105"/>
                  </a:lnTo>
                  <a:lnTo>
                    <a:pt x="330974" y="587527"/>
                  </a:lnTo>
                  <a:lnTo>
                    <a:pt x="331330" y="588594"/>
                  </a:lnTo>
                  <a:lnTo>
                    <a:pt x="331330" y="588949"/>
                  </a:lnTo>
                  <a:lnTo>
                    <a:pt x="333476" y="591083"/>
                  </a:lnTo>
                  <a:lnTo>
                    <a:pt x="334543" y="590372"/>
                  </a:lnTo>
                  <a:lnTo>
                    <a:pt x="335254" y="590016"/>
                  </a:lnTo>
                  <a:lnTo>
                    <a:pt x="335965" y="588949"/>
                  </a:lnTo>
                  <a:lnTo>
                    <a:pt x="336321" y="587883"/>
                  </a:lnTo>
                  <a:lnTo>
                    <a:pt x="337032" y="586460"/>
                  </a:lnTo>
                  <a:close/>
                </a:path>
                <a:path w="1158239" h="1428750">
                  <a:moveTo>
                    <a:pt x="354850" y="610311"/>
                  </a:moveTo>
                  <a:lnTo>
                    <a:pt x="351993" y="612457"/>
                  </a:lnTo>
                  <a:lnTo>
                    <a:pt x="350570" y="615302"/>
                  </a:lnTo>
                  <a:lnTo>
                    <a:pt x="350926" y="618858"/>
                  </a:lnTo>
                  <a:lnTo>
                    <a:pt x="353783" y="614946"/>
                  </a:lnTo>
                  <a:lnTo>
                    <a:pt x="354139" y="614591"/>
                  </a:lnTo>
                  <a:lnTo>
                    <a:pt x="354850" y="610311"/>
                  </a:lnTo>
                  <a:close/>
                </a:path>
                <a:path w="1158239" h="1428750">
                  <a:moveTo>
                    <a:pt x="369100" y="607822"/>
                  </a:moveTo>
                  <a:lnTo>
                    <a:pt x="365175" y="607822"/>
                  </a:lnTo>
                  <a:lnTo>
                    <a:pt x="364109" y="608177"/>
                  </a:lnTo>
                  <a:lnTo>
                    <a:pt x="363397" y="608533"/>
                  </a:lnTo>
                  <a:lnTo>
                    <a:pt x="363042" y="609244"/>
                  </a:lnTo>
                  <a:lnTo>
                    <a:pt x="363042" y="609955"/>
                  </a:lnTo>
                  <a:lnTo>
                    <a:pt x="363397" y="611022"/>
                  </a:lnTo>
                  <a:lnTo>
                    <a:pt x="363753" y="611733"/>
                  </a:lnTo>
                  <a:lnTo>
                    <a:pt x="364464" y="612813"/>
                  </a:lnTo>
                  <a:lnTo>
                    <a:pt x="365531" y="613524"/>
                  </a:lnTo>
                  <a:lnTo>
                    <a:pt x="367322" y="612813"/>
                  </a:lnTo>
                  <a:lnTo>
                    <a:pt x="367677" y="611378"/>
                  </a:lnTo>
                  <a:lnTo>
                    <a:pt x="368388" y="609955"/>
                  </a:lnTo>
                  <a:lnTo>
                    <a:pt x="369100" y="607822"/>
                  </a:lnTo>
                  <a:close/>
                </a:path>
                <a:path w="1158239" h="1428750">
                  <a:moveTo>
                    <a:pt x="420763" y="503847"/>
                  </a:moveTo>
                  <a:lnTo>
                    <a:pt x="418973" y="501002"/>
                  </a:lnTo>
                  <a:lnTo>
                    <a:pt x="417550" y="500646"/>
                  </a:lnTo>
                  <a:lnTo>
                    <a:pt x="414705" y="502780"/>
                  </a:lnTo>
                  <a:lnTo>
                    <a:pt x="418261" y="504558"/>
                  </a:lnTo>
                  <a:lnTo>
                    <a:pt x="420763" y="503847"/>
                  </a:lnTo>
                  <a:close/>
                </a:path>
                <a:path w="1158239" h="1428750">
                  <a:moveTo>
                    <a:pt x="430022" y="514883"/>
                  </a:moveTo>
                  <a:lnTo>
                    <a:pt x="429666" y="514172"/>
                  </a:lnTo>
                  <a:lnTo>
                    <a:pt x="428244" y="512749"/>
                  </a:lnTo>
                  <a:lnTo>
                    <a:pt x="427164" y="512749"/>
                  </a:lnTo>
                  <a:lnTo>
                    <a:pt x="426453" y="512394"/>
                  </a:lnTo>
                  <a:lnTo>
                    <a:pt x="425030" y="512394"/>
                  </a:lnTo>
                  <a:lnTo>
                    <a:pt x="425030" y="512749"/>
                  </a:lnTo>
                  <a:lnTo>
                    <a:pt x="424675" y="513105"/>
                  </a:lnTo>
                  <a:lnTo>
                    <a:pt x="424675" y="514172"/>
                  </a:lnTo>
                  <a:lnTo>
                    <a:pt x="425030" y="514527"/>
                  </a:lnTo>
                  <a:lnTo>
                    <a:pt x="425742" y="515594"/>
                  </a:lnTo>
                  <a:lnTo>
                    <a:pt x="426808" y="516305"/>
                  </a:lnTo>
                  <a:lnTo>
                    <a:pt x="428244" y="517740"/>
                  </a:lnTo>
                  <a:lnTo>
                    <a:pt x="430022" y="515950"/>
                  </a:lnTo>
                  <a:lnTo>
                    <a:pt x="430022" y="514883"/>
                  </a:lnTo>
                  <a:close/>
                </a:path>
                <a:path w="1158239" h="1428750">
                  <a:moveTo>
                    <a:pt x="484174" y="524497"/>
                  </a:moveTo>
                  <a:lnTo>
                    <a:pt x="483108" y="523074"/>
                  </a:lnTo>
                  <a:lnTo>
                    <a:pt x="482396" y="521296"/>
                  </a:lnTo>
                  <a:lnTo>
                    <a:pt x="479894" y="520230"/>
                  </a:lnTo>
                  <a:lnTo>
                    <a:pt x="478828" y="521296"/>
                  </a:lnTo>
                  <a:lnTo>
                    <a:pt x="475983" y="523430"/>
                  </a:lnTo>
                  <a:lnTo>
                    <a:pt x="478828" y="526630"/>
                  </a:lnTo>
                  <a:lnTo>
                    <a:pt x="484174" y="524497"/>
                  </a:lnTo>
                  <a:close/>
                </a:path>
                <a:path w="1158239" h="1428750">
                  <a:moveTo>
                    <a:pt x="492366" y="553339"/>
                  </a:moveTo>
                  <a:lnTo>
                    <a:pt x="490943" y="551205"/>
                  </a:lnTo>
                  <a:lnTo>
                    <a:pt x="489877" y="550138"/>
                  </a:lnTo>
                  <a:lnTo>
                    <a:pt x="488086" y="549071"/>
                  </a:lnTo>
                  <a:lnTo>
                    <a:pt x="487019" y="548360"/>
                  </a:lnTo>
                  <a:lnTo>
                    <a:pt x="485241" y="548360"/>
                  </a:lnTo>
                  <a:lnTo>
                    <a:pt x="484530" y="550494"/>
                  </a:lnTo>
                  <a:lnTo>
                    <a:pt x="486664" y="551561"/>
                  </a:lnTo>
                  <a:lnTo>
                    <a:pt x="489165" y="552627"/>
                  </a:lnTo>
                  <a:lnTo>
                    <a:pt x="492366" y="553339"/>
                  </a:lnTo>
                  <a:close/>
                </a:path>
                <a:path w="1158239" h="1428750">
                  <a:moveTo>
                    <a:pt x="552221" y="507403"/>
                  </a:moveTo>
                  <a:lnTo>
                    <a:pt x="551865" y="505625"/>
                  </a:lnTo>
                  <a:lnTo>
                    <a:pt x="551510" y="504913"/>
                  </a:lnTo>
                  <a:lnTo>
                    <a:pt x="548297" y="504913"/>
                  </a:lnTo>
                  <a:lnTo>
                    <a:pt x="546874" y="505980"/>
                  </a:lnTo>
                  <a:lnTo>
                    <a:pt x="547230" y="507047"/>
                  </a:lnTo>
                  <a:lnTo>
                    <a:pt x="547585" y="508482"/>
                  </a:lnTo>
                  <a:lnTo>
                    <a:pt x="548652" y="508838"/>
                  </a:lnTo>
                  <a:lnTo>
                    <a:pt x="550443" y="508838"/>
                  </a:lnTo>
                  <a:lnTo>
                    <a:pt x="551154" y="508482"/>
                  </a:lnTo>
                  <a:lnTo>
                    <a:pt x="551510" y="508482"/>
                  </a:lnTo>
                  <a:lnTo>
                    <a:pt x="551510" y="508127"/>
                  </a:lnTo>
                  <a:lnTo>
                    <a:pt x="552221" y="507403"/>
                  </a:lnTo>
                  <a:close/>
                </a:path>
                <a:path w="1158239" h="1428750">
                  <a:moveTo>
                    <a:pt x="587844" y="1191425"/>
                  </a:moveTo>
                  <a:lnTo>
                    <a:pt x="586422" y="1188580"/>
                  </a:lnTo>
                  <a:lnTo>
                    <a:pt x="584288" y="1187157"/>
                  </a:lnTo>
                  <a:lnTo>
                    <a:pt x="584288" y="1190002"/>
                  </a:lnTo>
                  <a:lnTo>
                    <a:pt x="584644" y="1192136"/>
                  </a:lnTo>
                  <a:lnTo>
                    <a:pt x="585000" y="1194993"/>
                  </a:lnTo>
                  <a:lnTo>
                    <a:pt x="587133" y="1194282"/>
                  </a:lnTo>
                  <a:lnTo>
                    <a:pt x="587844" y="1191425"/>
                  </a:lnTo>
                  <a:close/>
                </a:path>
                <a:path w="1158239" h="1428750">
                  <a:moveTo>
                    <a:pt x="595325" y="1187513"/>
                  </a:moveTo>
                  <a:lnTo>
                    <a:pt x="593547" y="1186802"/>
                  </a:lnTo>
                  <a:lnTo>
                    <a:pt x="592124" y="1185735"/>
                  </a:lnTo>
                  <a:lnTo>
                    <a:pt x="589991" y="1184668"/>
                  </a:lnTo>
                  <a:lnTo>
                    <a:pt x="589635" y="1186091"/>
                  </a:lnTo>
                  <a:lnTo>
                    <a:pt x="589267" y="1186802"/>
                  </a:lnTo>
                  <a:lnTo>
                    <a:pt x="589635" y="1187513"/>
                  </a:lnTo>
                  <a:lnTo>
                    <a:pt x="589635" y="1187869"/>
                  </a:lnTo>
                  <a:lnTo>
                    <a:pt x="589991" y="1188580"/>
                  </a:lnTo>
                  <a:lnTo>
                    <a:pt x="589991" y="1188935"/>
                  </a:lnTo>
                  <a:lnTo>
                    <a:pt x="590346" y="1189291"/>
                  </a:lnTo>
                  <a:lnTo>
                    <a:pt x="590702" y="1190002"/>
                  </a:lnTo>
                  <a:lnTo>
                    <a:pt x="590702" y="1193203"/>
                  </a:lnTo>
                  <a:lnTo>
                    <a:pt x="592836" y="1191425"/>
                  </a:lnTo>
                  <a:lnTo>
                    <a:pt x="594969" y="1190358"/>
                  </a:lnTo>
                  <a:lnTo>
                    <a:pt x="595325" y="1187513"/>
                  </a:lnTo>
                  <a:close/>
                </a:path>
                <a:path w="1158239" h="1428750">
                  <a:moveTo>
                    <a:pt x="614210" y="1269771"/>
                  </a:moveTo>
                  <a:lnTo>
                    <a:pt x="611365" y="1270482"/>
                  </a:lnTo>
                  <a:lnTo>
                    <a:pt x="610298" y="1271905"/>
                  </a:lnTo>
                  <a:lnTo>
                    <a:pt x="609219" y="1273683"/>
                  </a:lnTo>
                  <a:lnTo>
                    <a:pt x="608507" y="1274394"/>
                  </a:lnTo>
                  <a:lnTo>
                    <a:pt x="608863" y="1275816"/>
                  </a:lnTo>
                  <a:lnTo>
                    <a:pt x="609942" y="1276527"/>
                  </a:lnTo>
                  <a:lnTo>
                    <a:pt x="611009" y="1276883"/>
                  </a:lnTo>
                  <a:lnTo>
                    <a:pt x="611720" y="1276527"/>
                  </a:lnTo>
                  <a:lnTo>
                    <a:pt x="613854" y="1274394"/>
                  </a:lnTo>
                  <a:lnTo>
                    <a:pt x="613854" y="1272260"/>
                  </a:lnTo>
                  <a:lnTo>
                    <a:pt x="614210" y="1269771"/>
                  </a:lnTo>
                  <a:close/>
                </a:path>
                <a:path w="1158239" h="1428750">
                  <a:moveTo>
                    <a:pt x="614921" y="1238072"/>
                  </a:moveTo>
                  <a:lnTo>
                    <a:pt x="611365" y="1236294"/>
                  </a:lnTo>
                  <a:lnTo>
                    <a:pt x="611009" y="1238072"/>
                  </a:lnTo>
                  <a:lnTo>
                    <a:pt x="610654" y="1239494"/>
                  </a:lnTo>
                  <a:lnTo>
                    <a:pt x="612432" y="1244130"/>
                  </a:lnTo>
                  <a:lnTo>
                    <a:pt x="613854" y="1244130"/>
                  </a:lnTo>
                  <a:lnTo>
                    <a:pt x="613854" y="1243418"/>
                  </a:lnTo>
                  <a:lnTo>
                    <a:pt x="613498" y="1242707"/>
                  </a:lnTo>
                  <a:lnTo>
                    <a:pt x="612787" y="1241996"/>
                  </a:lnTo>
                  <a:lnTo>
                    <a:pt x="613143" y="1241640"/>
                  </a:lnTo>
                  <a:lnTo>
                    <a:pt x="614921" y="1238072"/>
                  </a:lnTo>
                  <a:close/>
                </a:path>
                <a:path w="1158239" h="1428750">
                  <a:moveTo>
                    <a:pt x="627037" y="1309293"/>
                  </a:moveTo>
                  <a:lnTo>
                    <a:pt x="626325" y="1308582"/>
                  </a:lnTo>
                  <a:lnTo>
                    <a:pt x="625970" y="1307503"/>
                  </a:lnTo>
                  <a:lnTo>
                    <a:pt x="624192" y="1305725"/>
                  </a:lnTo>
                  <a:lnTo>
                    <a:pt x="623125" y="1305013"/>
                  </a:lnTo>
                  <a:lnTo>
                    <a:pt x="622046" y="1306080"/>
                  </a:lnTo>
                  <a:lnTo>
                    <a:pt x="621690" y="1306791"/>
                  </a:lnTo>
                  <a:lnTo>
                    <a:pt x="621690" y="1309649"/>
                  </a:lnTo>
                  <a:lnTo>
                    <a:pt x="623125" y="1313916"/>
                  </a:lnTo>
                  <a:lnTo>
                    <a:pt x="624192" y="1312494"/>
                  </a:lnTo>
                  <a:lnTo>
                    <a:pt x="625614" y="1311071"/>
                  </a:lnTo>
                  <a:lnTo>
                    <a:pt x="627037" y="1309293"/>
                  </a:lnTo>
                  <a:close/>
                </a:path>
                <a:path w="1158239" h="1428750">
                  <a:moveTo>
                    <a:pt x="635939" y="1288630"/>
                  </a:moveTo>
                  <a:lnTo>
                    <a:pt x="635584" y="1285074"/>
                  </a:lnTo>
                  <a:lnTo>
                    <a:pt x="632383" y="1290421"/>
                  </a:lnTo>
                  <a:lnTo>
                    <a:pt x="632028" y="1291488"/>
                  </a:lnTo>
                  <a:lnTo>
                    <a:pt x="633806" y="1295044"/>
                  </a:lnTo>
                  <a:lnTo>
                    <a:pt x="635939" y="1288630"/>
                  </a:lnTo>
                  <a:close/>
                </a:path>
                <a:path w="1158239" h="1428750">
                  <a:moveTo>
                    <a:pt x="644855" y="1175766"/>
                  </a:moveTo>
                  <a:lnTo>
                    <a:pt x="643788" y="1174699"/>
                  </a:lnTo>
                  <a:lnTo>
                    <a:pt x="641286" y="1174699"/>
                  </a:lnTo>
                  <a:lnTo>
                    <a:pt x="639864" y="1175766"/>
                  </a:lnTo>
                  <a:lnTo>
                    <a:pt x="639864" y="1177544"/>
                  </a:lnTo>
                  <a:lnTo>
                    <a:pt x="640219" y="1178255"/>
                  </a:lnTo>
                  <a:lnTo>
                    <a:pt x="640930" y="1178966"/>
                  </a:lnTo>
                  <a:lnTo>
                    <a:pt x="643064" y="1180388"/>
                  </a:lnTo>
                  <a:lnTo>
                    <a:pt x="644499" y="1181455"/>
                  </a:lnTo>
                  <a:lnTo>
                    <a:pt x="644499" y="1179677"/>
                  </a:lnTo>
                  <a:lnTo>
                    <a:pt x="644855" y="1177899"/>
                  </a:lnTo>
                  <a:lnTo>
                    <a:pt x="644855" y="1175766"/>
                  </a:lnTo>
                  <a:close/>
                </a:path>
                <a:path w="1158239" h="1428750">
                  <a:moveTo>
                    <a:pt x="653046" y="1227391"/>
                  </a:moveTo>
                  <a:lnTo>
                    <a:pt x="652691" y="1227035"/>
                  </a:lnTo>
                  <a:lnTo>
                    <a:pt x="650201" y="1225257"/>
                  </a:lnTo>
                  <a:lnTo>
                    <a:pt x="647700" y="1225969"/>
                  </a:lnTo>
                  <a:lnTo>
                    <a:pt x="645210" y="1225969"/>
                  </a:lnTo>
                  <a:lnTo>
                    <a:pt x="644855" y="1227035"/>
                  </a:lnTo>
                  <a:lnTo>
                    <a:pt x="644499" y="1227747"/>
                  </a:lnTo>
                  <a:lnTo>
                    <a:pt x="644855" y="1229169"/>
                  </a:lnTo>
                  <a:lnTo>
                    <a:pt x="644855" y="1230947"/>
                  </a:lnTo>
                  <a:lnTo>
                    <a:pt x="645566" y="1231315"/>
                  </a:lnTo>
                  <a:lnTo>
                    <a:pt x="646633" y="1231671"/>
                  </a:lnTo>
                  <a:lnTo>
                    <a:pt x="647344" y="1230947"/>
                  </a:lnTo>
                  <a:lnTo>
                    <a:pt x="648411" y="1228813"/>
                  </a:lnTo>
                  <a:lnTo>
                    <a:pt x="649833" y="1228458"/>
                  </a:lnTo>
                  <a:lnTo>
                    <a:pt x="651268" y="1229169"/>
                  </a:lnTo>
                  <a:lnTo>
                    <a:pt x="652335" y="1229169"/>
                  </a:lnTo>
                  <a:lnTo>
                    <a:pt x="652691" y="1228813"/>
                  </a:lnTo>
                  <a:lnTo>
                    <a:pt x="653046" y="1228813"/>
                  </a:lnTo>
                  <a:lnTo>
                    <a:pt x="653046" y="1227391"/>
                  </a:lnTo>
                  <a:close/>
                </a:path>
                <a:path w="1158239" h="1428750">
                  <a:moveTo>
                    <a:pt x="661949" y="1221689"/>
                  </a:moveTo>
                  <a:lnTo>
                    <a:pt x="660527" y="1218133"/>
                  </a:lnTo>
                  <a:lnTo>
                    <a:pt x="659460" y="1216710"/>
                  </a:lnTo>
                  <a:lnTo>
                    <a:pt x="657682" y="1217066"/>
                  </a:lnTo>
                  <a:lnTo>
                    <a:pt x="656971" y="1217066"/>
                  </a:lnTo>
                  <a:lnTo>
                    <a:pt x="656247" y="1217777"/>
                  </a:lnTo>
                  <a:lnTo>
                    <a:pt x="655535" y="1219200"/>
                  </a:lnTo>
                  <a:lnTo>
                    <a:pt x="655891" y="1220622"/>
                  </a:lnTo>
                  <a:lnTo>
                    <a:pt x="657326" y="1222057"/>
                  </a:lnTo>
                  <a:lnTo>
                    <a:pt x="658393" y="1222768"/>
                  </a:lnTo>
                  <a:lnTo>
                    <a:pt x="659815" y="1223479"/>
                  </a:lnTo>
                  <a:lnTo>
                    <a:pt x="661238" y="1222768"/>
                  </a:lnTo>
                  <a:lnTo>
                    <a:pt x="661949" y="1221689"/>
                  </a:lnTo>
                  <a:close/>
                </a:path>
                <a:path w="1158239" h="1428750">
                  <a:moveTo>
                    <a:pt x="685825" y="1105611"/>
                  </a:moveTo>
                  <a:lnTo>
                    <a:pt x="684403" y="1103477"/>
                  </a:lnTo>
                  <a:lnTo>
                    <a:pt x="684047" y="1102766"/>
                  </a:lnTo>
                  <a:lnTo>
                    <a:pt x="683679" y="1102410"/>
                  </a:lnTo>
                  <a:lnTo>
                    <a:pt x="682612" y="1102055"/>
                  </a:lnTo>
                  <a:lnTo>
                    <a:pt x="681901" y="1102410"/>
                  </a:lnTo>
                  <a:lnTo>
                    <a:pt x="680478" y="1102766"/>
                  </a:lnTo>
                  <a:lnTo>
                    <a:pt x="679411" y="1104900"/>
                  </a:lnTo>
                  <a:lnTo>
                    <a:pt x="679767" y="1106322"/>
                  </a:lnTo>
                  <a:lnTo>
                    <a:pt x="680123" y="1107033"/>
                  </a:lnTo>
                  <a:lnTo>
                    <a:pt x="680834" y="1107389"/>
                  </a:lnTo>
                  <a:lnTo>
                    <a:pt x="682967" y="1107033"/>
                  </a:lnTo>
                  <a:lnTo>
                    <a:pt x="684047" y="1106678"/>
                  </a:lnTo>
                  <a:lnTo>
                    <a:pt x="684758" y="1106322"/>
                  </a:lnTo>
                  <a:lnTo>
                    <a:pt x="685825" y="1105611"/>
                  </a:lnTo>
                  <a:close/>
                </a:path>
                <a:path w="1158239" h="1428750">
                  <a:moveTo>
                    <a:pt x="698296" y="1288275"/>
                  </a:moveTo>
                  <a:lnTo>
                    <a:pt x="696506" y="1285430"/>
                  </a:lnTo>
                  <a:lnTo>
                    <a:pt x="696150" y="1285430"/>
                  </a:lnTo>
                  <a:lnTo>
                    <a:pt x="691172" y="1286497"/>
                  </a:lnTo>
                  <a:lnTo>
                    <a:pt x="691527" y="1287564"/>
                  </a:lnTo>
                  <a:lnTo>
                    <a:pt x="691527" y="1288643"/>
                  </a:lnTo>
                  <a:lnTo>
                    <a:pt x="691883" y="1288999"/>
                  </a:lnTo>
                  <a:lnTo>
                    <a:pt x="692594" y="1289354"/>
                  </a:lnTo>
                  <a:lnTo>
                    <a:pt x="693661" y="1289710"/>
                  </a:lnTo>
                  <a:lnTo>
                    <a:pt x="694372" y="1289710"/>
                  </a:lnTo>
                  <a:lnTo>
                    <a:pt x="695794" y="1289354"/>
                  </a:lnTo>
                  <a:lnTo>
                    <a:pt x="696861" y="1288630"/>
                  </a:lnTo>
                  <a:lnTo>
                    <a:pt x="698296" y="1288275"/>
                  </a:lnTo>
                  <a:close/>
                </a:path>
                <a:path w="1158239" h="1428750">
                  <a:moveTo>
                    <a:pt x="706132" y="1424660"/>
                  </a:moveTo>
                  <a:lnTo>
                    <a:pt x="705777" y="1422882"/>
                  </a:lnTo>
                  <a:lnTo>
                    <a:pt x="702919" y="1421447"/>
                  </a:lnTo>
                  <a:lnTo>
                    <a:pt x="701497" y="1421447"/>
                  </a:lnTo>
                  <a:lnTo>
                    <a:pt x="700430" y="1423238"/>
                  </a:lnTo>
                  <a:lnTo>
                    <a:pt x="701852" y="1424660"/>
                  </a:lnTo>
                  <a:lnTo>
                    <a:pt x="702919" y="1426083"/>
                  </a:lnTo>
                  <a:lnTo>
                    <a:pt x="705065" y="1426438"/>
                  </a:lnTo>
                  <a:lnTo>
                    <a:pt x="706132" y="1424660"/>
                  </a:lnTo>
                  <a:close/>
                </a:path>
                <a:path w="1158239" h="1428750">
                  <a:moveTo>
                    <a:pt x="731075" y="1346682"/>
                  </a:moveTo>
                  <a:lnTo>
                    <a:pt x="728573" y="1344180"/>
                  </a:lnTo>
                  <a:lnTo>
                    <a:pt x="726440" y="1344536"/>
                  </a:lnTo>
                  <a:lnTo>
                    <a:pt x="725373" y="1344891"/>
                  </a:lnTo>
                  <a:lnTo>
                    <a:pt x="724662" y="1346327"/>
                  </a:lnTo>
                  <a:lnTo>
                    <a:pt x="725373" y="1347038"/>
                  </a:lnTo>
                  <a:lnTo>
                    <a:pt x="726440" y="1348460"/>
                  </a:lnTo>
                  <a:lnTo>
                    <a:pt x="727506" y="1349171"/>
                  </a:lnTo>
                  <a:lnTo>
                    <a:pt x="729284" y="1349527"/>
                  </a:lnTo>
                  <a:lnTo>
                    <a:pt x="729640" y="1349527"/>
                  </a:lnTo>
                  <a:lnTo>
                    <a:pt x="730351" y="1348816"/>
                  </a:lnTo>
                  <a:lnTo>
                    <a:pt x="730707" y="1348816"/>
                  </a:lnTo>
                  <a:lnTo>
                    <a:pt x="731075" y="1346682"/>
                  </a:lnTo>
                  <a:close/>
                </a:path>
                <a:path w="1158239" h="1428750">
                  <a:moveTo>
                    <a:pt x="731786" y="1423593"/>
                  </a:moveTo>
                  <a:lnTo>
                    <a:pt x="730707" y="1422527"/>
                  </a:lnTo>
                  <a:lnTo>
                    <a:pt x="729640" y="1422527"/>
                  </a:lnTo>
                  <a:lnTo>
                    <a:pt x="728218" y="1422527"/>
                  </a:lnTo>
                  <a:lnTo>
                    <a:pt x="726795" y="1423238"/>
                  </a:lnTo>
                  <a:lnTo>
                    <a:pt x="726795" y="1426083"/>
                  </a:lnTo>
                  <a:lnTo>
                    <a:pt x="728218" y="1428216"/>
                  </a:lnTo>
                  <a:lnTo>
                    <a:pt x="729284" y="1428216"/>
                  </a:lnTo>
                  <a:lnTo>
                    <a:pt x="730351" y="1427861"/>
                  </a:lnTo>
                  <a:lnTo>
                    <a:pt x="731786" y="1426438"/>
                  </a:lnTo>
                  <a:lnTo>
                    <a:pt x="731786" y="1423593"/>
                  </a:lnTo>
                  <a:close/>
                </a:path>
                <a:path w="1158239" h="1428750">
                  <a:moveTo>
                    <a:pt x="739267" y="1280807"/>
                  </a:moveTo>
                  <a:lnTo>
                    <a:pt x="737844" y="1279017"/>
                  </a:lnTo>
                  <a:lnTo>
                    <a:pt x="736409" y="1277950"/>
                  </a:lnTo>
                  <a:lnTo>
                    <a:pt x="734631" y="1277239"/>
                  </a:lnTo>
                  <a:lnTo>
                    <a:pt x="733209" y="1277950"/>
                  </a:lnTo>
                  <a:lnTo>
                    <a:pt x="732497" y="1278661"/>
                  </a:lnTo>
                  <a:lnTo>
                    <a:pt x="733209" y="1280096"/>
                  </a:lnTo>
                  <a:lnTo>
                    <a:pt x="733564" y="1281518"/>
                  </a:lnTo>
                  <a:lnTo>
                    <a:pt x="734987" y="1282230"/>
                  </a:lnTo>
                  <a:lnTo>
                    <a:pt x="736409" y="1281874"/>
                  </a:lnTo>
                  <a:lnTo>
                    <a:pt x="737120" y="1281874"/>
                  </a:lnTo>
                  <a:lnTo>
                    <a:pt x="738200" y="1281163"/>
                  </a:lnTo>
                  <a:lnTo>
                    <a:pt x="739267" y="1280807"/>
                  </a:lnTo>
                  <a:close/>
                </a:path>
                <a:path w="1158239" h="1428750">
                  <a:moveTo>
                    <a:pt x="751014" y="1063244"/>
                  </a:moveTo>
                  <a:lnTo>
                    <a:pt x="750658" y="1063244"/>
                  </a:lnTo>
                  <a:lnTo>
                    <a:pt x="748169" y="1061821"/>
                  </a:lnTo>
                  <a:lnTo>
                    <a:pt x="746747" y="1062177"/>
                  </a:lnTo>
                  <a:lnTo>
                    <a:pt x="745324" y="1065022"/>
                  </a:lnTo>
                  <a:lnTo>
                    <a:pt x="748525" y="1066088"/>
                  </a:lnTo>
                  <a:lnTo>
                    <a:pt x="749236" y="1066088"/>
                  </a:lnTo>
                  <a:lnTo>
                    <a:pt x="751014" y="1064310"/>
                  </a:lnTo>
                  <a:lnTo>
                    <a:pt x="751014" y="1063244"/>
                  </a:lnTo>
                  <a:close/>
                </a:path>
                <a:path w="1158239" h="1428750">
                  <a:moveTo>
                    <a:pt x="752449" y="993813"/>
                  </a:moveTo>
                  <a:lnTo>
                    <a:pt x="751014" y="992378"/>
                  </a:lnTo>
                  <a:lnTo>
                    <a:pt x="751014" y="991666"/>
                  </a:lnTo>
                  <a:lnTo>
                    <a:pt x="751382" y="990600"/>
                  </a:lnTo>
                  <a:lnTo>
                    <a:pt x="751382" y="988110"/>
                  </a:lnTo>
                  <a:lnTo>
                    <a:pt x="751014" y="987044"/>
                  </a:lnTo>
                  <a:lnTo>
                    <a:pt x="750303" y="986332"/>
                  </a:lnTo>
                  <a:lnTo>
                    <a:pt x="749592" y="985266"/>
                  </a:lnTo>
                  <a:lnTo>
                    <a:pt x="746747" y="988110"/>
                  </a:lnTo>
                  <a:lnTo>
                    <a:pt x="747458" y="989533"/>
                  </a:lnTo>
                  <a:lnTo>
                    <a:pt x="747814" y="990955"/>
                  </a:lnTo>
                  <a:lnTo>
                    <a:pt x="748525" y="993089"/>
                  </a:lnTo>
                  <a:lnTo>
                    <a:pt x="749236" y="994524"/>
                  </a:lnTo>
                  <a:lnTo>
                    <a:pt x="750303" y="994168"/>
                  </a:lnTo>
                  <a:lnTo>
                    <a:pt x="752449" y="993813"/>
                  </a:lnTo>
                  <a:close/>
                </a:path>
                <a:path w="1158239" h="1428750">
                  <a:moveTo>
                    <a:pt x="757783" y="1292910"/>
                  </a:moveTo>
                  <a:lnTo>
                    <a:pt x="754583" y="1292199"/>
                  </a:lnTo>
                  <a:lnTo>
                    <a:pt x="747458" y="1290777"/>
                  </a:lnTo>
                  <a:lnTo>
                    <a:pt x="746391" y="1291488"/>
                  </a:lnTo>
                  <a:lnTo>
                    <a:pt x="746391" y="1292555"/>
                  </a:lnTo>
                  <a:lnTo>
                    <a:pt x="747458" y="1293266"/>
                  </a:lnTo>
                  <a:lnTo>
                    <a:pt x="748525" y="1293622"/>
                  </a:lnTo>
                  <a:lnTo>
                    <a:pt x="749947" y="1293977"/>
                  </a:lnTo>
                  <a:lnTo>
                    <a:pt x="751014" y="1293977"/>
                  </a:lnTo>
                  <a:lnTo>
                    <a:pt x="753160" y="1293622"/>
                  </a:lnTo>
                  <a:lnTo>
                    <a:pt x="755650" y="1293266"/>
                  </a:lnTo>
                  <a:lnTo>
                    <a:pt x="757783" y="1292910"/>
                  </a:lnTo>
                  <a:close/>
                </a:path>
                <a:path w="1158239" h="1428750">
                  <a:moveTo>
                    <a:pt x="770610" y="1288275"/>
                  </a:moveTo>
                  <a:lnTo>
                    <a:pt x="770255" y="1287564"/>
                  </a:lnTo>
                  <a:lnTo>
                    <a:pt x="769899" y="1287564"/>
                  </a:lnTo>
                  <a:lnTo>
                    <a:pt x="766343" y="1286852"/>
                  </a:lnTo>
                  <a:lnTo>
                    <a:pt x="763841" y="1286497"/>
                  </a:lnTo>
                  <a:lnTo>
                    <a:pt x="764197" y="1288630"/>
                  </a:lnTo>
                  <a:lnTo>
                    <a:pt x="764197" y="1289710"/>
                  </a:lnTo>
                  <a:lnTo>
                    <a:pt x="764552" y="1291132"/>
                  </a:lnTo>
                  <a:lnTo>
                    <a:pt x="766343" y="1290777"/>
                  </a:lnTo>
                  <a:lnTo>
                    <a:pt x="768477" y="1291132"/>
                  </a:lnTo>
                  <a:lnTo>
                    <a:pt x="769899" y="1290066"/>
                  </a:lnTo>
                  <a:lnTo>
                    <a:pt x="770255" y="1289710"/>
                  </a:lnTo>
                  <a:lnTo>
                    <a:pt x="770610" y="1288999"/>
                  </a:lnTo>
                  <a:lnTo>
                    <a:pt x="770610" y="1288275"/>
                  </a:lnTo>
                  <a:close/>
                </a:path>
                <a:path w="1158239" h="1428750">
                  <a:moveTo>
                    <a:pt x="829398" y="277736"/>
                  </a:moveTo>
                  <a:lnTo>
                    <a:pt x="827976" y="276669"/>
                  </a:lnTo>
                  <a:lnTo>
                    <a:pt x="826554" y="277025"/>
                  </a:lnTo>
                  <a:lnTo>
                    <a:pt x="825119" y="277736"/>
                  </a:lnTo>
                  <a:lnTo>
                    <a:pt x="824763" y="277736"/>
                  </a:lnTo>
                  <a:lnTo>
                    <a:pt x="824052" y="278447"/>
                  </a:lnTo>
                  <a:lnTo>
                    <a:pt x="824052" y="281305"/>
                  </a:lnTo>
                  <a:lnTo>
                    <a:pt x="825487" y="282727"/>
                  </a:lnTo>
                  <a:lnTo>
                    <a:pt x="827620" y="283438"/>
                  </a:lnTo>
                  <a:lnTo>
                    <a:pt x="828687" y="281660"/>
                  </a:lnTo>
                  <a:lnTo>
                    <a:pt x="829398" y="279527"/>
                  </a:lnTo>
                  <a:lnTo>
                    <a:pt x="829398" y="277736"/>
                  </a:lnTo>
                  <a:close/>
                </a:path>
                <a:path w="1158239" h="1428750">
                  <a:moveTo>
                    <a:pt x="846505" y="304800"/>
                  </a:moveTo>
                  <a:lnTo>
                    <a:pt x="845794" y="302666"/>
                  </a:lnTo>
                  <a:lnTo>
                    <a:pt x="845426" y="301955"/>
                  </a:lnTo>
                  <a:lnTo>
                    <a:pt x="844715" y="300888"/>
                  </a:lnTo>
                  <a:lnTo>
                    <a:pt x="843292" y="300888"/>
                  </a:lnTo>
                  <a:lnTo>
                    <a:pt x="842225" y="301599"/>
                  </a:lnTo>
                  <a:lnTo>
                    <a:pt x="841870" y="302310"/>
                  </a:lnTo>
                  <a:lnTo>
                    <a:pt x="841159" y="303022"/>
                  </a:lnTo>
                  <a:lnTo>
                    <a:pt x="841159" y="303733"/>
                  </a:lnTo>
                  <a:lnTo>
                    <a:pt x="840803" y="304800"/>
                  </a:lnTo>
                  <a:lnTo>
                    <a:pt x="841870" y="305155"/>
                  </a:lnTo>
                  <a:lnTo>
                    <a:pt x="842225" y="305511"/>
                  </a:lnTo>
                  <a:lnTo>
                    <a:pt x="843648" y="305511"/>
                  </a:lnTo>
                  <a:lnTo>
                    <a:pt x="844003" y="305866"/>
                  </a:lnTo>
                  <a:lnTo>
                    <a:pt x="845070" y="305866"/>
                  </a:lnTo>
                  <a:lnTo>
                    <a:pt x="845426" y="305511"/>
                  </a:lnTo>
                  <a:lnTo>
                    <a:pt x="846505" y="304800"/>
                  </a:lnTo>
                  <a:close/>
                </a:path>
                <a:path w="1158239" h="1428750">
                  <a:moveTo>
                    <a:pt x="865378" y="272046"/>
                  </a:moveTo>
                  <a:lnTo>
                    <a:pt x="864666" y="270624"/>
                  </a:lnTo>
                  <a:lnTo>
                    <a:pt x="863600" y="269557"/>
                  </a:lnTo>
                  <a:lnTo>
                    <a:pt x="862888" y="268122"/>
                  </a:lnTo>
                  <a:lnTo>
                    <a:pt x="862177" y="267055"/>
                  </a:lnTo>
                  <a:lnTo>
                    <a:pt x="861110" y="266700"/>
                  </a:lnTo>
                  <a:lnTo>
                    <a:pt x="859332" y="267411"/>
                  </a:lnTo>
                  <a:lnTo>
                    <a:pt x="860044" y="269557"/>
                  </a:lnTo>
                  <a:lnTo>
                    <a:pt x="860399" y="272046"/>
                  </a:lnTo>
                  <a:lnTo>
                    <a:pt x="862888" y="272757"/>
                  </a:lnTo>
                  <a:lnTo>
                    <a:pt x="863955" y="273469"/>
                  </a:lnTo>
                  <a:lnTo>
                    <a:pt x="865022" y="273469"/>
                  </a:lnTo>
                  <a:lnTo>
                    <a:pt x="865378" y="272046"/>
                  </a:lnTo>
                  <a:close/>
                </a:path>
                <a:path w="1158239" h="1428750">
                  <a:moveTo>
                    <a:pt x="866101" y="81546"/>
                  </a:moveTo>
                  <a:lnTo>
                    <a:pt x="865733" y="79768"/>
                  </a:lnTo>
                  <a:lnTo>
                    <a:pt x="865733" y="78333"/>
                  </a:lnTo>
                  <a:lnTo>
                    <a:pt x="865378" y="76911"/>
                  </a:lnTo>
                  <a:lnTo>
                    <a:pt x="860044" y="76911"/>
                  </a:lnTo>
                  <a:lnTo>
                    <a:pt x="859688" y="78333"/>
                  </a:lnTo>
                  <a:lnTo>
                    <a:pt x="861822" y="81546"/>
                  </a:lnTo>
                  <a:lnTo>
                    <a:pt x="866101" y="81546"/>
                  </a:lnTo>
                  <a:close/>
                </a:path>
                <a:path w="1158239" h="1428750">
                  <a:moveTo>
                    <a:pt x="878205" y="343255"/>
                  </a:moveTo>
                  <a:lnTo>
                    <a:pt x="877849" y="343255"/>
                  </a:lnTo>
                  <a:lnTo>
                    <a:pt x="874649" y="342188"/>
                  </a:lnTo>
                  <a:lnTo>
                    <a:pt x="874293" y="343611"/>
                  </a:lnTo>
                  <a:lnTo>
                    <a:pt x="873582" y="345033"/>
                  </a:lnTo>
                  <a:lnTo>
                    <a:pt x="873226" y="346468"/>
                  </a:lnTo>
                  <a:lnTo>
                    <a:pt x="873937" y="346824"/>
                  </a:lnTo>
                  <a:lnTo>
                    <a:pt x="874649" y="347535"/>
                  </a:lnTo>
                  <a:lnTo>
                    <a:pt x="875715" y="347535"/>
                  </a:lnTo>
                  <a:lnTo>
                    <a:pt x="876782" y="346468"/>
                  </a:lnTo>
                  <a:lnTo>
                    <a:pt x="876782" y="345757"/>
                  </a:lnTo>
                  <a:lnTo>
                    <a:pt x="877138" y="345389"/>
                  </a:lnTo>
                  <a:lnTo>
                    <a:pt x="878205" y="343255"/>
                  </a:lnTo>
                  <a:close/>
                </a:path>
                <a:path w="1158239" h="1428750">
                  <a:moveTo>
                    <a:pt x="900658" y="178396"/>
                  </a:moveTo>
                  <a:lnTo>
                    <a:pt x="896734" y="178396"/>
                  </a:lnTo>
                  <a:lnTo>
                    <a:pt x="896378" y="180174"/>
                  </a:lnTo>
                  <a:lnTo>
                    <a:pt x="895311" y="181597"/>
                  </a:lnTo>
                  <a:lnTo>
                    <a:pt x="895311" y="181952"/>
                  </a:lnTo>
                  <a:lnTo>
                    <a:pt x="894956" y="182664"/>
                  </a:lnTo>
                  <a:lnTo>
                    <a:pt x="894956" y="183730"/>
                  </a:lnTo>
                  <a:lnTo>
                    <a:pt x="895311" y="184454"/>
                  </a:lnTo>
                  <a:lnTo>
                    <a:pt x="896023" y="186232"/>
                  </a:lnTo>
                  <a:lnTo>
                    <a:pt x="897089" y="184810"/>
                  </a:lnTo>
                  <a:lnTo>
                    <a:pt x="897445" y="184099"/>
                  </a:lnTo>
                  <a:lnTo>
                    <a:pt x="898156" y="183375"/>
                  </a:lnTo>
                  <a:lnTo>
                    <a:pt x="899947" y="180530"/>
                  </a:lnTo>
                  <a:lnTo>
                    <a:pt x="900658" y="178396"/>
                  </a:lnTo>
                  <a:close/>
                </a:path>
                <a:path w="1158239" h="1428750">
                  <a:moveTo>
                    <a:pt x="909561" y="1254455"/>
                  </a:moveTo>
                  <a:lnTo>
                    <a:pt x="909205" y="1253388"/>
                  </a:lnTo>
                  <a:lnTo>
                    <a:pt x="908850" y="1251966"/>
                  </a:lnTo>
                  <a:lnTo>
                    <a:pt x="908138" y="1250175"/>
                  </a:lnTo>
                  <a:lnTo>
                    <a:pt x="906348" y="1249108"/>
                  </a:lnTo>
                  <a:lnTo>
                    <a:pt x="905281" y="1249464"/>
                  </a:lnTo>
                  <a:lnTo>
                    <a:pt x="904570" y="1250175"/>
                  </a:lnTo>
                  <a:lnTo>
                    <a:pt x="903147" y="1251254"/>
                  </a:lnTo>
                  <a:lnTo>
                    <a:pt x="903859" y="1253032"/>
                  </a:lnTo>
                  <a:lnTo>
                    <a:pt x="904214" y="1254455"/>
                  </a:lnTo>
                  <a:lnTo>
                    <a:pt x="905281" y="1255166"/>
                  </a:lnTo>
                  <a:lnTo>
                    <a:pt x="905992" y="1256233"/>
                  </a:lnTo>
                  <a:lnTo>
                    <a:pt x="907072" y="1256233"/>
                  </a:lnTo>
                  <a:lnTo>
                    <a:pt x="908138" y="1255877"/>
                  </a:lnTo>
                  <a:lnTo>
                    <a:pt x="908850" y="1255522"/>
                  </a:lnTo>
                  <a:lnTo>
                    <a:pt x="909561" y="1254455"/>
                  </a:lnTo>
                  <a:close/>
                </a:path>
                <a:path w="1158239" h="1428750">
                  <a:moveTo>
                    <a:pt x="931646" y="563664"/>
                  </a:moveTo>
                  <a:lnTo>
                    <a:pt x="930935" y="562241"/>
                  </a:lnTo>
                  <a:lnTo>
                    <a:pt x="930224" y="562241"/>
                  </a:lnTo>
                  <a:lnTo>
                    <a:pt x="928801" y="561886"/>
                  </a:lnTo>
                  <a:lnTo>
                    <a:pt x="927023" y="561530"/>
                  </a:lnTo>
                  <a:lnTo>
                    <a:pt x="925588" y="561886"/>
                  </a:lnTo>
                  <a:lnTo>
                    <a:pt x="924877" y="561886"/>
                  </a:lnTo>
                  <a:lnTo>
                    <a:pt x="925944" y="564730"/>
                  </a:lnTo>
                  <a:lnTo>
                    <a:pt x="927735" y="566166"/>
                  </a:lnTo>
                  <a:lnTo>
                    <a:pt x="928446" y="566521"/>
                  </a:lnTo>
                  <a:lnTo>
                    <a:pt x="930579" y="567944"/>
                  </a:lnTo>
                  <a:lnTo>
                    <a:pt x="931291" y="565099"/>
                  </a:lnTo>
                  <a:lnTo>
                    <a:pt x="931646" y="564375"/>
                  </a:lnTo>
                  <a:lnTo>
                    <a:pt x="931646" y="563664"/>
                  </a:lnTo>
                  <a:close/>
                </a:path>
                <a:path w="1158239" h="1428750">
                  <a:moveTo>
                    <a:pt x="938771" y="1422"/>
                  </a:moveTo>
                  <a:lnTo>
                    <a:pt x="934859" y="0"/>
                  </a:lnTo>
                  <a:lnTo>
                    <a:pt x="932357" y="0"/>
                  </a:lnTo>
                  <a:lnTo>
                    <a:pt x="930224" y="2857"/>
                  </a:lnTo>
                  <a:lnTo>
                    <a:pt x="933437" y="4991"/>
                  </a:lnTo>
                  <a:lnTo>
                    <a:pt x="936282" y="2857"/>
                  </a:lnTo>
                  <a:lnTo>
                    <a:pt x="938771" y="1422"/>
                  </a:lnTo>
                  <a:close/>
                </a:path>
                <a:path w="1158239" h="1428750">
                  <a:moveTo>
                    <a:pt x="975474" y="165582"/>
                  </a:moveTo>
                  <a:lnTo>
                    <a:pt x="974051" y="163791"/>
                  </a:lnTo>
                  <a:lnTo>
                    <a:pt x="972972" y="164503"/>
                  </a:lnTo>
                  <a:lnTo>
                    <a:pt x="971550" y="164871"/>
                  </a:lnTo>
                  <a:lnTo>
                    <a:pt x="970483" y="165227"/>
                  </a:lnTo>
                  <a:lnTo>
                    <a:pt x="969772" y="165582"/>
                  </a:lnTo>
                  <a:lnTo>
                    <a:pt x="969772" y="168071"/>
                  </a:lnTo>
                  <a:lnTo>
                    <a:pt x="970483" y="168783"/>
                  </a:lnTo>
                  <a:lnTo>
                    <a:pt x="971905" y="168783"/>
                  </a:lnTo>
                  <a:lnTo>
                    <a:pt x="972972" y="168071"/>
                  </a:lnTo>
                  <a:lnTo>
                    <a:pt x="975474" y="165582"/>
                  </a:lnTo>
                  <a:close/>
                </a:path>
                <a:path w="1158239" h="1428750">
                  <a:moveTo>
                    <a:pt x="979385" y="143852"/>
                  </a:moveTo>
                  <a:lnTo>
                    <a:pt x="975118" y="141008"/>
                  </a:lnTo>
                  <a:lnTo>
                    <a:pt x="973683" y="142786"/>
                  </a:lnTo>
                  <a:lnTo>
                    <a:pt x="975118" y="143852"/>
                  </a:lnTo>
                  <a:lnTo>
                    <a:pt x="976541" y="145275"/>
                  </a:lnTo>
                  <a:lnTo>
                    <a:pt x="978319" y="146710"/>
                  </a:lnTo>
                  <a:lnTo>
                    <a:pt x="978674" y="145275"/>
                  </a:lnTo>
                  <a:lnTo>
                    <a:pt x="979385" y="143852"/>
                  </a:lnTo>
                  <a:close/>
                </a:path>
                <a:path w="1158239" h="1428750">
                  <a:moveTo>
                    <a:pt x="993990" y="381711"/>
                  </a:moveTo>
                  <a:lnTo>
                    <a:pt x="993635" y="380644"/>
                  </a:lnTo>
                  <a:lnTo>
                    <a:pt x="993279" y="379222"/>
                  </a:lnTo>
                  <a:lnTo>
                    <a:pt x="992212" y="378155"/>
                  </a:lnTo>
                  <a:lnTo>
                    <a:pt x="990434" y="378510"/>
                  </a:lnTo>
                  <a:lnTo>
                    <a:pt x="990434" y="380288"/>
                  </a:lnTo>
                  <a:lnTo>
                    <a:pt x="990079" y="382066"/>
                  </a:lnTo>
                  <a:lnTo>
                    <a:pt x="990079" y="383857"/>
                  </a:lnTo>
                  <a:lnTo>
                    <a:pt x="989723" y="384924"/>
                  </a:lnTo>
                  <a:lnTo>
                    <a:pt x="991146" y="386346"/>
                  </a:lnTo>
                  <a:lnTo>
                    <a:pt x="993279" y="386346"/>
                  </a:lnTo>
                  <a:lnTo>
                    <a:pt x="993990" y="385279"/>
                  </a:lnTo>
                  <a:lnTo>
                    <a:pt x="993990" y="381711"/>
                  </a:lnTo>
                  <a:close/>
                </a:path>
                <a:path w="1158239" h="1428750">
                  <a:moveTo>
                    <a:pt x="998982" y="76911"/>
                  </a:moveTo>
                  <a:lnTo>
                    <a:pt x="998626" y="76200"/>
                  </a:lnTo>
                  <a:lnTo>
                    <a:pt x="998270" y="75844"/>
                  </a:lnTo>
                  <a:lnTo>
                    <a:pt x="996848" y="74777"/>
                  </a:lnTo>
                  <a:lnTo>
                    <a:pt x="995070" y="74777"/>
                  </a:lnTo>
                  <a:lnTo>
                    <a:pt x="993279" y="75133"/>
                  </a:lnTo>
                  <a:lnTo>
                    <a:pt x="993279" y="75488"/>
                  </a:lnTo>
                  <a:lnTo>
                    <a:pt x="992924" y="75844"/>
                  </a:lnTo>
                  <a:lnTo>
                    <a:pt x="992924" y="77266"/>
                  </a:lnTo>
                  <a:lnTo>
                    <a:pt x="993279" y="77622"/>
                  </a:lnTo>
                  <a:lnTo>
                    <a:pt x="994714" y="78689"/>
                  </a:lnTo>
                  <a:lnTo>
                    <a:pt x="996848" y="79413"/>
                  </a:lnTo>
                  <a:lnTo>
                    <a:pt x="998270" y="78689"/>
                  </a:lnTo>
                  <a:lnTo>
                    <a:pt x="998626" y="78333"/>
                  </a:lnTo>
                  <a:lnTo>
                    <a:pt x="998982" y="77622"/>
                  </a:lnTo>
                  <a:lnTo>
                    <a:pt x="998982" y="76911"/>
                  </a:lnTo>
                  <a:close/>
                </a:path>
                <a:path w="1158239" h="1428750">
                  <a:moveTo>
                    <a:pt x="1001483" y="118224"/>
                  </a:moveTo>
                  <a:lnTo>
                    <a:pt x="996492" y="118224"/>
                  </a:lnTo>
                  <a:lnTo>
                    <a:pt x="994359" y="119291"/>
                  </a:lnTo>
                  <a:lnTo>
                    <a:pt x="992568" y="119646"/>
                  </a:lnTo>
                  <a:lnTo>
                    <a:pt x="992568" y="121069"/>
                  </a:lnTo>
                  <a:lnTo>
                    <a:pt x="993635" y="122491"/>
                  </a:lnTo>
                  <a:lnTo>
                    <a:pt x="993990" y="123202"/>
                  </a:lnTo>
                  <a:lnTo>
                    <a:pt x="994359" y="123202"/>
                  </a:lnTo>
                  <a:lnTo>
                    <a:pt x="995070" y="123558"/>
                  </a:lnTo>
                  <a:lnTo>
                    <a:pt x="997204" y="122135"/>
                  </a:lnTo>
                  <a:lnTo>
                    <a:pt x="999337" y="121069"/>
                  </a:lnTo>
                  <a:lnTo>
                    <a:pt x="1001483" y="118224"/>
                  </a:lnTo>
                  <a:close/>
                </a:path>
                <a:path w="1158239" h="1428750">
                  <a:moveTo>
                    <a:pt x="1021435" y="8902"/>
                  </a:moveTo>
                  <a:lnTo>
                    <a:pt x="1021080" y="8547"/>
                  </a:lnTo>
                  <a:lnTo>
                    <a:pt x="1020000" y="9258"/>
                  </a:lnTo>
                  <a:lnTo>
                    <a:pt x="1019289" y="9613"/>
                  </a:lnTo>
                  <a:lnTo>
                    <a:pt x="1018933" y="9969"/>
                  </a:lnTo>
                  <a:lnTo>
                    <a:pt x="1018578" y="11036"/>
                  </a:lnTo>
                  <a:lnTo>
                    <a:pt x="1018933" y="11391"/>
                  </a:lnTo>
                  <a:lnTo>
                    <a:pt x="1021435" y="8902"/>
                  </a:lnTo>
                  <a:close/>
                </a:path>
                <a:path w="1158239" h="1428750">
                  <a:moveTo>
                    <a:pt x="1058837" y="282371"/>
                  </a:moveTo>
                  <a:lnTo>
                    <a:pt x="1053490" y="281305"/>
                  </a:lnTo>
                  <a:lnTo>
                    <a:pt x="1053490" y="285216"/>
                  </a:lnTo>
                  <a:lnTo>
                    <a:pt x="1057059" y="286639"/>
                  </a:lnTo>
                  <a:lnTo>
                    <a:pt x="1058837" y="282371"/>
                  </a:lnTo>
                  <a:close/>
                </a:path>
                <a:path w="1158239" h="1428750">
                  <a:moveTo>
                    <a:pt x="1133297" y="97205"/>
                  </a:moveTo>
                  <a:lnTo>
                    <a:pt x="1132941" y="96139"/>
                  </a:lnTo>
                  <a:lnTo>
                    <a:pt x="1132586" y="95783"/>
                  </a:lnTo>
                  <a:lnTo>
                    <a:pt x="1131874" y="95427"/>
                  </a:lnTo>
                  <a:lnTo>
                    <a:pt x="1131163" y="95427"/>
                  </a:lnTo>
                  <a:lnTo>
                    <a:pt x="1130452" y="95783"/>
                  </a:lnTo>
                  <a:lnTo>
                    <a:pt x="1129030" y="96139"/>
                  </a:lnTo>
                  <a:lnTo>
                    <a:pt x="1128306" y="97561"/>
                  </a:lnTo>
                  <a:lnTo>
                    <a:pt x="1128306" y="98996"/>
                  </a:lnTo>
                  <a:lnTo>
                    <a:pt x="1127950" y="100774"/>
                  </a:lnTo>
                  <a:lnTo>
                    <a:pt x="1130808" y="101485"/>
                  </a:lnTo>
                  <a:lnTo>
                    <a:pt x="1131519" y="100063"/>
                  </a:lnTo>
                  <a:lnTo>
                    <a:pt x="1132230" y="98996"/>
                  </a:lnTo>
                  <a:lnTo>
                    <a:pt x="1132941" y="97561"/>
                  </a:lnTo>
                  <a:lnTo>
                    <a:pt x="1133297" y="97205"/>
                  </a:lnTo>
                  <a:close/>
                </a:path>
                <a:path w="1158239" h="1428750">
                  <a:moveTo>
                    <a:pt x="1157884" y="186944"/>
                  </a:moveTo>
                  <a:lnTo>
                    <a:pt x="1157173" y="186232"/>
                  </a:lnTo>
                  <a:lnTo>
                    <a:pt x="1156462" y="184810"/>
                  </a:lnTo>
                  <a:lnTo>
                    <a:pt x="1155026" y="183375"/>
                  </a:lnTo>
                  <a:lnTo>
                    <a:pt x="1153960" y="183743"/>
                  </a:lnTo>
                  <a:lnTo>
                    <a:pt x="1152893" y="183743"/>
                  </a:lnTo>
                  <a:lnTo>
                    <a:pt x="1152537" y="184454"/>
                  </a:lnTo>
                  <a:lnTo>
                    <a:pt x="1152537" y="188010"/>
                  </a:lnTo>
                  <a:lnTo>
                    <a:pt x="1153604" y="189433"/>
                  </a:lnTo>
                  <a:lnTo>
                    <a:pt x="1154315" y="189788"/>
                  </a:lnTo>
                  <a:lnTo>
                    <a:pt x="1156462" y="189788"/>
                  </a:lnTo>
                  <a:lnTo>
                    <a:pt x="1157173" y="188722"/>
                  </a:lnTo>
                  <a:lnTo>
                    <a:pt x="1157528" y="188010"/>
                  </a:lnTo>
                  <a:lnTo>
                    <a:pt x="1157884" y="186944"/>
                  </a:lnTo>
                  <a:close/>
                </a:path>
              </a:pathLst>
            </a:custGeom>
            <a:solidFill>
              <a:srgbClr val="BF8552"/>
            </a:solidFill>
          </p:spPr>
          <p:txBody>
            <a:bodyPr wrap="square" lIns="0" tIns="0" rIns="0" bIns="0" rtlCol="0"/>
            <a:lstStyle/>
            <a:p>
              <a:endParaRPr/>
            </a:p>
          </p:txBody>
        </p:sp>
        <p:sp>
          <p:nvSpPr>
            <p:cNvPr id="22" name="object 22"/>
            <p:cNvSpPr/>
            <p:nvPr/>
          </p:nvSpPr>
          <p:spPr>
            <a:xfrm>
              <a:off x="1754162" y="1408429"/>
              <a:ext cx="1019810" cy="1657985"/>
            </a:xfrm>
            <a:custGeom>
              <a:avLst/>
              <a:gdLst/>
              <a:ahLst/>
              <a:cxnLst/>
              <a:rect l="l" t="t" r="r" b="b"/>
              <a:pathLst>
                <a:path w="1019810" h="1657985">
                  <a:moveTo>
                    <a:pt x="3911" y="676541"/>
                  </a:moveTo>
                  <a:lnTo>
                    <a:pt x="3200" y="675474"/>
                  </a:lnTo>
                  <a:lnTo>
                    <a:pt x="2844" y="674763"/>
                  </a:lnTo>
                  <a:lnTo>
                    <a:pt x="1778" y="673696"/>
                  </a:lnTo>
                  <a:lnTo>
                    <a:pt x="711" y="674763"/>
                  </a:lnTo>
                  <a:lnTo>
                    <a:pt x="355" y="675830"/>
                  </a:lnTo>
                  <a:lnTo>
                    <a:pt x="355" y="676186"/>
                  </a:lnTo>
                  <a:lnTo>
                    <a:pt x="0" y="677252"/>
                  </a:lnTo>
                  <a:lnTo>
                    <a:pt x="711" y="677964"/>
                  </a:lnTo>
                  <a:lnTo>
                    <a:pt x="2133" y="677964"/>
                  </a:lnTo>
                  <a:lnTo>
                    <a:pt x="2489" y="677608"/>
                  </a:lnTo>
                  <a:lnTo>
                    <a:pt x="3200" y="677252"/>
                  </a:lnTo>
                  <a:lnTo>
                    <a:pt x="3911" y="676541"/>
                  </a:lnTo>
                  <a:close/>
                </a:path>
                <a:path w="1019810" h="1657985">
                  <a:moveTo>
                    <a:pt x="78016" y="633095"/>
                  </a:moveTo>
                  <a:lnTo>
                    <a:pt x="75882" y="632383"/>
                  </a:lnTo>
                  <a:lnTo>
                    <a:pt x="75526" y="632383"/>
                  </a:lnTo>
                  <a:lnTo>
                    <a:pt x="75171" y="632739"/>
                  </a:lnTo>
                  <a:lnTo>
                    <a:pt x="74815" y="632739"/>
                  </a:lnTo>
                  <a:lnTo>
                    <a:pt x="74815" y="636663"/>
                  </a:lnTo>
                  <a:lnTo>
                    <a:pt x="75171" y="636663"/>
                  </a:lnTo>
                  <a:lnTo>
                    <a:pt x="75526" y="637019"/>
                  </a:lnTo>
                  <a:lnTo>
                    <a:pt x="75526" y="637374"/>
                  </a:lnTo>
                  <a:lnTo>
                    <a:pt x="76238" y="636308"/>
                  </a:lnTo>
                  <a:lnTo>
                    <a:pt x="77304" y="635596"/>
                  </a:lnTo>
                  <a:lnTo>
                    <a:pt x="77660" y="634530"/>
                  </a:lnTo>
                  <a:lnTo>
                    <a:pt x="78016" y="633095"/>
                  </a:lnTo>
                  <a:close/>
                </a:path>
                <a:path w="1019810" h="1657985">
                  <a:moveTo>
                    <a:pt x="84429" y="948232"/>
                  </a:moveTo>
                  <a:lnTo>
                    <a:pt x="82296" y="947508"/>
                  </a:lnTo>
                  <a:lnTo>
                    <a:pt x="80518" y="946442"/>
                  </a:lnTo>
                  <a:lnTo>
                    <a:pt x="78384" y="947508"/>
                  </a:lnTo>
                  <a:lnTo>
                    <a:pt x="80518" y="950010"/>
                  </a:lnTo>
                  <a:lnTo>
                    <a:pt x="82651" y="950366"/>
                  </a:lnTo>
                  <a:lnTo>
                    <a:pt x="84429" y="948232"/>
                  </a:lnTo>
                  <a:close/>
                </a:path>
                <a:path w="1019810" h="1657985">
                  <a:moveTo>
                    <a:pt x="84429" y="736714"/>
                  </a:moveTo>
                  <a:lnTo>
                    <a:pt x="83362" y="734225"/>
                  </a:lnTo>
                  <a:lnTo>
                    <a:pt x="82651" y="733513"/>
                  </a:lnTo>
                  <a:lnTo>
                    <a:pt x="81229" y="734225"/>
                  </a:lnTo>
                  <a:lnTo>
                    <a:pt x="80162" y="734225"/>
                  </a:lnTo>
                  <a:lnTo>
                    <a:pt x="79806" y="736358"/>
                  </a:lnTo>
                  <a:lnTo>
                    <a:pt x="80518" y="737069"/>
                  </a:lnTo>
                  <a:lnTo>
                    <a:pt x="81584" y="737069"/>
                  </a:lnTo>
                  <a:lnTo>
                    <a:pt x="83007" y="736714"/>
                  </a:lnTo>
                  <a:lnTo>
                    <a:pt x="84429" y="736714"/>
                  </a:lnTo>
                  <a:close/>
                </a:path>
                <a:path w="1019810" h="1657985">
                  <a:moveTo>
                    <a:pt x="95478" y="955344"/>
                  </a:moveTo>
                  <a:lnTo>
                    <a:pt x="94767" y="953566"/>
                  </a:lnTo>
                  <a:lnTo>
                    <a:pt x="92989" y="951788"/>
                  </a:lnTo>
                  <a:lnTo>
                    <a:pt x="91554" y="954278"/>
                  </a:lnTo>
                  <a:lnTo>
                    <a:pt x="93700" y="956056"/>
                  </a:lnTo>
                  <a:lnTo>
                    <a:pt x="93345" y="959269"/>
                  </a:lnTo>
                  <a:lnTo>
                    <a:pt x="94767" y="958202"/>
                  </a:lnTo>
                  <a:lnTo>
                    <a:pt x="95478" y="957846"/>
                  </a:lnTo>
                  <a:lnTo>
                    <a:pt x="95478" y="955344"/>
                  </a:lnTo>
                  <a:close/>
                </a:path>
                <a:path w="1019810" h="1657985">
                  <a:moveTo>
                    <a:pt x="116141" y="448652"/>
                  </a:moveTo>
                  <a:lnTo>
                    <a:pt x="114719" y="448297"/>
                  </a:lnTo>
                  <a:lnTo>
                    <a:pt x="113296" y="448652"/>
                  </a:lnTo>
                  <a:lnTo>
                    <a:pt x="112229" y="449719"/>
                  </a:lnTo>
                  <a:lnTo>
                    <a:pt x="111861" y="450430"/>
                  </a:lnTo>
                  <a:lnTo>
                    <a:pt x="111506" y="450786"/>
                  </a:lnTo>
                  <a:lnTo>
                    <a:pt x="111861" y="451497"/>
                  </a:lnTo>
                  <a:lnTo>
                    <a:pt x="112229" y="451853"/>
                  </a:lnTo>
                  <a:lnTo>
                    <a:pt x="113296" y="452564"/>
                  </a:lnTo>
                  <a:lnTo>
                    <a:pt x="114007" y="451853"/>
                  </a:lnTo>
                  <a:lnTo>
                    <a:pt x="115430" y="451142"/>
                  </a:lnTo>
                  <a:lnTo>
                    <a:pt x="115785" y="450430"/>
                  </a:lnTo>
                  <a:lnTo>
                    <a:pt x="116141" y="450075"/>
                  </a:lnTo>
                  <a:lnTo>
                    <a:pt x="116141" y="448652"/>
                  </a:lnTo>
                  <a:close/>
                </a:path>
                <a:path w="1019810" h="1657985">
                  <a:moveTo>
                    <a:pt x="117208" y="1044016"/>
                  </a:moveTo>
                  <a:lnTo>
                    <a:pt x="114363" y="1042581"/>
                  </a:lnTo>
                  <a:lnTo>
                    <a:pt x="111506" y="1042581"/>
                  </a:lnTo>
                  <a:lnTo>
                    <a:pt x="111861" y="1044371"/>
                  </a:lnTo>
                  <a:lnTo>
                    <a:pt x="112229" y="1045794"/>
                  </a:lnTo>
                  <a:lnTo>
                    <a:pt x="117208" y="1045794"/>
                  </a:lnTo>
                  <a:lnTo>
                    <a:pt x="117208" y="1044016"/>
                  </a:lnTo>
                  <a:close/>
                </a:path>
                <a:path w="1019810" h="1657985">
                  <a:moveTo>
                    <a:pt x="125399" y="1009827"/>
                  </a:moveTo>
                  <a:lnTo>
                    <a:pt x="125044" y="1008049"/>
                  </a:lnTo>
                  <a:lnTo>
                    <a:pt x="125044" y="1005916"/>
                  </a:lnTo>
                  <a:lnTo>
                    <a:pt x="124688" y="1005916"/>
                  </a:lnTo>
                  <a:lnTo>
                    <a:pt x="124688" y="1005560"/>
                  </a:lnTo>
                  <a:lnTo>
                    <a:pt x="124688" y="1005192"/>
                  </a:lnTo>
                  <a:lnTo>
                    <a:pt x="124333" y="1005192"/>
                  </a:lnTo>
                  <a:lnTo>
                    <a:pt x="123977" y="1004836"/>
                  </a:lnTo>
                  <a:lnTo>
                    <a:pt x="123621" y="1005192"/>
                  </a:lnTo>
                  <a:lnTo>
                    <a:pt x="122910" y="1005560"/>
                  </a:lnTo>
                  <a:lnTo>
                    <a:pt x="122555" y="1008049"/>
                  </a:lnTo>
                  <a:lnTo>
                    <a:pt x="122555" y="1010183"/>
                  </a:lnTo>
                  <a:lnTo>
                    <a:pt x="125399" y="1011605"/>
                  </a:lnTo>
                  <a:lnTo>
                    <a:pt x="125399" y="1009827"/>
                  </a:lnTo>
                  <a:close/>
                </a:path>
                <a:path w="1019810" h="1657985">
                  <a:moveTo>
                    <a:pt x="126479" y="878433"/>
                  </a:moveTo>
                  <a:lnTo>
                    <a:pt x="125768" y="877366"/>
                  </a:lnTo>
                  <a:lnTo>
                    <a:pt x="124333" y="877011"/>
                  </a:lnTo>
                  <a:lnTo>
                    <a:pt x="122555" y="878789"/>
                  </a:lnTo>
                  <a:lnTo>
                    <a:pt x="121488" y="880922"/>
                  </a:lnTo>
                  <a:lnTo>
                    <a:pt x="121488" y="883780"/>
                  </a:lnTo>
                  <a:lnTo>
                    <a:pt x="122555" y="882357"/>
                  </a:lnTo>
                  <a:lnTo>
                    <a:pt x="126479" y="878433"/>
                  </a:lnTo>
                  <a:close/>
                </a:path>
                <a:path w="1019810" h="1657985">
                  <a:moveTo>
                    <a:pt x="132537" y="659091"/>
                  </a:moveTo>
                  <a:lnTo>
                    <a:pt x="131813" y="658025"/>
                  </a:lnTo>
                  <a:lnTo>
                    <a:pt x="129679" y="657313"/>
                  </a:lnTo>
                  <a:lnTo>
                    <a:pt x="128257" y="658025"/>
                  </a:lnTo>
                  <a:lnTo>
                    <a:pt x="128257" y="660158"/>
                  </a:lnTo>
                  <a:lnTo>
                    <a:pt x="128612" y="661581"/>
                  </a:lnTo>
                  <a:lnTo>
                    <a:pt x="128612" y="662660"/>
                  </a:lnTo>
                  <a:lnTo>
                    <a:pt x="128968" y="662660"/>
                  </a:lnTo>
                  <a:lnTo>
                    <a:pt x="129324" y="663016"/>
                  </a:lnTo>
                  <a:lnTo>
                    <a:pt x="130035" y="663016"/>
                  </a:lnTo>
                  <a:lnTo>
                    <a:pt x="130390" y="661936"/>
                  </a:lnTo>
                  <a:lnTo>
                    <a:pt x="131457" y="661225"/>
                  </a:lnTo>
                  <a:lnTo>
                    <a:pt x="131813" y="660158"/>
                  </a:lnTo>
                  <a:lnTo>
                    <a:pt x="132537" y="659091"/>
                  </a:lnTo>
                  <a:close/>
                </a:path>
                <a:path w="1019810" h="1657985">
                  <a:moveTo>
                    <a:pt x="135382" y="1029411"/>
                  </a:moveTo>
                  <a:lnTo>
                    <a:pt x="133248" y="1026566"/>
                  </a:lnTo>
                  <a:lnTo>
                    <a:pt x="131457" y="1024432"/>
                  </a:lnTo>
                  <a:lnTo>
                    <a:pt x="131813" y="1027277"/>
                  </a:lnTo>
                  <a:lnTo>
                    <a:pt x="132168" y="1029055"/>
                  </a:lnTo>
                  <a:lnTo>
                    <a:pt x="133604" y="1030833"/>
                  </a:lnTo>
                  <a:lnTo>
                    <a:pt x="133959" y="1031189"/>
                  </a:lnTo>
                  <a:lnTo>
                    <a:pt x="134670" y="1031189"/>
                  </a:lnTo>
                  <a:lnTo>
                    <a:pt x="135382" y="1030478"/>
                  </a:lnTo>
                  <a:lnTo>
                    <a:pt x="135382" y="1029411"/>
                  </a:lnTo>
                  <a:close/>
                </a:path>
                <a:path w="1019810" h="1657985">
                  <a:moveTo>
                    <a:pt x="136804" y="774103"/>
                  </a:moveTo>
                  <a:lnTo>
                    <a:pt x="136448" y="773036"/>
                  </a:lnTo>
                  <a:lnTo>
                    <a:pt x="135737" y="772680"/>
                  </a:lnTo>
                  <a:lnTo>
                    <a:pt x="135382" y="772325"/>
                  </a:lnTo>
                  <a:lnTo>
                    <a:pt x="134315" y="772325"/>
                  </a:lnTo>
                  <a:lnTo>
                    <a:pt x="133959" y="772680"/>
                  </a:lnTo>
                  <a:lnTo>
                    <a:pt x="133248" y="773747"/>
                  </a:lnTo>
                  <a:lnTo>
                    <a:pt x="132168" y="775169"/>
                  </a:lnTo>
                  <a:lnTo>
                    <a:pt x="130746" y="777316"/>
                  </a:lnTo>
                  <a:lnTo>
                    <a:pt x="133604" y="776960"/>
                  </a:lnTo>
                  <a:lnTo>
                    <a:pt x="135026" y="775881"/>
                  </a:lnTo>
                  <a:lnTo>
                    <a:pt x="136804" y="774103"/>
                  </a:lnTo>
                  <a:close/>
                </a:path>
                <a:path w="1019810" h="1657985">
                  <a:moveTo>
                    <a:pt x="138950" y="1110957"/>
                  </a:moveTo>
                  <a:lnTo>
                    <a:pt x="138582" y="1109167"/>
                  </a:lnTo>
                  <a:lnTo>
                    <a:pt x="137160" y="1108100"/>
                  </a:lnTo>
                  <a:lnTo>
                    <a:pt x="135737" y="1107744"/>
                  </a:lnTo>
                  <a:lnTo>
                    <a:pt x="134670" y="1109522"/>
                  </a:lnTo>
                  <a:lnTo>
                    <a:pt x="135026" y="1110957"/>
                  </a:lnTo>
                  <a:lnTo>
                    <a:pt x="136093" y="1112735"/>
                  </a:lnTo>
                  <a:lnTo>
                    <a:pt x="138226" y="1111313"/>
                  </a:lnTo>
                  <a:lnTo>
                    <a:pt x="138950" y="1110957"/>
                  </a:lnTo>
                  <a:close/>
                </a:path>
                <a:path w="1019810" h="1657985">
                  <a:moveTo>
                    <a:pt x="144995" y="937183"/>
                  </a:moveTo>
                  <a:lnTo>
                    <a:pt x="143929" y="935761"/>
                  </a:lnTo>
                  <a:lnTo>
                    <a:pt x="143217" y="934339"/>
                  </a:lnTo>
                  <a:lnTo>
                    <a:pt x="142506" y="933983"/>
                  </a:lnTo>
                  <a:lnTo>
                    <a:pt x="141439" y="933983"/>
                  </a:lnTo>
                  <a:lnTo>
                    <a:pt x="140728" y="934339"/>
                  </a:lnTo>
                  <a:lnTo>
                    <a:pt x="140373" y="934339"/>
                  </a:lnTo>
                  <a:lnTo>
                    <a:pt x="140017" y="935761"/>
                  </a:lnTo>
                  <a:lnTo>
                    <a:pt x="140017" y="936828"/>
                  </a:lnTo>
                  <a:lnTo>
                    <a:pt x="140728" y="937895"/>
                  </a:lnTo>
                  <a:lnTo>
                    <a:pt x="141439" y="937895"/>
                  </a:lnTo>
                  <a:lnTo>
                    <a:pt x="142506" y="938250"/>
                  </a:lnTo>
                  <a:lnTo>
                    <a:pt x="143217" y="937539"/>
                  </a:lnTo>
                  <a:lnTo>
                    <a:pt x="144995" y="937183"/>
                  </a:lnTo>
                  <a:close/>
                </a:path>
                <a:path w="1019810" h="1657985">
                  <a:moveTo>
                    <a:pt x="152488" y="870242"/>
                  </a:moveTo>
                  <a:lnTo>
                    <a:pt x="151765" y="866686"/>
                  </a:lnTo>
                  <a:lnTo>
                    <a:pt x="151765" y="866330"/>
                  </a:lnTo>
                  <a:lnTo>
                    <a:pt x="148564" y="867041"/>
                  </a:lnTo>
                  <a:lnTo>
                    <a:pt x="149275" y="868819"/>
                  </a:lnTo>
                  <a:lnTo>
                    <a:pt x="150698" y="869530"/>
                  </a:lnTo>
                  <a:lnTo>
                    <a:pt x="152488" y="870242"/>
                  </a:lnTo>
                  <a:close/>
                </a:path>
                <a:path w="1019810" h="1657985">
                  <a:moveTo>
                    <a:pt x="161391" y="760577"/>
                  </a:moveTo>
                  <a:lnTo>
                    <a:pt x="160324" y="759510"/>
                  </a:lnTo>
                  <a:lnTo>
                    <a:pt x="159258" y="758799"/>
                  </a:lnTo>
                  <a:lnTo>
                    <a:pt x="157467" y="757364"/>
                  </a:lnTo>
                  <a:lnTo>
                    <a:pt x="157111" y="759866"/>
                  </a:lnTo>
                  <a:lnTo>
                    <a:pt x="158178" y="760577"/>
                  </a:lnTo>
                  <a:lnTo>
                    <a:pt x="158889" y="761644"/>
                  </a:lnTo>
                  <a:lnTo>
                    <a:pt x="159613" y="762355"/>
                  </a:lnTo>
                  <a:lnTo>
                    <a:pt x="160324" y="762000"/>
                  </a:lnTo>
                  <a:lnTo>
                    <a:pt x="161391" y="760577"/>
                  </a:lnTo>
                  <a:close/>
                </a:path>
                <a:path w="1019810" h="1657985">
                  <a:moveTo>
                    <a:pt x="162102" y="524497"/>
                  </a:moveTo>
                  <a:lnTo>
                    <a:pt x="161747" y="523786"/>
                  </a:lnTo>
                  <a:lnTo>
                    <a:pt x="160680" y="522719"/>
                  </a:lnTo>
                  <a:lnTo>
                    <a:pt x="159613" y="522008"/>
                  </a:lnTo>
                  <a:lnTo>
                    <a:pt x="159258" y="522363"/>
                  </a:lnTo>
                  <a:lnTo>
                    <a:pt x="158534" y="522719"/>
                  </a:lnTo>
                  <a:lnTo>
                    <a:pt x="157467" y="524852"/>
                  </a:lnTo>
                  <a:lnTo>
                    <a:pt x="158178" y="526275"/>
                  </a:lnTo>
                  <a:lnTo>
                    <a:pt x="158178" y="526630"/>
                  </a:lnTo>
                  <a:lnTo>
                    <a:pt x="159613" y="527342"/>
                  </a:lnTo>
                  <a:lnTo>
                    <a:pt x="161391" y="525564"/>
                  </a:lnTo>
                  <a:lnTo>
                    <a:pt x="162102" y="524497"/>
                  </a:lnTo>
                  <a:close/>
                </a:path>
                <a:path w="1019810" h="1657985">
                  <a:moveTo>
                    <a:pt x="165658" y="838911"/>
                  </a:moveTo>
                  <a:lnTo>
                    <a:pt x="164236" y="838200"/>
                  </a:lnTo>
                  <a:lnTo>
                    <a:pt x="162458" y="838555"/>
                  </a:lnTo>
                  <a:lnTo>
                    <a:pt x="161391" y="838555"/>
                  </a:lnTo>
                  <a:lnTo>
                    <a:pt x="160680" y="839266"/>
                  </a:lnTo>
                  <a:lnTo>
                    <a:pt x="161036" y="840333"/>
                  </a:lnTo>
                  <a:lnTo>
                    <a:pt x="161391" y="841044"/>
                  </a:lnTo>
                  <a:lnTo>
                    <a:pt x="162102" y="841400"/>
                  </a:lnTo>
                  <a:lnTo>
                    <a:pt x="162458" y="841756"/>
                  </a:lnTo>
                  <a:lnTo>
                    <a:pt x="163880" y="841400"/>
                  </a:lnTo>
                  <a:lnTo>
                    <a:pt x="165303" y="841400"/>
                  </a:lnTo>
                  <a:lnTo>
                    <a:pt x="165303" y="840333"/>
                  </a:lnTo>
                  <a:lnTo>
                    <a:pt x="165658" y="838911"/>
                  </a:lnTo>
                  <a:close/>
                </a:path>
                <a:path w="1019810" h="1657985">
                  <a:moveTo>
                    <a:pt x="166382" y="985964"/>
                  </a:moveTo>
                  <a:lnTo>
                    <a:pt x="166027" y="985608"/>
                  </a:lnTo>
                  <a:lnTo>
                    <a:pt x="166027" y="985253"/>
                  </a:lnTo>
                  <a:lnTo>
                    <a:pt x="164592" y="985253"/>
                  </a:lnTo>
                  <a:lnTo>
                    <a:pt x="162814" y="986688"/>
                  </a:lnTo>
                  <a:lnTo>
                    <a:pt x="162814" y="988466"/>
                  </a:lnTo>
                  <a:lnTo>
                    <a:pt x="165303" y="990244"/>
                  </a:lnTo>
                  <a:lnTo>
                    <a:pt x="165303" y="989177"/>
                  </a:lnTo>
                  <a:lnTo>
                    <a:pt x="165658" y="988110"/>
                  </a:lnTo>
                  <a:lnTo>
                    <a:pt x="166382" y="987044"/>
                  </a:lnTo>
                  <a:lnTo>
                    <a:pt x="166382" y="985964"/>
                  </a:lnTo>
                  <a:close/>
                </a:path>
                <a:path w="1019810" h="1657985">
                  <a:moveTo>
                    <a:pt x="168516" y="351447"/>
                  </a:moveTo>
                  <a:lnTo>
                    <a:pt x="167093" y="349313"/>
                  </a:lnTo>
                  <a:lnTo>
                    <a:pt x="166027" y="348602"/>
                  </a:lnTo>
                  <a:lnTo>
                    <a:pt x="164592" y="349669"/>
                  </a:lnTo>
                  <a:lnTo>
                    <a:pt x="164236" y="351802"/>
                  </a:lnTo>
                  <a:lnTo>
                    <a:pt x="166027" y="353225"/>
                  </a:lnTo>
                  <a:lnTo>
                    <a:pt x="167093" y="354647"/>
                  </a:lnTo>
                  <a:lnTo>
                    <a:pt x="167093" y="354291"/>
                  </a:lnTo>
                  <a:lnTo>
                    <a:pt x="168160" y="353936"/>
                  </a:lnTo>
                  <a:lnTo>
                    <a:pt x="168160" y="352869"/>
                  </a:lnTo>
                  <a:lnTo>
                    <a:pt x="168516" y="351447"/>
                  </a:lnTo>
                  <a:close/>
                </a:path>
                <a:path w="1019810" h="1657985">
                  <a:moveTo>
                    <a:pt x="169227" y="589661"/>
                  </a:moveTo>
                  <a:lnTo>
                    <a:pt x="168871" y="588238"/>
                  </a:lnTo>
                  <a:lnTo>
                    <a:pt x="168160" y="586092"/>
                  </a:lnTo>
                  <a:lnTo>
                    <a:pt x="166382" y="586460"/>
                  </a:lnTo>
                  <a:lnTo>
                    <a:pt x="165303" y="587527"/>
                  </a:lnTo>
                  <a:lnTo>
                    <a:pt x="165658" y="588949"/>
                  </a:lnTo>
                  <a:lnTo>
                    <a:pt x="166027" y="590727"/>
                  </a:lnTo>
                  <a:lnTo>
                    <a:pt x="167449" y="590372"/>
                  </a:lnTo>
                  <a:lnTo>
                    <a:pt x="169227" y="589661"/>
                  </a:lnTo>
                  <a:close/>
                </a:path>
                <a:path w="1019810" h="1657985">
                  <a:moveTo>
                    <a:pt x="174929" y="755942"/>
                  </a:moveTo>
                  <a:lnTo>
                    <a:pt x="173151" y="755586"/>
                  </a:lnTo>
                  <a:lnTo>
                    <a:pt x="172072" y="755230"/>
                  </a:lnTo>
                  <a:lnTo>
                    <a:pt x="171361" y="756297"/>
                  </a:lnTo>
                  <a:lnTo>
                    <a:pt x="171361" y="758799"/>
                  </a:lnTo>
                  <a:lnTo>
                    <a:pt x="171361" y="759866"/>
                  </a:lnTo>
                  <a:lnTo>
                    <a:pt x="172427" y="760933"/>
                  </a:lnTo>
                  <a:lnTo>
                    <a:pt x="173507" y="760933"/>
                  </a:lnTo>
                  <a:lnTo>
                    <a:pt x="173863" y="760222"/>
                  </a:lnTo>
                  <a:lnTo>
                    <a:pt x="174574" y="759510"/>
                  </a:lnTo>
                  <a:lnTo>
                    <a:pt x="174218" y="759155"/>
                  </a:lnTo>
                  <a:lnTo>
                    <a:pt x="174218" y="758799"/>
                  </a:lnTo>
                  <a:lnTo>
                    <a:pt x="173863" y="757732"/>
                  </a:lnTo>
                  <a:lnTo>
                    <a:pt x="174929" y="755942"/>
                  </a:lnTo>
                  <a:close/>
                </a:path>
                <a:path w="1019810" h="1657985">
                  <a:moveTo>
                    <a:pt x="176352" y="412330"/>
                  </a:moveTo>
                  <a:lnTo>
                    <a:pt x="174929" y="410908"/>
                  </a:lnTo>
                  <a:lnTo>
                    <a:pt x="174218" y="410552"/>
                  </a:lnTo>
                  <a:lnTo>
                    <a:pt x="173507" y="409841"/>
                  </a:lnTo>
                  <a:lnTo>
                    <a:pt x="172796" y="409486"/>
                  </a:lnTo>
                  <a:lnTo>
                    <a:pt x="172427" y="409841"/>
                  </a:lnTo>
                  <a:lnTo>
                    <a:pt x="172072" y="409841"/>
                  </a:lnTo>
                  <a:lnTo>
                    <a:pt x="172072" y="410908"/>
                  </a:lnTo>
                  <a:lnTo>
                    <a:pt x="172796" y="412330"/>
                  </a:lnTo>
                  <a:lnTo>
                    <a:pt x="173507" y="413397"/>
                  </a:lnTo>
                  <a:lnTo>
                    <a:pt x="176352" y="413397"/>
                  </a:lnTo>
                  <a:lnTo>
                    <a:pt x="176352" y="412330"/>
                  </a:lnTo>
                  <a:close/>
                </a:path>
                <a:path w="1019810" h="1657985">
                  <a:moveTo>
                    <a:pt x="181343" y="994511"/>
                  </a:moveTo>
                  <a:lnTo>
                    <a:pt x="179197" y="993444"/>
                  </a:lnTo>
                  <a:lnTo>
                    <a:pt x="177774" y="994156"/>
                  </a:lnTo>
                  <a:lnTo>
                    <a:pt x="175996" y="995222"/>
                  </a:lnTo>
                  <a:lnTo>
                    <a:pt x="176352" y="995946"/>
                  </a:lnTo>
                  <a:lnTo>
                    <a:pt x="176352" y="996657"/>
                  </a:lnTo>
                  <a:lnTo>
                    <a:pt x="176707" y="998080"/>
                  </a:lnTo>
                  <a:lnTo>
                    <a:pt x="178485" y="997369"/>
                  </a:lnTo>
                  <a:lnTo>
                    <a:pt x="179565" y="997013"/>
                  </a:lnTo>
                  <a:lnTo>
                    <a:pt x="180276" y="996302"/>
                  </a:lnTo>
                  <a:lnTo>
                    <a:pt x="180987" y="995946"/>
                  </a:lnTo>
                  <a:lnTo>
                    <a:pt x="180987" y="995222"/>
                  </a:lnTo>
                  <a:lnTo>
                    <a:pt x="181343" y="994511"/>
                  </a:lnTo>
                  <a:close/>
                </a:path>
                <a:path w="1019810" h="1657985">
                  <a:moveTo>
                    <a:pt x="189179" y="1049705"/>
                  </a:moveTo>
                  <a:lnTo>
                    <a:pt x="187756" y="1046861"/>
                  </a:lnTo>
                  <a:lnTo>
                    <a:pt x="185966" y="1046505"/>
                  </a:lnTo>
                  <a:lnTo>
                    <a:pt x="185966" y="1047927"/>
                  </a:lnTo>
                  <a:lnTo>
                    <a:pt x="185610" y="1048639"/>
                  </a:lnTo>
                  <a:lnTo>
                    <a:pt x="185610" y="1048994"/>
                  </a:lnTo>
                  <a:lnTo>
                    <a:pt x="185966" y="1049350"/>
                  </a:lnTo>
                  <a:lnTo>
                    <a:pt x="185966" y="1049705"/>
                  </a:lnTo>
                  <a:lnTo>
                    <a:pt x="186334" y="1050772"/>
                  </a:lnTo>
                  <a:lnTo>
                    <a:pt x="187756" y="1051128"/>
                  </a:lnTo>
                  <a:lnTo>
                    <a:pt x="189179" y="1049705"/>
                  </a:lnTo>
                  <a:close/>
                </a:path>
                <a:path w="1019810" h="1657985">
                  <a:moveTo>
                    <a:pt x="189890" y="533400"/>
                  </a:moveTo>
                  <a:lnTo>
                    <a:pt x="188823" y="531977"/>
                  </a:lnTo>
                  <a:lnTo>
                    <a:pt x="187401" y="530555"/>
                  </a:lnTo>
                  <a:lnTo>
                    <a:pt x="187045" y="530910"/>
                  </a:lnTo>
                  <a:lnTo>
                    <a:pt x="187045" y="531266"/>
                  </a:lnTo>
                  <a:lnTo>
                    <a:pt x="186690" y="531622"/>
                  </a:lnTo>
                  <a:lnTo>
                    <a:pt x="188112" y="534466"/>
                  </a:lnTo>
                  <a:lnTo>
                    <a:pt x="188112" y="535533"/>
                  </a:lnTo>
                  <a:lnTo>
                    <a:pt x="188468" y="537311"/>
                  </a:lnTo>
                  <a:lnTo>
                    <a:pt x="189179" y="536244"/>
                  </a:lnTo>
                  <a:lnTo>
                    <a:pt x="189890" y="535889"/>
                  </a:lnTo>
                  <a:lnTo>
                    <a:pt x="189890" y="533400"/>
                  </a:lnTo>
                  <a:close/>
                </a:path>
                <a:path w="1019810" h="1657985">
                  <a:moveTo>
                    <a:pt x="190601" y="467169"/>
                  </a:moveTo>
                  <a:lnTo>
                    <a:pt x="189179" y="465747"/>
                  </a:lnTo>
                  <a:lnTo>
                    <a:pt x="187756" y="465747"/>
                  </a:lnTo>
                  <a:lnTo>
                    <a:pt x="186690" y="466813"/>
                  </a:lnTo>
                  <a:lnTo>
                    <a:pt x="185966" y="468236"/>
                  </a:lnTo>
                  <a:lnTo>
                    <a:pt x="186334" y="469303"/>
                  </a:lnTo>
                  <a:lnTo>
                    <a:pt x="188112" y="470014"/>
                  </a:lnTo>
                  <a:lnTo>
                    <a:pt x="189534" y="468591"/>
                  </a:lnTo>
                  <a:lnTo>
                    <a:pt x="190601" y="467169"/>
                  </a:lnTo>
                  <a:close/>
                </a:path>
                <a:path w="1019810" h="1657985">
                  <a:moveTo>
                    <a:pt x="195237" y="646277"/>
                  </a:moveTo>
                  <a:lnTo>
                    <a:pt x="194881" y="645566"/>
                  </a:lnTo>
                  <a:lnTo>
                    <a:pt x="194170" y="645922"/>
                  </a:lnTo>
                  <a:lnTo>
                    <a:pt x="193103" y="646633"/>
                  </a:lnTo>
                  <a:lnTo>
                    <a:pt x="192024" y="646988"/>
                  </a:lnTo>
                  <a:lnTo>
                    <a:pt x="192735" y="648411"/>
                  </a:lnTo>
                  <a:lnTo>
                    <a:pt x="193103" y="649833"/>
                  </a:lnTo>
                  <a:lnTo>
                    <a:pt x="194170" y="649122"/>
                  </a:lnTo>
                  <a:lnTo>
                    <a:pt x="195237" y="649122"/>
                  </a:lnTo>
                  <a:lnTo>
                    <a:pt x="195237" y="646277"/>
                  </a:lnTo>
                  <a:close/>
                </a:path>
                <a:path w="1019810" h="1657985">
                  <a:moveTo>
                    <a:pt x="199872" y="330085"/>
                  </a:moveTo>
                  <a:lnTo>
                    <a:pt x="199504" y="327228"/>
                  </a:lnTo>
                  <a:lnTo>
                    <a:pt x="197726" y="327583"/>
                  </a:lnTo>
                  <a:lnTo>
                    <a:pt x="196303" y="328295"/>
                  </a:lnTo>
                  <a:lnTo>
                    <a:pt x="194525" y="328650"/>
                  </a:lnTo>
                  <a:lnTo>
                    <a:pt x="194170" y="329018"/>
                  </a:lnTo>
                  <a:lnTo>
                    <a:pt x="193814" y="329730"/>
                  </a:lnTo>
                  <a:lnTo>
                    <a:pt x="198081" y="330796"/>
                  </a:lnTo>
                  <a:lnTo>
                    <a:pt x="198437" y="330796"/>
                  </a:lnTo>
                  <a:lnTo>
                    <a:pt x="199504" y="330441"/>
                  </a:lnTo>
                  <a:lnTo>
                    <a:pt x="199872" y="330085"/>
                  </a:lnTo>
                  <a:close/>
                </a:path>
                <a:path w="1019810" h="1657985">
                  <a:moveTo>
                    <a:pt x="208064" y="655891"/>
                  </a:moveTo>
                  <a:lnTo>
                    <a:pt x="204851" y="654469"/>
                  </a:lnTo>
                  <a:lnTo>
                    <a:pt x="204851" y="654113"/>
                  </a:lnTo>
                  <a:lnTo>
                    <a:pt x="203073" y="654469"/>
                  </a:lnTo>
                  <a:lnTo>
                    <a:pt x="202006" y="654469"/>
                  </a:lnTo>
                  <a:lnTo>
                    <a:pt x="201650" y="654824"/>
                  </a:lnTo>
                  <a:lnTo>
                    <a:pt x="201650" y="655891"/>
                  </a:lnTo>
                  <a:lnTo>
                    <a:pt x="203428" y="656602"/>
                  </a:lnTo>
                  <a:lnTo>
                    <a:pt x="205206" y="657669"/>
                  </a:lnTo>
                  <a:lnTo>
                    <a:pt x="208064" y="655891"/>
                  </a:lnTo>
                  <a:close/>
                </a:path>
                <a:path w="1019810" h="1657985">
                  <a:moveTo>
                    <a:pt x="220535" y="564730"/>
                  </a:moveTo>
                  <a:lnTo>
                    <a:pt x="219456" y="564019"/>
                  </a:lnTo>
                  <a:lnTo>
                    <a:pt x="219100" y="564019"/>
                  </a:lnTo>
                  <a:lnTo>
                    <a:pt x="218389" y="563664"/>
                  </a:lnTo>
                  <a:lnTo>
                    <a:pt x="217322" y="563664"/>
                  </a:lnTo>
                  <a:lnTo>
                    <a:pt x="216611" y="564019"/>
                  </a:lnTo>
                  <a:lnTo>
                    <a:pt x="216255" y="564019"/>
                  </a:lnTo>
                  <a:lnTo>
                    <a:pt x="215900" y="564730"/>
                  </a:lnTo>
                  <a:lnTo>
                    <a:pt x="215900" y="565797"/>
                  </a:lnTo>
                  <a:lnTo>
                    <a:pt x="216966" y="566864"/>
                  </a:lnTo>
                  <a:lnTo>
                    <a:pt x="217678" y="566864"/>
                  </a:lnTo>
                  <a:lnTo>
                    <a:pt x="218033" y="567232"/>
                  </a:lnTo>
                  <a:lnTo>
                    <a:pt x="219100" y="567232"/>
                  </a:lnTo>
                  <a:lnTo>
                    <a:pt x="220535" y="565797"/>
                  </a:lnTo>
                  <a:lnTo>
                    <a:pt x="220535" y="564730"/>
                  </a:lnTo>
                  <a:close/>
                </a:path>
                <a:path w="1019810" h="1657985">
                  <a:moveTo>
                    <a:pt x="239407" y="824674"/>
                  </a:moveTo>
                  <a:lnTo>
                    <a:pt x="236918" y="822528"/>
                  </a:lnTo>
                  <a:lnTo>
                    <a:pt x="235140" y="822528"/>
                  </a:lnTo>
                  <a:lnTo>
                    <a:pt x="233718" y="823239"/>
                  </a:lnTo>
                  <a:lnTo>
                    <a:pt x="232283" y="823595"/>
                  </a:lnTo>
                  <a:lnTo>
                    <a:pt x="232283" y="824674"/>
                  </a:lnTo>
                  <a:lnTo>
                    <a:pt x="233349" y="826096"/>
                  </a:lnTo>
                  <a:lnTo>
                    <a:pt x="234784" y="825741"/>
                  </a:lnTo>
                  <a:lnTo>
                    <a:pt x="236562" y="825385"/>
                  </a:lnTo>
                  <a:lnTo>
                    <a:pt x="239407" y="824674"/>
                  </a:lnTo>
                  <a:close/>
                </a:path>
                <a:path w="1019810" h="1657985">
                  <a:moveTo>
                    <a:pt x="240842" y="733869"/>
                  </a:moveTo>
                  <a:lnTo>
                    <a:pt x="240487" y="733158"/>
                  </a:lnTo>
                  <a:lnTo>
                    <a:pt x="239763" y="732447"/>
                  </a:lnTo>
                  <a:lnTo>
                    <a:pt x="239052" y="732091"/>
                  </a:lnTo>
                  <a:lnTo>
                    <a:pt x="237629" y="732091"/>
                  </a:lnTo>
                  <a:lnTo>
                    <a:pt x="236918" y="733158"/>
                  </a:lnTo>
                  <a:lnTo>
                    <a:pt x="237274" y="734225"/>
                  </a:lnTo>
                  <a:lnTo>
                    <a:pt x="237985" y="735291"/>
                  </a:lnTo>
                  <a:lnTo>
                    <a:pt x="239052" y="735291"/>
                  </a:lnTo>
                  <a:lnTo>
                    <a:pt x="240131" y="734936"/>
                  </a:lnTo>
                  <a:lnTo>
                    <a:pt x="240487" y="734936"/>
                  </a:lnTo>
                  <a:lnTo>
                    <a:pt x="240842" y="733869"/>
                  </a:lnTo>
                  <a:close/>
                </a:path>
                <a:path w="1019810" h="1657985">
                  <a:moveTo>
                    <a:pt x="246176" y="897305"/>
                  </a:moveTo>
                  <a:lnTo>
                    <a:pt x="244398" y="895883"/>
                  </a:lnTo>
                  <a:lnTo>
                    <a:pt x="242620" y="895883"/>
                  </a:lnTo>
                  <a:lnTo>
                    <a:pt x="240842" y="896594"/>
                  </a:lnTo>
                  <a:lnTo>
                    <a:pt x="240487" y="896950"/>
                  </a:lnTo>
                  <a:lnTo>
                    <a:pt x="240131" y="897661"/>
                  </a:lnTo>
                  <a:lnTo>
                    <a:pt x="240131" y="898017"/>
                  </a:lnTo>
                  <a:lnTo>
                    <a:pt x="240487" y="898372"/>
                  </a:lnTo>
                  <a:lnTo>
                    <a:pt x="240842" y="899083"/>
                  </a:lnTo>
                  <a:lnTo>
                    <a:pt x="244043" y="899083"/>
                  </a:lnTo>
                  <a:lnTo>
                    <a:pt x="245465" y="898728"/>
                  </a:lnTo>
                  <a:lnTo>
                    <a:pt x="245821" y="898728"/>
                  </a:lnTo>
                  <a:lnTo>
                    <a:pt x="245821" y="898017"/>
                  </a:lnTo>
                  <a:lnTo>
                    <a:pt x="246176" y="897305"/>
                  </a:lnTo>
                  <a:close/>
                </a:path>
                <a:path w="1019810" h="1657985">
                  <a:moveTo>
                    <a:pt x="246532" y="746683"/>
                  </a:moveTo>
                  <a:lnTo>
                    <a:pt x="243332" y="743839"/>
                  </a:lnTo>
                  <a:lnTo>
                    <a:pt x="240131" y="745261"/>
                  </a:lnTo>
                  <a:lnTo>
                    <a:pt x="242620" y="746683"/>
                  </a:lnTo>
                  <a:lnTo>
                    <a:pt x="246532" y="746683"/>
                  </a:lnTo>
                  <a:close/>
                </a:path>
                <a:path w="1019810" h="1657985">
                  <a:moveTo>
                    <a:pt x="250101" y="691146"/>
                  </a:moveTo>
                  <a:lnTo>
                    <a:pt x="248678" y="689356"/>
                  </a:lnTo>
                  <a:lnTo>
                    <a:pt x="246532" y="693280"/>
                  </a:lnTo>
                  <a:lnTo>
                    <a:pt x="250101" y="694702"/>
                  </a:lnTo>
                  <a:lnTo>
                    <a:pt x="250101" y="691146"/>
                  </a:lnTo>
                  <a:close/>
                </a:path>
                <a:path w="1019810" h="1657985">
                  <a:moveTo>
                    <a:pt x="252945" y="524497"/>
                  </a:moveTo>
                  <a:lnTo>
                    <a:pt x="251167" y="523786"/>
                  </a:lnTo>
                  <a:lnTo>
                    <a:pt x="249745" y="523430"/>
                  </a:lnTo>
                  <a:lnTo>
                    <a:pt x="248323" y="523430"/>
                  </a:lnTo>
                  <a:lnTo>
                    <a:pt x="247256" y="525208"/>
                  </a:lnTo>
                  <a:lnTo>
                    <a:pt x="248678" y="526275"/>
                  </a:lnTo>
                  <a:lnTo>
                    <a:pt x="250101" y="526986"/>
                  </a:lnTo>
                  <a:lnTo>
                    <a:pt x="251879" y="528053"/>
                  </a:lnTo>
                  <a:lnTo>
                    <a:pt x="252234" y="526275"/>
                  </a:lnTo>
                  <a:lnTo>
                    <a:pt x="252945" y="524497"/>
                  </a:lnTo>
                  <a:close/>
                </a:path>
                <a:path w="1019810" h="1657985">
                  <a:moveTo>
                    <a:pt x="253301" y="580047"/>
                  </a:moveTo>
                  <a:lnTo>
                    <a:pt x="252945" y="577557"/>
                  </a:lnTo>
                  <a:lnTo>
                    <a:pt x="251523" y="577202"/>
                  </a:lnTo>
                  <a:lnTo>
                    <a:pt x="249745" y="576846"/>
                  </a:lnTo>
                  <a:lnTo>
                    <a:pt x="249389" y="577913"/>
                  </a:lnTo>
                  <a:lnTo>
                    <a:pt x="249389" y="578980"/>
                  </a:lnTo>
                  <a:lnTo>
                    <a:pt x="249034" y="580047"/>
                  </a:lnTo>
                  <a:lnTo>
                    <a:pt x="250812" y="580047"/>
                  </a:lnTo>
                  <a:lnTo>
                    <a:pt x="251879" y="580402"/>
                  </a:lnTo>
                  <a:lnTo>
                    <a:pt x="253301" y="580047"/>
                  </a:lnTo>
                  <a:close/>
                </a:path>
                <a:path w="1019810" h="1657985">
                  <a:moveTo>
                    <a:pt x="275043" y="679386"/>
                  </a:moveTo>
                  <a:lnTo>
                    <a:pt x="274688" y="677608"/>
                  </a:lnTo>
                  <a:lnTo>
                    <a:pt x="273253" y="678675"/>
                  </a:lnTo>
                  <a:lnTo>
                    <a:pt x="272897" y="679386"/>
                  </a:lnTo>
                  <a:lnTo>
                    <a:pt x="272186" y="680097"/>
                  </a:lnTo>
                  <a:lnTo>
                    <a:pt x="271475" y="680453"/>
                  </a:lnTo>
                  <a:lnTo>
                    <a:pt x="270764" y="681164"/>
                  </a:lnTo>
                  <a:lnTo>
                    <a:pt x="271475" y="682244"/>
                  </a:lnTo>
                  <a:lnTo>
                    <a:pt x="271475" y="682955"/>
                  </a:lnTo>
                  <a:lnTo>
                    <a:pt x="274332" y="682955"/>
                  </a:lnTo>
                  <a:lnTo>
                    <a:pt x="275043" y="682244"/>
                  </a:lnTo>
                  <a:lnTo>
                    <a:pt x="275043" y="679386"/>
                  </a:lnTo>
                  <a:close/>
                </a:path>
                <a:path w="1019810" h="1657985">
                  <a:moveTo>
                    <a:pt x="286791" y="630250"/>
                  </a:moveTo>
                  <a:lnTo>
                    <a:pt x="285724" y="628472"/>
                  </a:lnTo>
                  <a:lnTo>
                    <a:pt x="285013" y="627405"/>
                  </a:lnTo>
                  <a:lnTo>
                    <a:pt x="283591" y="627049"/>
                  </a:lnTo>
                  <a:lnTo>
                    <a:pt x="282168" y="628116"/>
                  </a:lnTo>
                  <a:lnTo>
                    <a:pt x="282879" y="630961"/>
                  </a:lnTo>
                  <a:lnTo>
                    <a:pt x="283591" y="632739"/>
                  </a:lnTo>
                  <a:lnTo>
                    <a:pt x="285724" y="631317"/>
                  </a:lnTo>
                  <a:lnTo>
                    <a:pt x="286791" y="630250"/>
                  </a:lnTo>
                  <a:close/>
                </a:path>
                <a:path w="1019810" h="1657985">
                  <a:moveTo>
                    <a:pt x="323138" y="790130"/>
                  </a:moveTo>
                  <a:lnTo>
                    <a:pt x="322783" y="789419"/>
                  </a:lnTo>
                  <a:lnTo>
                    <a:pt x="322783" y="788352"/>
                  </a:lnTo>
                  <a:lnTo>
                    <a:pt x="320636" y="789063"/>
                  </a:lnTo>
                  <a:lnTo>
                    <a:pt x="319214" y="789063"/>
                  </a:lnTo>
                  <a:lnTo>
                    <a:pt x="318147" y="790841"/>
                  </a:lnTo>
                  <a:lnTo>
                    <a:pt x="323138" y="790841"/>
                  </a:lnTo>
                  <a:lnTo>
                    <a:pt x="323138" y="790130"/>
                  </a:lnTo>
                  <a:close/>
                </a:path>
                <a:path w="1019810" h="1657985">
                  <a:moveTo>
                    <a:pt x="354850" y="625983"/>
                  </a:moveTo>
                  <a:lnTo>
                    <a:pt x="353415" y="623836"/>
                  </a:lnTo>
                  <a:lnTo>
                    <a:pt x="351637" y="625271"/>
                  </a:lnTo>
                  <a:lnTo>
                    <a:pt x="348792" y="625271"/>
                  </a:lnTo>
                  <a:lnTo>
                    <a:pt x="351637" y="628116"/>
                  </a:lnTo>
                  <a:lnTo>
                    <a:pt x="354850" y="625983"/>
                  </a:lnTo>
                  <a:close/>
                </a:path>
                <a:path w="1019810" h="1657985">
                  <a:moveTo>
                    <a:pt x="378002" y="665149"/>
                  </a:moveTo>
                  <a:lnTo>
                    <a:pt x="377647" y="663016"/>
                  </a:lnTo>
                  <a:lnTo>
                    <a:pt x="377291" y="661936"/>
                  </a:lnTo>
                  <a:lnTo>
                    <a:pt x="374078" y="661936"/>
                  </a:lnTo>
                  <a:lnTo>
                    <a:pt x="373011" y="662660"/>
                  </a:lnTo>
                  <a:lnTo>
                    <a:pt x="373011" y="664438"/>
                  </a:lnTo>
                  <a:lnTo>
                    <a:pt x="373367" y="664794"/>
                  </a:lnTo>
                  <a:lnTo>
                    <a:pt x="373722" y="665505"/>
                  </a:lnTo>
                  <a:lnTo>
                    <a:pt x="374078" y="665505"/>
                  </a:lnTo>
                  <a:lnTo>
                    <a:pt x="376224" y="666572"/>
                  </a:lnTo>
                  <a:lnTo>
                    <a:pt x="378002" y="665149"/>
                  </a:lnTo>
                  <a:close/>
                </a:path>
                <a:path w="1019810" h="1657985">
                  <a:moveTo>
                    <a:pt x="500557" y="1411833"/>
                  </a:moveTo>
                  <a:lnTo>
                    <a:pt x="500202" y="1411122"/>
                  </a:lnTo>
                  <a:lnTo>
                    <a:pt x="499491" y="1410766"/>
                  </a:lnTo>
                  <a:lnTo>
                    <a:pt x="498779" y="1410055"/>
                  </a:lnTo>
                  <a:lnTo>
                    <a:pt x="498068" y="1409700"/>
                  </a:lnTo>
                  <a:lnTo>
                    <a:pt x="495922" y="1408988"/>
                  </a:lnTo>
                  <a:lnTo>
                    <a:pt x="495566" y="1410055"/>
                  </a:lnTo>
                  <a:lnTo>
                    <a:pt x="495211" y="1410411"/>
                  </a:lnTo>
                  <a:lnTo>
                    <a:pt x="495566" y="1411478"/>
                  </a:lnTo>
                  <a:lnTo>
                    <a:pt x="495922" y="1411833"/>
                  </a:lnTo>
                  <a:lnTo>
                    <a:pt x="496646" y="1412900"/>
                  </a:lnTo>
                  <a:lnTo>
                    <a:pt x="497713" y="1413967"/>
                  </a:lnTo>
                  <a:lnTo>
                    <a:pt x="499135" y="1413611"/>
                  </a:lnTo>
                  <a:lnTo>
                    <a:pt x="499846" y="1413611"/>
                  </a:lnTo>
                  <a:lnTo>
                    <a:pt x="500557" y="1412900"/>
                  </a:lnTo>
                  <a:lnTo>
                    <a:pt x="500557" y="1411833"/>
                  </a:lnTo>
                  <a:close/>
                </a:path>
                <a:path w="1019810" h="1657985">
                  <a:moveTo>
                    <a:pt x="531558" y="1340980"/>
                  </a:moveTo>
                  <a:lnTo>
                    <a:pt x="531202" y="1339202"/>
                  </a:lnTo>
                  <a:lnTo>
                    <a:pt x="528345" y="1337411"/>
                  </a:lnTo>
                  <a:lnTo>
                    <a:pt x="528345" y="1343113"/>
                  </a:lnTo>
                  <a:lnTo>
                    <a:pt x="531202" y="1341691"/>
                  </a:lnTo>
                  <a:lnTo>
                    <a:pt x="531558" y="1340980"/>
                  </a:lnTo>
                  <a:close/>
                </a:path>
                <a:path w="1019810" h="1657985">
                  <a:moveTo>
                    <a:pt x="541528" y="1375867"/>
                  </a:moveTo>
                  <a:lnTo>
                    <a:pt x="539394" y="1374800"/>
                  </a:lnTo>
                  <a:lnTo>
                    <a:pt x="537972" y="1374444"/>
                  </a:lnTo>
                  <a:lnTo>
                    <a:pt x="536181" y="1375867"/>
                  </a:lnTo>
                  <a:lnTo>
                    <a:pt x="536536" y="1376946"/>
                  </a:lnTo>
                  <a:lnTo>
                    <a:pt x="536536" y="1380147"/>
                  </a:lnTo>
                  <a:lnTo>
                    <a:pt x="537616" y="1379435"/>
                  </a:lnTo>
                  <a:lnTo>
                    <a:pt x="538683" y="1378369"/>
                  </a:lnTo>
                  <a:lnTo>
                    <a:pt x="539750" y="1377657"/>
                  </a:lnTo>
                  <a:lnTo>
                    <a:pt x="541528" y="1375867"/>
                  </a:lnTo>
                  <a:close/>
                </a:path>
                <a:path w="1019810" h="1657985">
                  <a:moveTo>
                    <a:pt x="547941" y="1434630"/>
                  </a:moveTo>
                  <a:lnTo>
                    <a:pt x="547585" y="1434630"/>
                  </a:lnTo>
                  <a:lnTo>
                    <a:pt x="547230" y="1434274"/>
                  </a:lnTo>
                  <a:lnTo>
                    <a:pt x="546163" y="1434274"/>
                  </a:lnTo>
                  <a:lnTo>
                    <a:pt x="545096" y="1434630"/>
                  </a:lnTo>
                  <a:lnTo>
                    <a:pt x="545452" y="1436408"/>
                  </a:lnTo>
                  <a:lnTo>
                    <a:pt x="544385" y="1438186"/>
                  </a:lnTo>
                  <a:lnTo>
                    <a:pt x="546163" y="1440675"/>
                  </a:lnTo>
                  <a:lnTo>
                    <a:pt x="547230" y="1437830"/>
                  </a:lnTo>
                  <a:lnTo>
                    <a:pt x="547585" y="1436408"/>
                  </a:lnTo>
                  <a:lnTo>
                    <a:pt x="547941" y="1434630"/>
                  </a:lnTo>
                  <a:close/>
                </a:path>
                <a:path w="1019810" h="1657985">
                  <a:moveTo>
                    <a:pt x="577875" y="1487322"/>
                  </a:moveTo>
                  <a:lnTo>
                    <a:pt x="577151" y="1485900"/>
                  </a:lnTo>
                  <a:lnTo>
                    <a:pt x="577151" y="1485544"/>
                  </a:lnTo>
                  <a:lnTo>
                    <a:pt x="576084" y="1484833"/>
                  </a:lnTo>
                  <a:lnTo>
                    <a:pt x="575729" y="1484833"/>
                  </a:lnTo>
                  <a:lnTo>
                    <a:pt x="574306" y="1485188"/>
                  </a:lnTo>
                  <a:lnTo>
                    <a:pt x="573239" y="1486966"/>
                  </a:lnTo>
                  <a:lnTo>
                    <a:pt x="573595" y="1488033"/>
                  </a:lnTo>
                  <a:lnTo>
                    <a:pt x="573595" y="1488389"/>
                  </a:lnTo>
                  <a:lnTo>
                    <a:pt x="574306" y="1488389"/>
                  </a:lnTo>
                  <a:lnTo>
                    <a:pt x="574662" y="1488744"/>
                  </a:lnTo>
                  <a:lnTo>
                    <a:pt x="576440" y="1488744"/>
                  </a:lnTo>
                  <a:lnTo>
                    <a:pt x="577875" y="1487322"/>
                  </a:lnTo>
                  <a:close/>
                </a:path>
                <a:path w="1019810" h="1657985">
                  <a:moveTo>
                    <a:pt x="591058" y="1392250"/>
                  </a:moveTo>
                  <a:lnTo>
                    <a:pt x="588556" y="1392250"/>
                  </a:lnTo>
                  <a:lnTo>
                    <a:pt x="587489" y="1392605"/>
                  </a:lnTo>
                  <a:lnTo>
                    <a:pt x="587133" y="1392605"/>
                  </a:lnTo>
                  <a:lnTo>
                    <a:pt x="586066" y="1393672"/>
                  </a:lnTo>
                  <a:lnTo>
                    <a:pt x="585711" y="1394383"/>
                  </a:lnTo>
                  <a:lnTo>
                    <a:pt x="586422" y="1395450"/>
                  </a:lnTo>
                  <a:lnTo>
                    <a:pt x="588200" y="1395450"/>
                  </a:lnTo>
                  <a:lnTo>
                    <a:pt x="589267" y="1395095"/>
                  </a:lnTo>
                  <a:lnTo>
                    <a:pt x="590689" y="1394383"/>
                  </a:lnTo>
                  <a:lnTo>
                    <a:pt x="590689" y="1393317"/>
                  </a:lnTo>
                  <a:lnTo>
                    <a:pt x="591058" y="1392250"/>
                  </a:lnTo>
                  <a:close/>
                </a:path>
                <a:path w="1019810" h="1657985">
                  <a:moveTo>
                    <a:pt x="613854" y="1402219"/>
                  </a:moveTo>
                  <a:lnTo>
                    <a:pt x="612787" y="1401152"/>
                  </a:lnTo>
                  <a:lnTo>
                    <a:pt x="609574" y="1400797"/>
                  </a:lnTo>
                  <a:lnTo>
                    <a:pt x="609574" y="1402575"/>
                  </a:lnTo>
                  <a:lnTo>
                    <a:pt x="609219" y="1403286"/>
                  </a:lnTo>
                  <a:lnTo>
                    <a:pt x="609219" y="1403642"/>
                  </a:lnTo>
                  <a:lnTo>
                    <a:pt x="609574" y="1404353"/>
                  </a:lnTo>
                  <a:lnTo>
                    <a:pt x="609574" y="1404708"/>
                  </a:lnTo>
                  <a:lnTo>
                    <a:pt x="612076" y="1405077"/>
                  </a:lnTo>
                  <a:lnTo>
                    <a:pt x="613143" y="1405077"/>
                  </a:lnTo>
                  <a:lnTo>
                    <a:pt x="613854" y="1402219"/>
                  </a:lnTo>
                  <a:close/>
                </a:path>
                <a:path w="1019810" h="1657985">
                  <a:moveTo>
                    <a:pt x="623824" y="1316761"/>
                  </a:moveTo>
                  <a:lnTo>
                    <a:pt x="622757" y="1315694"/>
                  </a:lnTo>
                  <a:lnTo>
                    <a:pt x="622401" y="1314983"/>
                  </a:lnTo>
                  <a:lnTo>
                    <a:pt x="622046" y="1314983"/>
                  </a:lnTo>
                  <a:lnTo>
                    <a:pt x="620623" y="1314627"/>
                  </a:lnTo>
                  <a:lnTo>
                    <a:pt x="619201" y="1316050"/>
                  </a:lnTo>
                  <a:lnTo>
                    <a:pt x="619201" y="1317472"/>
                  </a:lnTo>
                  <a:lnTo>
                    <a:pt x="620623" y="1318895"/>
                  </a:lnTo>
                  <a:lnTo>
                    <a:pt x="621334" y="1318539"/>
                  </a:lnTo>
                  <a:lnTo>
                    <a:pt x="622046" y="1318539"/>
                  </a:lnTo>
                  <a:lnTo>
                    <a:pt x="622757" y="1317472"/>
                  </a:lnTo>
                  <a:lnTo>
                    <a:pt x="623824" y="1316761"/>
                  </a:lnTo>
                  <a:close/>
                </a:path>
                <a:path w="1019810" h="1657985">
                  <a:moveTo>
                    <a:pt x="654113" y="339699"/>
                  </a:moveTo>
                  <a:lnTo>
                    <a:pt x="652691" y="337553"/>
                  </a:lnTo>
                  <a:lnTo>
                    <a:pt x="651256" y="337553"/>
                  </a:lnTo>
                  <a:lnTo>
                    <a:pt x="649833" y="337908"/>
                  </a:lnTo>
                  <a:lnTo>
                    <a:pt x="649122" y="337908"/>
                  </a:lnTo>
                  <a:lnTo>
                    <a:pt x="648766" y="338988"/>
                  </a:lnTo>
                  <a:lnTo>
                    <a:pt x="648766" y="340055"/>
                  </a:lnTo>
                  <a:lnTo>
                    <a:pt x="649833" y="340766"/>
                  </a:lnTo>
                  <a:lnTo>
                    <a:pt x="651256" y="340766"/>
                  </a:lnTo>
                  <a:lnTo>
                    <a:pt x="652691" y="340055"/>
                  </a:lnTo>
                  <a:lnTo>
                    <a:pt x="654113" y="339699"/>
                  </a:lnTo>
                  <a:close/>
                </a:path>
                <a:path w="1019810" h="1657985">
                  <a:moveTo>
                    <a:pt x="672998" y="1654683"/>
                  </a:moveTo>
                  <a:lnTo>
                    <a:pt x="668362" y="1654683"/>
                  </a:lnTo>
                  <a:lnTo>
                    <a:pt x="666229" y="1655394"/>
                  </a:lnTo>
                  <a:lnTo>
                    <a:pt x="666940" y="1657527"/>
                  </a:lnTo>
                  <a:lnTo>
                    <a:pt x="669074" y="1656461"/>
                  </a:lnTo>
                  <a:lnTo>
                    <a:pt x="671207" y="1656461"/>
                  </a:lnTo>
                  <a:lnTo>
                    <a:pt x="672998" y="1654683"/>
                  </a:lnTo>
                  <a:close/>
                </a:path>
                <a:path w="1019810" h="1657985">
                  <a:moveTo>
                    <a:pt x="673354" y="1628330"/>
                  </a:moveTo>
                  <a:lnTo>
                    <a:pt x="672998" y="1627974"/>
                  </a:lnTo>
                  <a:lnTo>
                    <a:pt x="672642" y="1627974"/>
                  </a:lnTo>
                  <a:lnTo>
                    <a:pt x="671207" y="1627263"/>
                  </a:lnTo>
                  <a:lnTo>
                    <a:pt x="669785" y="1627974"/>
                  </a:lnTo>
                  <a:lnTo>
                    <a:pt x="668718" y="1629752"/>
                  </a:lnTo>
                  <a:lnTo>
                    <a:pt x="668362" y="1630108"/>
                  </a:lnTo>
                  <a:lnTo>
                    <a:pt x="668362" y="1630819"/>
                  </a:lnTo>
                  <a:lnTo>
                    <a:pt x="669785" y="1632242"/>
                  </a:lnTo>
                  <a:lnTo>
                    <a:pt x="670852" y="1631175"/>
                  </a:lnTo>
                  <a:lnTo>
                    <a:pt x="672287" y="1630464"/>
                  </a:lnTo>
                  <a:lnTo>
                    <a:pt x="673354" y="1629397"/>
                  </a:lnTo>
                  <a:lnTo>
                    <a:pt x="673354" y="1628686"/>
                  </a:lnTo>
                  <a:lnTo>
                    <a:pt x="673354" y="1628330"/>
                  </a:lnTo>
                  <a:close/>
                </a:path>
                <a:path w="1019810" h="1657985">
                  <a:moveTo>
                    <a:pt x="684745" y="1318895"/>
                  </a:moveTo>
                  <a:lnTo>
                    <a:pt x="683679" y="1317828"/>
                  </a:lnTo>
                  <a:lnTo>
                    <a:pt x="681545" y="1317117"/>
                  </a:lnTo>
                  <a:lnTo>
                    <a:pt x="681189" y="1317472"/>
                  </a:lnTo>
                  <a:lnTo>
                    <a:pt x="680834" y="1318183"/>
                  </a:lnTo>
                  <a:lnTo>
                    <a:pt x="680478" y="1319250"/>
                  </a:lnTo>
                  <a:lnTo>
                    <a:pt x="680123" y="1320685"/>
                  </a:lnTo>
                  <a:lnTo>
                    <a:pt x="680834" y="1321752"/>
                  </a:lnTo>
                  <a:lnTo>
                    <a:pt x="682967" y="1321752"/>
                  </a:lnTo>
                  <a:lnTo>
                    <a:pt x="684034" y="1321396"/>
                  </a:lnTo>
                  <a:lnTo>
                    <a:pt x="684745" y="1321396"/>
                  </a:lnTo>
                  <a:lnTo>
                    <a:pt x="684745" y="1318895"/>
                  </a:lnTo>
                  <a:close/>
                </a:path>
                <a:path w="1019810" h="1657985">
                  <a:moveTo>
                    <a:pt x="740333" y="307289"/>
                  </a:moveTo>
                  <a:lnTo>
                    <a:pt x="738187" y="305866"/>
                  </a:lnTo>
                  <a:lnTo>
                    <a:pt x="736765" y="305866"/>
                  </a:lnTo>
                  <a:lnTo>
                    <a:pt x="734987" y="306933"/>
                  </a:lnTo>
                  <a:lnTo>
                    <a:pt x="736765" y="309067"/>
                  </a:lnTo>
                  <a:lnTo>
                    <a:pt x="740333" y="307289"/>
                  </a:lnTo>
                  <a:close/>
                </a:path>
                <a:path w="1019810" h="1657985">
                  <a:moveTo>
                    <a:pt x="773112" y="418033"/>
                  </a:moveTo>
                  <a:lnTo>
                    <a:pt x="771321" y="418388"/>
                  </a:lnTo>
                  <a:lnTo>
                    <a:pt x="767765" y="418388"/>
                  </a:lnTo>
                  <a:lnTo>
                    <a:pt x="767765" y="420522"/>
                  </a:lnTo>
                  <a:lnTo>
                    <a:pt x="768832" y="421233"/>
                  </a:lnTo>
                  <a:lnTo>
                    <a:pt x="770255" y="420878"/>
                  </a:lnTo>
                  <a:lnTo>
                    <a:pt x="771677" y="420878"/>
                  </a:lnTo>
                  <a:lnTo>
                    <a:pt x="773112" y="420166"/>
                  </a:lnTo>
                  <a:lnTo>
                    <a:pt x="773112" y="418033"/>
                  </a:lnTo>
                  <a:close/>
                </a:path>
                <a:path w="1019810" h="1657985">
                  <a:moveTo>
                    <a:pt x="794131" y="1416113"/>
                  </a:moveTo>
                  <a:lnTo>
                    <a:pt x="793051" y="1416824"/>
                  </a:lnTo>
                  <a:lnTo>
                    <a:pt x="791984" y="1417180"/>
                  </a:lnTo>
                  <a:lnTo>
                    <a:pt x="791273" y="1417535"/>
                  </a:lnTo>
                  <a:lnTo>
                    <a:pt x="790917" y="1417891"/>
                  </a:lnTo>
                  <a:lnTo>
                    <a:pt x="790562" y="1418602"/>
                  </a:lnTo>
                  <a:lnTo>
                    <a:pt x="790562" y="1419313"/>
                  </a:lnTo>
                  <a:lnTo>
                    <a:pt x="791273" y="1420025"/>
                  </a:lnTo>
                  <a:lnTo>
                    <a:pt x="791629" y="1420025"/>
                  </a:lnTo>
                  <a:lnTo>
                    <a:pt x="792695" y="1420380"/>
                  </a:lnTo>
                  <a:lnTo>
                    <a:pt x="793419" y="1420025"/>
                  </a:lnTo>
                  <a:lnTo>
                    <a:pt x="793775" y="1418958"/>
                  </a:lnTo>
                  <a:lnTo>
                    <a:pt x="793864" y="1417180"/>
                  </a:lnTo>
                  <a:lnTo>
                    <a:pt x="794131" y="1416113"/>
                  </a:lnTo>
                  <a:close/>
                </a:path>
                <a:path w="1019810" h="1657985">
                  <a:moveTo>
                    <a:pt x="851839" y="634885"/>
                  </a:moveTo>
                  <a:lnTo>
                    <a:pt x="851484" y="633095"/>
                  </a:lnTo>
                  <a:lnTo>
                    <a:pt x="851484" y="631317"/>
                  </a:lnTo>
                  <a:lnTo>
                    <a:pt x="851128" y="630605"/>
                  </a:lnTo>
                  <a:lnTo>
                    <a:pt x="850773" y="630250"/>
                  </a:lnTo>
                  <a:lnTo>
                    <a:pt x="850417" y="629539"/>
                  </a:lnTo>
                  <a:lnTo>
                    <a:pt x="849350" y="630605"/>
                  </a:lnTo>
                  <a:lnTo>
                    <a:pt x="848283" y="631317"/>
                  </a:lnTo>
                  <a:lnTo>
                    <a:pt x="848283" y="633818"/>
                  </a:lnTo>
                  <a:lnTo>
                    <a:pt x="849350" y="634174"/>
                  </a:lnTo>
                  <a:lnTo>
                    <a:pt x="851839" y="634885"/>
                  </a:lnTo>
                  <a:close/>
                </a:path>
                <a:path w="1019810" h="1657985">
                  <a:moveTo>
                    <a:pt x="874649" y="3200"/>
                  </a:moveTo>
                  <a:lnTo>
                    <a:pt x="873925" y="1422"/>
                  </a:lnTo>
                  <a:lnTo>
                    <a:pt x="873569" y="355"/>
                  </a:lnTo>
                  <a:lnTo>
                    <a:pt x="872858" y="0"/>
                  </a:lnTo>
                  <a:lnTo>
                    <a:pt x="870724" y="711"/>
                  </a:lnTo>
                  <a:lnTo>
                    <a:pt x="870369" y="1422"/>
                  </a:lnTo>
                  <a:lnTo>
                    <a:pt x="871080" y="3556"/>
                  </a:lnTo>
                  <a:lnTo>
                    <a:pt x="871791" y="4267"/>
                  </a:lnTo>
                  <a:lnTo>
                    <a:pt x="872502" y="5702"/>
                  </a:lnTo>
                  <a:lnTo>
                    <a:pt x="874649" y="3911"/>
                  </a:lnTo>
                  <a:lnTo>
                    <a:pt x="874649" y="3200"/>
                  </a:lnTo>
                  <a:close/>
                </a:path>
                <a:path w="1019810" h="1657985">
                  <a:moveTo>
                    <a:pt x="882840" y="399161"/>
                  </a:moveTo>
                  <a:lnTo>
                    <a:pt x="882484" y="398449"/>
                  </a:lnTo>
                  <a:lnTo>
                    <a:pt x="882484" y="397383"/>
                  </a:lnTo>
                  <a:lnTo>
                    <a:pt x="882129" y="396671"/>
                  </a:lnTo>
                  <a:lnTo>
                    <a:pt x="882129" y="395960"/>
                  </a:lnTo>
                  <a:lnTo>
                    <a:pt x="881418" y="395605"/>
                  </a:lnTo>
                  <a:lnTo>
                    <a:pt x="880694" y="395605"/>
                  </a:lnTo>
                  <a:lnTo>
                    <a:pt x="879983" y="395960"/>
                  </a:lnTo>
                  <a:lnTo>
                    <a:pt x="879983" y="396316"/>
                  </a:lnTo>
                  <a:lnTo>
                    <a:pt x="879271" y="398094"/>
                  </a:lnTo>
                  <a:lnTo>
                    <a:pt x="880694" y="400939"/>
                  </a:lnTo>
                  <a:lnTo>
                    <a:pt x="881062" y="401294"/>
                  </a:lnTo>
                  <a:lnTo>
                    <a:pt x="882129" y="401294"/>
                  </a:lnTo>
                  <a:lnTo>
                    <a:pt x="882484" y="400939"/>
                  </a:lnTo>
                  <a:lnTo>
                    <a:pt x="882484" y="400583"/>
                  </a:lnTo>
                  <a:lnTo>
                    <a:pt x="882840" y="400227"/>
                  </a:lnTo>
                  <a:lnTo>
                    <a:pt x="882840" y="399161"/>
                  </a:lnTo>
                  <a:close/>
                </a:path>
                <a:path w="1019810" h="1657985">
                  <a:moveTo>
                    <a:pt x="888898" y="718908"/>
                  </a:moveTo>
                  <a:lnTo>
                    <a:pt x="886396" y="719264"/>
                  </a:lnTo>
                  <a:lnTo>
                    <a:pt x="884618" y="721055"/>
                  </a:lnTo>
                  <a:lnTo>
                    <a:pt x="886040" y="723188"/>
                  </a:lnTo>
                  <a:lnTo>
                    <a:pt x="887107" y="721766"/>
                  </a:lnTo>
                  <a:lnTo>
                    <a:pt x="887831" y="721055"/>
                  </a:lnTo>
                  <a:lnTo>
                    <a:pt x="888187" y="719988"/>
                  </a:lnTo>
                  <a:lnTo>
                    <a:pt x="888898" y="718908"/>
                  </a:lnTo>
                  <a:close/>
                </a:path>
                <a:path w="1019810" h="1657985">
                  <a:moveTo>
                    <a:pt x="906348" y="578269"/>
                  </a:moveTo>
                  <a:lnTo>
                    <a:pt x="902792" y="579335"/>
                  </a:lnTo>
                  <a:lnTo>
                    <a:pt x="902436" y="579335"/>
                  </a:lnTo>
                  <a:lnTo>
                    <a:pt x="901725" y="580758"/>
                  </a:lnTo>
                  <a:lnTo>
                    <a:pt x="901369" y="581113"/>
                  </a:lnTo>
                  <a:lnTo>
                    <a:pt x="901725" y="581825"/>
                  </a:lnTo>
                  <a:lnTo>
                    <a:pt x="901725" y="582536"/>
                  </a:lnTo>
                  <a:lnTo>
                    <a:pt x="903147" y="582536"/>
                  </a:lnTo>
                  <a:lnTo>
                    <a:pt x="904214" y="582180"/>
                  </a:lnTo>
                  <a:lnTo>
                    <a:pt x="905281" y="582180"/>
                  </a:lnTo>
                  <a:lnTo>
                    <a:pt x="905637" y="580758"/>
                  </a:lnTo>
                  <a:lnTo>
                    <a:pt x="905992" y="580047"/>
                  </a:lnTo>
                  <a:lnTo>
                    <a:pt x="906348" y="578269"/>
                  </a:lnTo>
                  <a:close/>
                </a:path>
                <a:path w="1019810" h="1657985">
                  <a:moveTo>
                    <a:pt x="917397" y="582891"/>
                  </a:moveTo>
                  <a:lnTo>
                    <a:pt x="917041" y="582536"/>
                  </a:lnTo>
                  <a:lnTo>
                    <a:pt x="917041" y="581825"/>
                  </a:lnTo>
                  <a:lnTo>
                    <a:pt x="916330" y="581469"/>
                  </a:lnTo>
                  <a:lnTo>
                    <a:pt x="915263" y="581113"/>
                  </a:lnTo>
                  <a:lnTo>
                    <a:pt x="913828" y="581113"/>
                  </a:lnTo>
                  <a:lnTo>
                    <a:pt x="913117" y="582180"/>
                  </a:lnTo>
                  <a:lnTo>
                    <a:pt x="913117" y="583247"/>
                  </a:lnTo>
                  <a:lnTo>
                    <a:pt x="913472" y="584314"/>
                  </a:lnTo>
                  <a:lnTo>
                    <a:pt x="914184" y="584669"/>
                  </a:lnTo>
                  <a:lnTo>
                    <a:pt x="915263" y="585381"/>
                  </a:lnTo>
                  <a:lnTo>
                    <a:pt x="917397" y="583958"/>
                  </a:lnTo>
                  <a:lnTo>
                    <a:pt x="917397" y="582891"/>
                  </a:lnTo>
                  <a:close/>
                </a:path>
                <a:path w="1019810" h="1657985">
                  <a:moveTo>
                    <a:pt x="922743" y="560463"/>
                  </a:moveTo>
                  <a:lnTo>
                    <a:pt x="920597" y="557618"/>
                  </a:lnTo>
                  <a:lnTo>
                    <a:pt x="920597" y="557250"/>
                  </a:lnTo>
                  <a:lnTo>
                    <a:pt x="919530" y="557250"/>
                  </a:lnTo>
                  <a:lnTo>
                    <a:pt x="918108" y="557618"/>
                  </a:lnTo>
                  <a:lnTo>
                    <a:pt x="917752" y="558330"/>
                  </a:lnTo>
                  <a:lnTo>
                    <a:pt x="917752" y="559752"/>
                  </a:lnTo>
                  <a:lnTo>
                    <a:pt x="919175" y="560819"/>
                  </a:lnTo>
                  <a:lnTo>
                    <a:pt x="920597" y="560819"/>
                  </a:lnTo>
                  <a:lnTo>
                    <a:pt x="922743" y="560463"/>
                  </a:lnTo>
                  <a:close/>
                </a:path>
                <a:path w="1019810" h="1657985">
                  <a:moveTo>
                    <a:pt x="928801" y="337553"/>
                  </a:moveTo>
                  <a:lnTo>
                    <a:pt x="928077" y="335775"/>
                  </a:lnTo>
                  <a:lnTo>
                    <a:pt x="927011" y="335419"/>
                  </a:lnTo>
                  <a:lnTo>
                    <a:pt x="925233" y="337197"/>
                  </a:lnTo>
                  <a:lnTo>
                    <a:pt x="924521" y="339344"/>
                  </a:lnTo>
                  <a:lnTo>
                    <a:pt x="925233" y="340055"/>
                  </a:lnTo>
                  <a:lnTo>
                    <a:pt x="926299" y="339344"/>
                  </a:lnTo>
                  <a:lnTo>
                    <a:pt x="927366" y="338264"/>
                  </a:lnTo>
                  <a:lnTo>
                    <a:pt x="928801" y="337553"/>
                  </a:lnTo>
                  <a:close/>
                </a:path>
                <a:path w="1019810" h="1657985">
                  <a:moveTo>
                    <a:pt x="933424" y="672985"/>
                  </a:moveTo>
                  <a:lnTo>
                    <a:pt x="930224" y="672274"/>
                  </a:lnTo>
                  <a:lnTo>
                    <a:pt x="928446" y="674052"/>
                  </a:lnTo>
                  <a:lnTo>
                    <a:pt x="926299" y="675830"/>
                  </a:lnTo>
                  <a:lnTo>
                    <a:pt x="927366" y="676541"/>
                  </a:lnTo>
                  <a:lnTo>
                    <a:pt x="927722" y="676897"/>
                  </a:lnTo>
                  <a:lnTo>
                    <a:pt x="929513" y="675830"/>
                  </a:lnTo>
                  <a:lnTo>
                    <a:pt x="931291" y="674408"/>
                  </a:lnTo>
                  <a:lnTo>
                    <a:pt x="933424" y="672985"/>
                  </a:lnTo>
                  <a:close/>
                </a:path>
                <a:path w="1019810" h="1657985">
                  <a:moveTo>
                    <a:pt x="972261" y="478205"/>
                  </a:moveTo>
                  <a:lnTo>
                    <a:pt x="971194" y="476783"/>
                  </a:lnTo>
                  <a:lnTo>
                    <a:pt x="969772" y="476427"/>
                  </a:lnTo>
                  <a:lnTo>
                    <a:pt x="967625" y="476783"/>
                  </a:lnTo>
                  <a:lnTo>
                    <a:pt x="967625" y="479272"/>
                  </a:lnTo>
                  <a:lnTo>
                    <a:pt x="967270" y="480339"/>
                  </a:lnTo>
                  <a:lnTo>
                    <a:pt x="968336" y="479983"/>
                  </a:lnTo>
                  <a:lnTo>
                    <a:pt x="969416" y="479983"/>
                  </a:lnTo>
                  <a:lnTo>
                    <a:pt x="970838" y="479272"/>
                  </a:lnTo>
                  <a:lnTo>
                    <a:pt x="972261" y="479272"/>
                  </a:lnTo>
                  <a:lnTo>
                    <a:pt x="972261" y="478205"/>
                  </a:lnTo>
                  <a:close/>
                </a:path>
                <a:path w="1019810" h="1657985">
                  <a:moveTo>
                    <a:pt x="983310" y="314058"/>
                  </a:moveTo>
                  <a:lnTo>
                    <a:pt x="982243" y="311569"/>
                  </a:lnTo>
                  <a:lnTo>
                    <a:pt x="980097" y="312991"/>
                  </a:lnTo>
                  <a:lnTo>
                    <a:pt x="978674" y="313702"/>
                  </a:lnTo>
                  <a:lnTo>
                    <a:pt x="980808" y="316903"/>
                  </a:lnTo>
                  <a:lnTo>
                    <a:pt x="982243" y="315125"/>
                  </a:lnTo>
                  <a:lnTo>
                    <a:pt x="983310" y="314058"/>
                  </a:lnTo>
                  <a:close/>
                </a:path>
                <a:path w="1019810" h="1657985">
                  <a:moveTo>
                    <a:pt x="1010742" y="399161"/>
                  </a:moveTo>
                  <a:lnTo>
                    <a:pt x="1009319" y="397383"/>
                  </a:lnTo>
                  <a:lnTo>
                    <a:pt x="1007173" y="397027"/>
                  </a:lnTo>
                  <a:lnTo>
                    <a:pt x="1006462" y="398449"/>
                  </a:lnTo>
                  <a:lnTo>
                    <a:pt x="1006195" y="399516"/>
                  </a:lnTo>
                  <a:lnTo>
                    <a:pt x="1006195" y="400227"/>
                  </a:lnTo>
                  <a:lnTo>
                    <a:pt x="1006462" y="401294"/>
                  </a:lnTo>
                  <a:lnTo>
                    <a:pt x="1007884" y="400939"/>
                  </a:lnTo>
                  <a:lnTo>
                    <a:pt x="1008951" y="400227"/>
                  </a:lnTo>
                  <a:lnTo>
                    <a:pt x="1010031" y="399872"/>
                  </a:lnTo>
                  <a:lnTo>
                    <a:pt x="1010386" y="399872"/>
                  </a:lnTo>
                  <a:lnTo>
                    <a:pt x="1010386" y="399516"/>
                  </a:lnTo>
                  <a:lnTo>
                    <a:pt x="1010742" y="399161"/>
                  </a:lnTo>
                  <a:close/>
                </a:path>
                <a:path w="1019810" h="1657985">
                  <a:moveTo>
                    <a:pt x="1019644" y="312635"/>
                  </a:moveTo>
                  <a:lnTo>
                    <a:pt x="1017511" y="314413"/>
                  </a:lnTo>
                  <a:lnTo>
                    <a:pt x="1017511" y="318325"/>
                  </a:lnTo>
                  <a:lnTo>
                    <a:pt x="1018222" y="318681"/>
                  </a:lnTo>
                  <a:lnTo>
                    <a:pt x="1019644" y="318325"/>
                  </a:lnTo>
                  <a:lnTo>
                    <a:pt x="1019644" y="312635"/>
                  </a:lnTo>
                  <a:close/>
                </a:path>
              </a:pathLst>
            </a:custGeom>
            <a:solidFill>
              <a:srgbClr val="BF8552"/>
            </a:solidFill>
          </p:spPr>
          <p:txBody>
            <a:bodyPr wrap="square" lIns="0" tIns="0" rIns="0" bIns="0" rtlCol="0"/>
            <a:lstStyle/>
            <a:p>
              <a:endParaRPr/>
            </a:p>
          </p:txBody>
        </p:sp>
        <p:sp>
          <p:nvSpPr>
            <p:cNvPr id="23" name="object 23"/>
            <p:cNvSpPr/>
            <p:nvPr/>
          </p:nvSpPr>
          <p:spPr>
            <a:xfrm>
              <a:off x="1634451" y="1476793"/>
              <a:ext cx="1218565" cy="1616710"/>
            </a:xfrm>
            <a:custGeom>
              <a:avLst/>
              <a:gdLst/>
              <a:ahLst/>
              <a:cxnLst/>
              <a:rect l="l" t="t" r="r" b="b"/>
              <a:pathLst>
                <a:path w="1218564" h="1616710">
                  <a:moveTo>
                    <a:pt x="4279" y="634174"/>
                  </a:moveTo>
                  <a:lnTo>
                    <a:pt x="2857" y="633818"/>
                  </a:lnTo>
                  <a:lnTo>
                    <a:pt x="1778" y="633463"/>
                  </a:lnTo>
                  <a:lnTo>
                    <a:pt x="355" y="633107"/>
                  </a:lnTo>
                  <a:lnTo>
                    <a:pt x="0" y="634885"/>
                  </a:lnTo>
                  <a:lnTo>
                    <a:pt x="1066" y="635596"/>
                  </a:lnTo>
                  <a:lnTo>
                    <a:pt x="2133" y="635952"/>
                  </a:lnTo>
                  <a:lnTo>
                    <a:pt x="3213" y="635952"/>
                  </a:lnTo>
                  <a:lnTo>
                    <a:pt x="3924" y="635596"/>
                  </a:lnTo>
                  <a:lnTo>
                    <a:pt x="4279" y="634174"/>
                  </a:lnTo>
                  <a:close/>
                </a:path>
                <a:path w="1218564" h="1616710">
                  <a:moveTo>
                    <a:pt x="7835" y="614946"/>
                  </a:moveTo>
                  <a:lnTo>
                    <a:pt x="6413" y="613524"/>
                  </a:lnTo>
                  <a:lnTo>
                    <a:pt x="6057" y="613524"/>
                  </a:lnTo>
                  <a:lnTo>
                    <a:pt x="4991" y="613168"/>
                  </a:lnTo>
                  <a:lnTo>
                    <a:pt x="4279" y="614235"/>
                  </a:lnTo>
                  <a:lnTo>
                    <a:pt x="4279" y="616013"/>
                  </a:lnTo>
                  <a:lnTo>
                    <a:pt x="5346" y="617435"/>
                  </a:lnTo>
                  <a:lnTo>
                    <a:pt x="6769" y="616724"/>
                  </a:lnTo>
                  <a:lnTo>
                    <a:pt x="7124" y="616013"/>
                  </a:lnTo>
                  <a:lnTo>
                    <a:pt x="7835" y="614946"/>
                  </a:lnTo>
                  <a:close/>
                </a:path>
                <a:path w="1218564" h="1616710">
                  <a:moveTo>
                    <a:pt x="46672" y="627049"/>
                  </a:moveTo>
                  <a:lnTo>
                    <a:pt x="45961" y="625983"/>
                  </a:lnTo>
                  <a:lnTo>
                    <a:pt x="44894" y="625627"/>
                  </a:lnTo>
                  <a:lnTo>
                    <a:pt x="43116" y="625627"/>
                  </a:lnTo>
                  <a:lnTo>
                    <a:pt x="41325" y="625271"/>
                  </a:lnTo>
                  <a:lnTo>
                    <a:pt x="42748" y="626338"/>
                  </a:lnTo>
                  <a:lnTo>
                    <a:pt x="43472" y="627405"/>
                  </a:lnTo>
                  <a:lnTo>
                    <a:pt x="44183" y="627761"/>
                  </a:lnTo>
                  <a:lnTo>
                    <a:pt x="44538" y="628116"/>
                  </a:lnTo>
                  <a:lnTo>
                    <a:pt x="45605" y="627761"/>
                  </a:lnTo>
                  <a:lnTo>
                    <a:pt x="45961" y="627405"/>
                  </a:lnTo>
                  <a:lnTo>
                    <a:pt x="46672" y="627049"/>
                  </a:lnTo>
                  <a:close/>
                </a:path>
                <a:path w="1218564" h="1616710">
                  <a:moveTo>
                    <a:pt x="129324" y="579691"/>
                  </a:moveTo>
                  <a:lnTo>
                    <a:pt x="126834" y="579691"/>
                  </a:lnTo>
                  <a:lnTo>
                    <a:pt x="124701" y="579335"/>
                  </a:lnTo>
                  <a:lnTo>
                    <a:pt x="126123" y="580758"/>
                  </a:lnTo>
                  <a:lnTo>
                    <a:pt x="126479" y="581825"/>
                  </a:lnTo>
                  <a:lnTo>
                    <a:pt x="127190" y="582180"/>
                  </a:lnTo>
                  <a:lnTo>
                    <a:pt x="128257" y="582536"/>
                  </a:lnTo>
                  <a:lnTo>
                    <a:pt x="128968" y="581825"/>
                  </a:lnTo>
                  <a:lnTo>
                    <a:pt x="129324" y="579691"/>
                  </a:lnTo>
                  <a:close/>
                </a:path>
                <a:path w="1218564" h="1616710">
                  <a:moveTo>
                    <a:pt x="137883" y="678675"/>
                  </a:moveTo>
                  <a:lnTo>
                    <a:pt x="135737" y="678675"/>
                  </a:lnTo>
                  <a:lnTo>
                    <a:pt x="135026" y="679754"/>
                  </a:lnTo>
                  <a:lnTo>
                    <a:pt x="135382" y="681532"/>
                  </a:lnTo>
                  <a:lnTo>
                    <a:pt x="135382" y="682244"/>
                  </a:lnTo>
                  <a:lnTo>
                    <a:pt x="136448" y="682955"/>
                  </a:lnTo>
                  <a:lnTo>
                    <a:pt x="137528" y="682244"/>
                  </a:lnTo>
                  <a:lnTo>
                    <a:pt x="137528" y="681177"/>
                  </a:lnTo>
                  <a:lnTo>
                    <a:pt x="137883" y="679754"/>
                  </a:lnTo>
                  <a:lnTo>
                    <a:pt x="137883" y="678675"/>
                  </a:lnTo>
                  <a:close/>
                </a:path>
                <a:path w="1218564" h="1616710">
                  <a:moveTo>
                    <a:pt x="156400" y="672985"/>
                  </a:moveTo>
                  <a:lnTo>
                    <a:pt x="156044" y="670128"/>
                  </a:lnTo>
                  <a:lnTo>
                    <a:pt x="154622" y="669772"/>
                  </a:lnTo>
                  <a:lnTo>
                    <a:pt x="153555" y="669061"/>
                  </a:lnTo>
                  <a:lnTo>
                    <a:pt x="152133" y="668350"/>
                  </a:lnTo>
                  <a:lnTo>
                    <a:pt x="151777" y="669772"/>
                  </a:lnTo>
                  <a:lnTo>
                    <a:pt x="153200" y="670496"/>
                  </a:lnTo>
                  <a:lnTo>
                    <a:pt x="154266" y="671563"/>
                  </a:lnTo>
                  <a:lnTo>
                    <a:pt x="156400" y="672985"/>
                  </a:lnTo>
                  <a:close/>
                </a:path>
                <a:path w="1218564" h="1616710">
                  <a:moveTo>
                    <a:pt x="162458" y="659447"/>
                  </a:moveTo>
                  <a:lnTo>
                    <a:pt x="161747" y="657669"/>
                  </a:lnTo>
                  <a:lnTo>
                    <a:pt x="159969" y="657669"/>
                  </a:lnTo>
                  <a:lnTo>
                    <a:pt x="158902" y="656958"/>
                  </a:lnTo>
                  <a:lnTo>
                    <a:pt x="157835" y="658380"/>
                  </a:lnTo>
                  <a:lnTo>
                    <a:pt x="157835" y="659447"/>
                  </a:lnTo>
                  <a:lnTo>
                    <a:pt x="159258" y="660514"/>
                  </a:lnTo>
                  <a:lnTo>
                    <a:pt x="162458" y="659447"/>
                  </a:lnTo>
                  <a:close/>
                </a:path>
                <a:path w="1218564" h="1616710">
                  <a:moveTo>
                    <a:pt x="190601" y="805091"/>
                  </a:moveTo>
                  <a:lnTo>
                    <a:pt x="189890" y="802944"/>
                  </a:lnTo>
                  <a:lnTo>
                    <a:pt x="186690" y="804379"/>
                  </a:lnTo>
                  <a:lnTo>
                    <a:pt x="186690" y="805802"/>
                  </a:lnTo>
                  <a:lnTo>
                    <a:pt x="188823" y="808291"/>
                  </a:lnTo>
                  <a:lnTo>
                    <a:pt x="188823" y="806513"/>
                  </a:lnTo>
                  <a:lnTo>
                    <a:pt x="190601" y="805091"/>
                  </a:lnTo>
                  <a:close/>
                </a:path>
                <a:path w="1218564" h="1616710">
                  <a:moveTo>
                    <a:pt x="212699" y="784796"/>
                  </a:moveTo>
                  <a:lnTo>
                    <a:pt x="212344" y="783717"/>
                  </a:lnTo>
                  <a:lnTo>
                    <a:pt x="212344" y="783361"/>
                  </a:lnTo>
                  <a:lnTo>
                    <a:pt x="211264" y="782650"/>
                  </a:lnTo>
                  <a:lnTo>
                    <a:pt x="210908" y="782650"/>
                  </a:lnTo>
                  <a:lnTo>
                    <a:pt x="210197" y="783005"/>
                  </a:lnTo>
                  <a:lnTo>
                    <a:pt x="209486" y="783717"/>
                  </a:lnTo>
                  <a:lnTo>
                    <a:pt x="209842" y="784796"/>
                  </a:lnTo>
                  <a:lnTo>
                    <a:pt x="210197" y="785507"/>
                  </a:lnTo>
                  <a:lnTo>
                    <a:pt x="210553" y="785507"/>
                  </a:lnTo>
                  <a:lnTo>
                    <a:pt x="211264" y="786218"/>
                  </a:lnTo>
                  <a:lnTo>
                    <a:pt x="212699" y="784796"/>
                  </a:lnTo>
                  <a:close/>
                </a:path>
                <a:path w="1218564" h="1616710">
                  <a:moveTo>
                    <a:pt x="230505" y="851738"/>
                  </a:moveTo>
                  <a:lnTo>
                    <a:pt x="229793" y="851014"/>
                  </a:lnTo>
                  <a:lnTo>
                    <a:pt x="228727" y="851014"/>
                  </a:lnTo>
                  <a:lnTo>
                    <a:pt x="228015" y="851738"/>
                  </a:lnTo>
                  <a:lnTo>
                    <a:pt x="227660" y="852449"/>
                  </a:lnTo>
                  <a:lnTo>
                    <a:pt x="227660" y="853516"/>
                  </a:lnTo>
                  <a:lnTo>
                    <a:pt x="228015" y="854227"/>
                  </a:lnTo>
                  <a:lnTo>
                    <a:pt x="228371" y="854583"/>
                  </a:lnTo>
                  <a:lnTo>
                    <a:pt x="229082" y="854583"/>
                  </a:lnTo>
                  <a:lnTo>
                    <a:pt x="230505" y="853160"/>
                  </a:lnTo>
                  <a:lnTo>
                    <a:pt x="230505" y="851738"/>
                  </a:lnTo>
                  <a:close/>
                </a:path>
                <a:path w="1218564" h="1616710">
                  <a:moveTo>
                    <a:pt x="244398" y="451154"/>
                  </a:moveTo>
                  <a:lnTo>
                    <a:pt x="242620" y="450786"/>
                  </a:lnTo>
                  <a:lnTo>
                    <a:pt x="241554" y="451154"/>
                  </a:lnTo>
                  <a:lnTo>
                    <a:pt x="240842" y="452577"/>
                  </a:lnTo>
                  <a:lnTo>
                    <a:pt x="240487" y="452932"/>
                  </a:lnTo>
                  <a:lnTo>
                    <a:pt x="240842" y="453288"/>
                  </a:lnTo>
                  <a:lnTo>
                    <a:pt x="240842" y="453644"/>
                  </a:lnTo>
                  <a:lnTo>
                    <a:pt x="241198" y="453999"/>
                  </a:lnTo>
                  <a:lnTo>
                    <a:pt x="241554" y="453999"/>
                  </a:lnTo>
                  <a:lnTo>
                    <a:pt x="242620" y="453644"/>
                  </a:lnTo>
                  <a:lnTo>
                    <a:pt x="243687" y="452577"/>
                  </a:lnTo>
                  <a:lnTo>
                    <a:pt x="244398" y="451154"/>
                  </a:lnTo>
                  <a:close/>
                </a:path>
                <a:path w="1218564" h="1616710">
                  <a:moveTo>
                    <a:pt x="255447" y="750963"/>
                  </a:moveTo>
                  <a:lnTo>
                    <a:pt x="254736" y="750252"/>
                  </a:lnTo>
                  <a:lnTo>
                    <a:pt x="253669" y="750252"/>
                  </a:lnTo>
                  <a:lnTo>
                    <a:pt x="252603" y="750608"/>
                  </a:lnTo>
                  <a:lnTo>
                    <a:pt x="252603" y="752030"/>
                  </a:lnTo>
                  <a:lnTo>
                    <a:pt x="252958" y="753097"/>
                  </a:lnTo>
                  <a:lnTo>
                    <a:pt x="253314" y="753808"/>
                  </a:lnTo>
                  <a:lnTo>
                    <a:pt x="254736" y="753808"/>
                  </a:lnTo>
                  <a:lnTo>
                    <a:pt x="255092" y="753452"/>
                  </a:lnTo>
                  <a:lnTo>
                    <a:pt x="255447" y="752741"/>
                  </a:lnTo>
                  <a:lnTo>
                    <a:pt x="255447" y="750963"/>
                  </a:lnTo>
                  <a:close/>
                </a:path>
                <a:path w="1218564" h="1616710">
                  <a:moveTo>
                    <a:pt x="272910" y="790486"/>
                  </a:moveTo>
                  <a:lnTo>
                    <a:pt x="271830" y="789774"/>
                  </a:lnTo>
                  <a:lnTo>
                    <a:pt x="271475" y="790130"/>
                  </a:lnTo>
                  <a:lnTo>
                    <a:pt x="271475" y="790486"/>
                  </a:lnTo>
                  <a:lnTo>
                    <a:pt x="271119" y="791197"/>
                  </a:lnTo>
                  <a:lnTo>
                    <a:pt x="271119" y="792619"/>
                  </a:lnTo>
                  <a:lnTo>
                    <a:pt x="271830" y="793330"/>
                  </a:lnTo>
                  <a:lnTo>
                    <a:pt x="272199" y="794410"/>
                  </a:lnTo>
                  <a:lnTo>
                    <a:pt x="272554" y="794054"/>
                  </a:lnTo>
                  <a:lnTo>
                    <a:pt x="272910" y="794054"/>
                  </a:lnTo>
                  <a:lnTo>
                    <a:pt x="272910" y="790486"/>
                  </a:lnTo>
                  <a:close/>
                </a:path>
                <a:path w="1218564" h="1616710">
                  <a:moveTo>
                    <a:pt x="278968" y="1048639"/>
                  </a:moveTo>
                  <a:lnTo>
                    <a:pt x="277888" y="1047927"/>
                  </a:lnTo>
                  <a:lnTo>
                    <a:pt x="275399" y="1047927"/>
                  </a:lnTo>
                  <a:lnTo>
                    <a:pt x="274332" y="1047572"/>
                  </a:lnTo>
                  <a:lnTo>
                    <a:pt x="273621" y="1046149"/>
                  </a:lnTo>
                  <a:lnTo>
                    <a:pt x="272199" y="1047216"/>
                  </a:lnTo>
                  <a:lnTo>
                    <a:pt x="272199" y="1048283"/>
                  </a:lnTo>
                  <a:lnTo>
                    <a:pt x="276821" y="1048283"/>
                  </a:lnTo>
                  <a:lnTo>
                    <a:pt x="278968" y="1048639"/>
                  </a:lnTo>
                  <a:close/>
                </a:path>
                <a:path w="1218564" h="1616710">
                  <a:moveTo>
                    <a:pt x="280390" y="601764"/>
                  </a:moveTo>
                  <a:lnTo>
                    <a:pt x="280035" y="600697"/>
                  </a:lnTo>
                  <a:lnTo>
                    <a:pt x="278968" y="599986"/>
                  </a:lnTo>
                  <a:lnTo>
                    <a:pt x="278599" y="599630"/>
                  </a:lnTo>
                  <a:lnTo>
                    <a:pt x="277888" y="599274"/>
                  </a:lnTo>
                  <a:lnTo>
                    <a:pt x="277177" y="599986"/>
                  </a:lnTo>
                  <a:lnTo>
                    <a:pt x="277177" y="601052"/>
                  </a:lnTo>
                  <a:lnTo>
                    <a:pt x="277888" y="602119"/>
                  </a:lnTo>
                  <a:lnTo>
                    <a:pt x="278599" y="602830"/>
                  </a:lnTo>
                  <a:lnTo>
                    <a:pt x="280035" y="604621"/>
                  </a:lnTo>
                  <a:lnTo>
                    <a:pt x="280390" y="601764"/>
                  </a:lnTo>
                  <a:close/>
                </a:path>
                <a:path w="1218564" h="1616710">
                  <a:moveTo>
                    <a:pt x="283591" y="232168"/>
                  </a:moveTo>
                  <a:lnTo>
                    <a:pt x="282168" y="231444"/>
                  </a:lnTo>
                  <a:lnTo>
                    <a:pt x="281457" y="232879"/>
                  </a:lnTo>
                  <a:lnTo>
                    <a:pt x="280746" y="234657"/>
                  </a:lnTo>
                  <a:lnTo>
                    <a:pt x="279679" y="236435"/>
                  </a:lnTo>
                  <a:lnTo>
                    <a:pt x="280390" y="236791"/>
                  </a:lnTo>
                  <a:lnTo>
                    <a:pt x="280746" y="236791"/>
                  </a:lnTo>
                  <a:lnTo>
                    <a:pt x="280746" y="237147"/>
                  </a:lnTo>
                  <a:lnTo>
                    <a:pt x="282879" y="236435"/>
                  </a:lnTo>
                  <a:lnTo>
                    <a:pt x="283591" y="234657"/>
                  </a:lnTo>
                  <a:lnTo>
                    <a:pt x="283591" y="232168"/>
                  </a:lnTo>
                  <a:close/>
                </a:path>
                <a:path w="1218564" h="1616710">
                  <a:moveTo>
                    <a:pt x="284657" y="346468"/>
                  </a:moveTo>
                  <a:lnTo>
                    <a:pt x="282168" y="348246"/>
                  </a:lnTo>
                  <a:lnTo>
                    <a:pt x="282168" y="348957"/>
                  </a:lnTo>
                  <a:lnTo>
                    <a:pt x="284657" y="350735"/>
                  </a:lnTo>
                  <a:lnTo>
                    <a:pt x="284657" y="346468"/>
                  </a:lnTo>
                  <a:close/>
                </a:path>
                <a:path w="1218564" h="1616710">
                  <a:moveTo>
                    <a:pt x="294640" y="906564"/>
                  </a:moveTo>
                  <a:lnTo>
                    <a:pt x="292506" y="908342"/>
                  </a:lnTo>
                  <a:lnTo>
                    <a:pt x="292862" y="909777"/>
                  </a:lnTo>
                  <a:lnTo>
                    <a:pt x="294284" y="911199"/>
                  </a:lnTo>
                  <a:lnTo>
                    <a:pt x="294640" y="909777"/>
                  </a:lnTo>
                  <a:lnTo>
                    <a:pt x="294640" y="906564"/>
                  </a:lnTo>
                  <a:close/>
                </a:path>
                <a:path w="1218564" h="1616710">
                  <a:moveTo>
                    <a:pt x="296773" y="387413"/>
                  </a:moveTo>
                  <a:lnTo>
                    <a:pt x="294995" y="386702"/>
                  </a:lnTo>
                  <a:lnTo>
                    <a:pt x="293217" y="386702"/>
                  </a:lnTo>
                  <a:lnTo>
                    <a:pt x="291782" y="388835"/>
                  </a:lnTo>
                  <a:lnTo>
                    <a:pt x="293573" y="389547"/>
                  </a:lnTo>
                  <a:lnTo>
                    <a:pt x="295351" y="389902"/>
                  </a:lnTo>
                  <a:lnTo>
                    <a:pt x="296773" y="387413"/>
                  </a:lnTo>
                  <a:close/>
                </a:path>
                <a:path w="1218564" h="1616710">
                  <a:moveTo>
                    <a:pt x="301053" y="247472"/>
                  </a:moveTo>
                  <a:lnTo>
                    <a:pt x="300342" y="246761"/>
                  </a:lnTo>
                  <a:lnTo>
                    <a:pt x="298551" y="246761"/>
                  </a:lnTo>
                  <a:lnTo>
                    <a:pt x="296418" y="247827"/>
                  </a:lnTo>
                  <a:lnTo>
                    <a:pt x="297484" y="248894"/>
                  </a:lnTo>
                  <a:lnTo>
                    <a:pt x="298907" y="249605"/>
                  </a:lnTo>
                  <a:lnTo>
                    <a:pt x="299986" y="249605"/>
                  </a:lnTo>
                  <a:lnTo>
                    <a:pt x="300697" y="249250"/>
                  </a:lnTo>
                  <a:lnTo>
                    <a:pt x="301053" y="248183"/>
                  </a:lnTo>
                  <a:lnTo>
                    <a:pt x="301053" y="247472"/>
                  </a:lnTo>
                  <a:close/>
                </a:path>
                <a:path w="1218564" h="1616710">
                  <a:moveTo>
                    <a:pt x="302831" y="1072857"/>
                  </a:moveTo>
                  <a:lnTo>
                    <a:pt x="299631" y="1072146"/>
                  </a:lnTo>
                  <a:lnTo>
                    <a:pt x="299631" y="1074991"/>
                  </a:lnTo>
                  <a:lnTo>
                    <a:pt x="301053" y="1074635"/>
                  </a:lnTo>
                  <a:lnTo>
                    <a:pt x="302120" y="1074280"/>
                  </a:lnTo>
                  <a:lnTo>
                    <a:pt x="302831" y="1072857"/>
                  </a:lnTo>
                  <a:close/>
                </a:path>
                <a:path w="1218564" h="1616710">
                  <a:moveTo>
                    <a:pt x="310311" y="768769"/>
                  </a:moveTo>
                  <a:lnTo>
                    <a:pt x="307467" y="766635"/>
                  </a:lnTo>
                  <a:lnTo>
                    <a:pt x="305676" y="768057"/>
                  </a:lnTo>
                  <a:lnTo>
                    <a:pt x="305320" y="768413"/>
                  </a:lnTo>
                  <a:lnTo>
                    <a:pt x="305320" y="769835"/>
                  </a:lnTo>
                  <a:lnTo>
                    <a:pt x="308178" y="769124"/>
                  </a:lnTo>
                  <a:lnTo>
                    <a:pt x="310311" y="768769"/>
                  </a:lnTo>
                  <a:close/>
                </a:path>
                <a:path w="1218564" h="1616710">
                  <a:moveTo>
                    <a:pt x="310667" y="479628"/>
                  </a:moveTo>
                  <a:lnTo>
                    <a:pt x="306755" y="479272"/>
                  </a:lnTo>
                  <a:lnTo>
                    <a:pt x="306400" y="479628"/>
                  </a:lnTo>
                  <a:lnTo>
                    <a:pt x="306755" y="482130"/>
                  </a:lnTo>
                  <a:lnTo>
                    <a:pt x="308178" y="481418"/>
                  </a:lnTo>
                  <a:lnTo>
                    <a:pt x="309600" y="480352"/>
                  </a:lnTo>
                  <a:lnTo>
                    <a:pt x="310667" y="479628"/>
                  </a:lnTo>
                  <a:close/>
                </a:path>
                <a:path w="1218564" h="1616710">
                  <a:moveTo>
                    <a:pt x="315302" y="1018374"/>
                  </a:moveTo>
                  <a:lnTo>
                    <a:pt x="314591" y="1017308"/>
                  </a:lnTo>
                  <a:lnTo>
                    <a:pt x="313524" y="1016596"/>
                  </a:lnTo>
                  <a:lnTo>
                    <a:pt x="312445" y="1017308"/>
                  </a:lnTo>
                  <a:lnTo>
                    <a:pt x="312089" y="1018374"/>
                  </a:lnTo>
                  <a:lnTo>
                    <a:pt x="312445" y="1019797"/>
                  </a:lnTo>
                  <a:lnTo>
                    <a:pt x="312445" y="1020152"/>
                  </a:lnTo>
                  <a:lnTo>
                    <a:pt x="313169" y="1020864"/>
                  </a:lnTo>
                  <a:lnTo>
                    <a:pt x="313880" y="1020864"/>
                  </a:lnTo>
                  <a:lnTo>
                    <a:pt x="314947" y="1020152"/>
                  </a:lnTo>
                  <a:lnTo>
                    <a:pt x="314947" y="1019797"/>
                  </a:lnTo>
                  <a:lnTo>
                    <a:pt x="315302" y="1018374"/>
                  </a:lnTo>
                  <a:close/>
                </a:path>
                <a:path w="1218564" h="1616710">
                  <a:moveTo>
                    <a:pt x="321716" y="537324"/>
                  </a:moveTo>
                  <a:lnTo>
                    <a:pt x="319582" y="538746"/>
                  </a:lnTo>
                  <a:lnTo>
                    <a:pt x="317436" y="537324"/>
                  </a:lnTo>
                  <a:lnTo>
                    <a:pt x="316725" y="539813"/>
                  </a:lnTo>
                  <a:lnTo>
                    <a:pt x="319582" y="540169"/>
                  </a:lnTo>
                  <a:lnTo>
                    <a:pt x="321716" y="537324"/>
                  </a:lnTo>
                  <a:close/>
                </a:path>
                <a:path w="1218564" h="1616710">
                  <a:moveTo>
                    <a:pt x="321716" y="472516"/>
                  </a:moveTo>
                  <a:lnTo>
                    <a:pt x="321005" y="469658"/>
                  </a:lnTo>
                  <a:lnTo>
                    <a:pt x="319582" y="468591"/>
                  </a:lnTo>
                  <a:lnTo>
                    <a:pt x="318503" y="468591"/>
                  </a:lnTo>
                  <a:lnTo>
                    <a:pt x="318503" y="468947"/>
                  </a:lnTo>
                  <a:lnTo>
                    <a:pt x="318147" y="469658"/>
                  </a:lnTo>
                  <a:lnTo>
                    <a:pt x="318147" y="470014"/>
                  </a:lnTo>
                  <a:lnTo>
                    <a:pt x="318503" y="471093"/>
                  </a:lnTo>
                  <a:lnTo>
                    <a:pt x="319582" y="472516"/>
                  </a:lnTo>
                  <a:lnTo>
                    <a:pt x="321716" y="472516"/>
                  </a:lnTo>
                  <a:close/>
                </a:path>
                <a:path w="1218564" h="1616710">
                  <a:moveTo>
                    <a:pt x="339166" y="930071"/>
                  </a:moveTo>
                  <a:lnTo>
                    <a:pt x="337388" y="930071"/>
                  </a:lnTo>
                  <a:lnTo>
                    <a:pt x="335965" y="929360"/>
                  </a:lnTo>
                  <a:lnTo>
                    <a:pt x="334899" y="930783"/>
                  </a:lnTo>
                  <a:lnTo>
                    <a:pt x="336321" y="931494"/>
                  </a:lnTo>
                  <a:lnTo>
                    <a:pt x="337743" y="931849"/>
                  </a:lnTo>
                  <a:lnTo>
                    <a:pt x="339166" y="930071"/>
                  </a:lnTo>
                  <a:close/>
                </a:path>
                <a:path w="1218564" h="1616710">
                  <a:moveTo>
                    <a:pt x="351993" y="792975"/>
                  </a:moveTo>
                  <a:lnTo>
                    <a:pt x="351637" y="791552"/>
                  </a:lnTo>
                  <a:lnTo>
                    <a:pt x="351637" y="790486"/>
                  </a:lnTo>
                  <a:lnTo>
                    <a:pt x="350926" y="789774"/>
                  </a:lnTo>
                  <a:lnTo>
                    <a:pt x="349504" y="790486"/>
                  </a:lnTo>
                  <a:lnTo>
                    <a:pt x="349148" y="790841"/>
                  </a:lnTo>
                  <a:lnTo>
                    <a:pt x="348792" y="791552"/>
                  </a:lnTo>
                  <a:lnTo>
                    <a:pt x="348792" y="792619"/>
                  </a:lnTo>
                  <a:lnTo>
                    <a:pt x="348437" y="792975"/>
                  </a:lnTo>
                  <a:lnTo>
                    <a:pt x="348437" y="794054"/>
                  </a:lnTo>
                  <a:lnTo>
                    <a:pt x="350926" y="793686"/>
                  </a:lnTo>
                  <a:lnTo>
                    <a:pt x="351993" y="792975"/>
                  </a:lnTo>
                  <a:close/>
                </a:path>
                <a:path w="1218564" h="1616710">
                  <a:moveTo>
                    <a:pt x="356984" y="552627"/>
                  </a:moveTo>
                  <a:lnTo>
                    <a:pt x="354850" y="551561"/>
                  </a:lnTo>
                  <a:lnTo>
                    <a:pt x="353783" y="552272"/>
                  </a:lnTo>
                  <a:lnTo>
                    <a:pt x="351993" y="554050"/>
                  </a:lnTo>
                  <a:lnTo>
                    <a:pt x="351993" y="554761"/>
                  </a:lnTo>
                  <a:lnTo>
                    <a:pt x="353060" y="555472"/>
                  </a:lnTo>
                  <a:lnTo>
                    <a:pt x="354850" y="554761"/>
                  </a:lnTo>
                  <a:lnTo>
                    <a:pt x="355561" y="553694"/>
                  </a:lnTo>
                  <a:lnTo>
                    <a:pt x="356984" y="552627"/>
                  </a:lnTo>
                  <a:close/>
                </a:path>
                <a:path w="1218564" h="1616710">
                  <a:moveTo>
                    <a:pt x="366966" y="661593"/>
                  </a:moveTo>
                  <a:lnTo>
                    <a:pt x="366242" y="660882"/>
                  </a:lnTo>
                  <a:lnTo>
                    <a:pt x="365531" y="660514"/>
                  </a:lnTo>
                  <a:lnTo>
                    <a:pt x="365175" y="660158"/>
                  </a:lnTo>
                  <a:lnTo>
                    <a:pt x="364109" y="659803"/>
                  </a:lnTo>
                  <a:lnTo>
                    <a:pt x="363042" y="660882"/>
                  </a:lnTo>
                  <a:lnTo>
                    <a:pt x="363397" y="661593"/>
                  </a:lnTo>
                  <a:lnTo>
                    <a:pt x="363397" y="662305"/>
                  </a:lnTo>
                  <a:lnTo>
                    <a:pt x="364109" y="663016"/>
                  </a:lnTo>
                  <a:lnTo>
                    <a:pt x="365175" y="663016"/>
                  </a:lnTo>
                  <a:lnTo>
                    <a:pt x="365887" y="662305"/>
                  </a:lnTo>
                  <a:lnTo>
                    <a:pt x="366966" y="661593"/>
                  </a:lnTo>
                  <a:close/>
                </a:path>
                <a:path w="1218564" h="1616710">
                  <a:moveTo>
                    <a:pt x="391896" y="496366"/>
                  </a:moveTo>
                  <a:lnTo>
                    <a:pt x="390474" y="495655"/>
                  </a:lnTo>
                  <a:lnTo>
                    <a:pt x="389407" y="494944"/>
                  </a:lnTo>
                  <a:lnTo>
                    <a:pt x="388696" y="494944"/>
                  </a:lnTo>
                  <a:lnTo>
                    <a:pt x="387629" y="494588"/>
                  </a:lnTo>
                  <a:lnTo>
                    <a:pt x="387273" y="495300"/>
                  </a:lnTo>
                  <a:lnTo>
                    <a:pt x="387273" y="497078"/>
                  </a:lnTo>
                  <a:lnTo>
                    <a:pt x="387985" y="498144"/>
                  </a:lnTo>
                  <a:lnTo>
                    <a:pt x="388696" y="497789"/>
                  </a:lnTo>
                  <a:lnTo>
                    <a:pt x="389763" y="497789"/>
                  </a:lnTo>
                  <a:lnTo>
                    <a:pt x="390474" y="497078"/>
                  </a:lnTo>
                  <a:lnTo>
                    <a:pt x="391896" y="496366"/>
                  </a:lnTo>
                  <a:close/>
                </a:path>
                <a:path w="1218564" h="1616710">
                  <a:moveTo>
                    <a:pt x="430733" y="724611"/>
                  </a:moveTo>
                  <a:lnTo>
                    <a:pt x="429666" y="723188"/>
                  </a:lnTo>
                  <a:lnTo>
                    <a:pt x="428244" y="722833"/>
                  </a:lnTo>
                  <a:lnTo>
                    <a:pt x="427164" y="722477"/>
                  </a:lnTo>
                  <a:lnTo>
                    <a:pt x="426097" y="723544"/>
                  </a:lnTo>
                  <a:lnTo>
                    <a:pt x="426453" y="724611"/>
                  </a:lnTo>
                  <a:lnTo>
                    <a:pt x="428599" y="726033"/>
                  </a:lnTo>
                  <a:lnTo>
                    <a:pt x="429666" y="725678"/>
                  </a:lnTo>
                  <a:lnTo>
                    <a:pt x="430733" y="724611"/>
                  </a:lnTo>
                  <a:close/>
                </a:path>
                <a:path w="1218564" h="1616710">
                  <a:moveTo>
                    <a:pt x="569328" y="1343469"/>
                  </a:moveTo>
                  <a:lnTo>
                    <a:pt x="568972" y="1342758"/>
                  </a:lnTo>
                  <a:lnTo>
                    <a:pt x="568604" y="1342402"/>
                  </a:lnTo>
                  <a:lnTo>
                    <a:pt x="568248" y="1342402"/>
                  </a:lnTo>
                  <a:lnTo>
                    <a:pt x="567893" y="1342047"/>
                  </a:lnTo>
                  <a:lnTo>
                    <a:pt x="567537" y="1342047"/>
                  </a:lnTo>
                  <a:lnTo>
                    <a:pt x="566470" y="1342402"/>
                  </a:lnTo>
                  <a:lnTo>
                    <a:pt x="565759" y="1343113"/>
                  </a:lnTo>
                  <a:lnTo>
                    <a:pt x="566470" y="1344536"/>
                  </a:lnTo>
                  <a:lnTo>
                    <a:pt x="567182" y="1346682"/>
                  </a:lnTo>
                  <a:lnTo>
                    <a:pt x="568248" y="1345958"/>
                  </a:lnTo>
                  <a:lnTo>
                    <a:pt x="568604" y="1345603"/>
                  </a:lnTo>
                  <a:lnTo>
                    <a:pt x="568972" y="1344536"/>
                  </a:lnTo>
                  <a:lnTo>
                    <a:pt x="568972" y="1343825"/>
                  </a:lnTo>
                  <a:lnTo>
                    <a:pt x="569328" y="1343469"/>
                  </a:lnTo>
                  <a:close/>
                </a:path>
                <a:path w="1218564" h="1616710">
                  <a:moveTo>
                    <a:pt x="579653" y="1332788"/>
                  </a:moveTo>
                  <a:lnTo>
                    <a:pt x="578586" y="1331722"/>
                  </a:lnTo>
                  <a:lnTo>
                    <a:pt x="577875" y="1332433"/>
                  </a:lnTo>
                  <a:lnTo>
                    <a:pt x="577519" y="1333144"/>
                  </a:lnTo>
                  <a:lnTo>
                    <a:pt x="577164" y="1333500"/>
                  </a:lnTo>
                  <a:lnTo>
                    <a:pt x="576808" y="1334566"/>
                  </a:lnTo>
                  <a:lnTo>
                    <a:pt x="577164" y="1335278"/>
                  </a:lnTo>
                  <a:lnTo>
                    <a:pt x="578231" y="1336344"/>
                  </a:lnTo>
                  <a:lnTo>
                    <a:pt x="579297" y="1335989"/>
                  </a:lnTo>
                  <a:lnTo>
                    <a:pt x="579297" y="1335278"/>
                  </a:lnTo>
                  <a:lnTo>
                    <a:pt x="579539" y="1334566"/>
                  </a:lnTo>
                  <a:lnTo>
                    <a:pt x="579653" y="1332788"/>
                  </a:lnTo>
                  <a:close/>
                </a:path>
                <a:path w="1218564" h="1616710">
                  <a:moveTo>
                    <a:pt x="611720" y="601408"/>
                  </a:moveTo>
                  <a:lnTo>
                    <a:pt x="611009" y="600697"/>
                  </a:lnTo>
                  <a:lnTo>
                    <a:pt x="610654" y="600697"/>
                  </a:lnTo>
                  <a:lnTo>
                    <a:pt x="609942" y="600341"/>
                  </a:lnTo>
                  <a:lnTo>
                    <a:pt x="607441" y="602830"/>
                  </a:lnTo>
                  <a:lnTo>
                    <a:pt x="607441" y="603186"/>
                  </a:lnTo>
                  <a:lnTo>
                    <a:pt x="607796" y="603554"/>
                  </a:lnTo>
                  <a:lnTo>
                    <a:pt x="609942" y="602830"/>
                  </a:lnTo>
                  <a:lnTo>
                    <a:pt x="611365" y="602119"/>
                  </a:lnTo>
                  <a:lnTo>
                    <a:pt x="611720" y="601408"/>
                  </a:lnTo>
                  <a:close/>
                </a:path>
                <a:path w="1218564" h="1616710">
                  <a:moveTo>
                    <a:pt x="619912" y="1365554"/>
                  </a:moveTo>
                  <a:lnTo>
                    <a:pt x="619556" y="1364830"/>
                  </a:lnTo>
                  <a:lnTo>
                    <a:pt x="617423" y="1363764"/>
                  </a:lnTo>
                  <a:lnTo>
                    <a:pt x="616356" y="1365554"/>
                  </a:lnTo>
                  <a:lnTo>
                    <a:pt x="617067" y="1366977"/>
                  </a:lnTo>
                  <a:lnTo>
                    <a:pt x="618490" y="1368044"/>
                  </a:lnTo>
                  <a:lnTo>
                    <a:pt x="619556" y="1367688"/>
                  </a:lnTo>
                  <a:lnTo>
                    <a:pt x="619633" y="1366977"/>
                  </a:lnTo>
                  <a:lnTo>
                    <a:pt x="619912" y="1365554"/>
                  </a:lnTo>
                  <a:close/>
                </a:path>
                <a:path w="1218564" h="1616710">
                  <a:moveTo>
                    <a:pt x="644499" y="1324597"/>
                  </a:moveTo>
                  <a:lnTo>
                    <a:pt x="644144" y="1323530"/>
                  </a:lnTo>
                  <a:lnTo>
                    <a:pt x="644144" y="1323174"/>
                  </a:lnTo>
                  <a:lnTo>
                    <a:pt x="643432" y="1322819"/>
                  </a:lnTo>
                  <a:lnTo>
                    <a:pt x="642708" y="1322819"/>
                  </a:lnTo>
                  <a:lnTo>
                    <a:pt x="641642" y="1323530"/>
                  </a:lnTo>
                  <a:lnTo>
                    <a:pt x="641642" y="1323886"/>
                  </a:lnTo>
                  <a:lnTo>
                    <a:pt x="641286" y="1325308"/>
                  </a:lnTo>
                  <a:lnTo>
                    <a:pt x="641997" y="1326019"/>
                  </a:lnTo>
                  <a:lnTo>
                    <a:pt x="644144" y="1326730"/>
                  </a:lnTo>
                  <a:lnTo>
                    <a:pt x="644144" y="1325664"/>
                  </a:lnTo>
                  <a:lnTo>
                    <a:pt x="644499" y="1324597"/>
                  </a:lnTo>
                  <a:close/>
                </a:path>
                <a:path w="1218564" h="1616710">
                  <a:moveTo>
                    <a:pt x="668007" y="1326019"/>
                  </a:moveTo>
                  <a:lnTo>
                    <a:pt x="664806" y="1326730"/>
                  </a:lnTo>
                  <a:lnTo>
                    <a:pt x="665518" y="1329588"/>
                  </a:lnTo>
                  <a:lnTo>
                    <a:pt x="666584" y="1328166"/>
                  </a:lnTo>
                  <a:lnTo>
                    <a:pt x="668007" y="1326019"/>
                  </a:lnTo>
                  <a:close/>
                </a:path>
                <a:path w="1218564" h="1616710">
                  <a:moveTo>
                    <a:pt x="700074" y="1361630"/>
                  </a:moveTo>
                  <a:lnTo>
                    <a:pt x="699363" y="1361630"/>
                  </a:lnTo>
                  <a:lnTo>
                    <a:pt x="699008" y="1361986"/>
                  </a:lnTo>
                  <a:lnTo>
                    <a:pt x="697941" y="1361986"/>
                  </a:lnTo>
                  <a:lnTo>
                    <a:pt x="697585" y="1362341"/>
                  </a:lnTo>
                  <a:lnTo>
                    <a:pt x="696506" y="1362341"/>
                  </a:lnTo>
                  <a:lnTo>
                    <a:pt x="696150" y="1361986"/>
                  </a:lnTo>
                  <a:lnTo>
                    <a:pt x="695794" y="1361986"/>
                  </a:lnTo>
                  <a:lnTo>
                    <a:pt x="695439" y="1362341"/>
                  </a:lnTo>
                  <a:lnTo>
                    <a:pt x="695439" y="1363052"/>
                  </a:lnTo>
                  <a:lnTo>
                    <a:pt x="695794" y="1363764"/>
                  </a:lnTo>
                  <a:lnTo>
                    <a:pt x="696506" y="1364475"/>
                  </a:lnTo>
                  <a:lnTo>
                    <a:pt x="697585" y="1365186"/>
                  </a:lnTo>
                  <a:lnTo>
                    <a:pt x="698652" y="1364119"/>
                  </a:lnTo>
                  <a:lnTo>
                    <a:pt x="700074" y="1363764"/>
                  </a:lnTo>
                  <a:lnTo>
                    <a:pt x="700074" y="1361630"/>
                  </a:lnTo>
                  <a:close/>
                </a:path>
                <a:path w="1218564" h="1616710">
                  <a:moveTo>
                    <a:pt x="704710" y="1317828"/>
                  </a:moveTo>
                  <a:lnTo>
                    <a:pt x="704354" y="1317117"/>
                  </a:lnTo>
                  <a:lnTo>
                    <a:pt x="703999" y="1316761"/>
                  </a:lnTo>
                  <a:lnTo>
                    <a:pt x="702919" y="1317117"/>
                  </a:lnTo>
                  <a:lnTo>
                    <a:pt x="701852" y="1317117"/>
                  </a:lnTo>
                  <a:lnTo>
                    <a:pt x="701141" y="1317828"/>
                  </a:lnTo>
                  <a:lnTo>
                    <a:pt x="700786" y="1317828"/>
                  </a:lnTo>
                  <a:lnTo>
                    <a:pt x="701141" y="1319263"/>
                  </a:lnTo>
                  <a:lnTo>
                    <a:pt x="701852" y="1319974"/>
                  </a:lnTo>
                  <a:lnTo>
                    <a:pt x="702919" y="1319974"/>
                  </a:lnTo>
                  <a:lnTo>
                    <a:pt x="703275" y="1319618"/>
                  </a:lnTo>
                  <a:lnTo>
                    <a:pt x="703999" y="1319263"/>
                  </a:lnTo>
                  <a:lnTo>
                    <a:pt x="704710" y="1317828"/>
                  </a:lnTo>
                  <a:close/>
                </a:path>
                <a:path w="1218564" h="1616710">
                  <a:moveTo>
                    <a:pt x="721448" y="1203172"/>
                  </a:moveTo>
                  <a:lnTo>
                    <a:pt x="717892" y="1204607"/>
                  </a:lnTo>
                  <a:lnTo>
                    <a:pt x="717892" y="1204963"/>
                  </a:lnTo>
                  <a:lnTo>
                    <a:pt x="720026" y="1207452"/>
                  </a:lnTo>
                  <a:lnTo>
                    <a:pt x="720382" y="1206030"/>
                  </a:lnTo>
                  <a:lnTo>
                    <a:pt x="721093" y="1204607"/>
                  </a:lnTo>
                  <a:lnTo>
                    <a:pt x="721448" y="1203172"/>
                  </a:lnTo>
                  <a:close/>
                </a:path>
                <a:path w="1218564" h="1616710">
                  <a:moveTo>
                    <a:pt x="728218" y="1612658"/>
                  </a:moveTo>
                  <a:lnTo>
                    <a:pt x="727506" y="1611591"/>
                  </a:lnTo>
                  <a:lnTo>
                    <a:pt x="725728" y="1611591"/>
                  </a:lnTo>
                  <a:lnTo>
                    <a:pt x="725728" y="1613382"/>
                  </a:lnTo>
                  <a:lnTo>
                    <a:pt x="725373" y="1614449"/>
                  </a:lnTo>
                  <a:lnTo>
                    <a:pt x="725373" y="1615516"/>
                  </a:lnTo>
                  <a:lnTo>
                    <a:pt x="726084" y="1616227"/>
                  </a:lnTo>
                  <a:lnTo>
                    <a:pt x="727506" y="1615516"/>
                  </a:lnTo>
                  <a:lnTo>
                    <a:pt x="727862" y="1614805"/>
                  </a:lnTo>
                  <a:lnTo>
                    <a:pt x="727862" y="1614093"/>
                  </a:lnTo>
                  <a:lnTo>
                    <a:pt x="728218" y="1612658"/>
                  </a:lnTo>
                  <a:close/>
                </a:path>
                <a:path w="1218564" h="1616710">
                  <a:moveTo>
                    <a:pt x="747814" y="295541"/>
                  </a:moveTo>
                  <a:lnTo>
                    <a:pt x="747102" y="294474"/>
                  </a:lnTo>
                  <a:lnTo>
                    <a:pt x="745680" y="294830"/>
                  </a:lnTo>
                  <a:lnTo>
                    <a:pt x="744969" y="294830"/>
                  </a:lnTo>
                  <a:lnTo>
                    <a:pt x="744245" y="295541"/>
                  </a:lnTo>
                  <a:lnTo>
                    <a:pt x="744245" y="296964"/>
                  </a:lnTo>
                  <a:lnTo>
                    <a:pt x="744969" y="297675"/>
                  </a:lnTo>
                  <a:lnTo>
                    <a:pt x="746036" y="298030"/>
                  </a:lnTo>
                  <a:lnTo>
                    <a:pt x="746747" y="298030"/>
                  </a:lnTo>
                  <a:lnTo>
                    <a:pt x="747458" y="297319"/>
                  </a:lnTo>
                  <a:lnTo>
                    <a:pt x="747814" y="295541"/>
                  </a:lnTo>
                  <a:close/>
                </a:path>
                <a:path w="1218564" h="1616710">
                  <a:moveTo>
                    <a:pt x="748880" y="1149413"/>
                  </a:moveTo>
                  <a:lnTo>
                    <a:pt x="746036" y="1152613"/>
                  </a:lnTo>
                  <a:lnTo>
                    <a:pt x="747814" y="1155103"/>
                  </a:lnTo>
                  <a:lnTo>
                    <a:pt x="748169" y="1153325"/>
                  </a:lnTo>
                  <a:lnTo>
                    <a:pt x="748525" y="1151902"/>
                  </a:lnTo>
                  <a:lnTo>
                    <a:pt x="748880" y="1149413"/>
                  </a:lnTo>
                  <a:close/>
                </a:path>
                <a:path w="1218564" h="1616710">
                  <a:moveTo>
                    <a:pt x="752805" y="1340624"/>
                  </a:moveTo>
                  <a:lnTo>
                    <a:pt x="751014" y="1340269"/>
                  </a:lnTo>
                  <a:lnTo>
                    <a:pt x="750303" y="1340980"/>
                  </a:lnTo>
                  <a:lnTo>
                    <a:pt x="749947" y="1341691"/>
                  </a:lnTo>
                  <a:lnTo>
                    <a:pt x="749236" y="1342758"/>
                  </a:lnTo>
                  <a:lnTo>
                    <a:pt x="750658" y="1343113"/>
                  </a:lnTo>
                  <a:lnTo>
                    <a:pt x="752805" y="1344536"/>
                  </a:lnTo>
                  <a:lnTo>
                    <a:pt x="752805" y="1340624"/>
                  </a:lnTo>
                  <a:close/>
                </a:path>
                <a:path w="1218564" h="1616710">
                  <a:moveTo>
                    <a:pt x="759218" y="1334922"/>
                  </a:moveTo>
                  <a:lnTo>
                    <a:pt x="757428" y="1335278"/>
                  </a:lnTo>
                  <a:lnTo>
                    <a:pt x="756005" y="1335278"/>
                  </a:lnTo>
                  <a:lnTo>
                    <a:pt x="754938" y="1336700"/>
                  </a:lnTo>
                  <a:lnTo>
                    <a:pt x="758507" y="1338491"/>
                  </a:lnTo>
                  <a:lnTo>
                    <a:pt x="758863" y="1338491"/>
                  </a:lnTo>
                  <a:lnTo>
                    <a:pt x="759218" y="1334922"/>
                  </a:lnTo>
                  <a:close/>
                </a:path>
                <a:path w="1218564" h="1616710">
                  <a:moveTo>
                    <a:pt x="759929" y="1083538"/>
                  </a:moveTo>
                  <a:lnTo>
                    <a:pt x="759574" y="1082827"/>
                  </a:lnTo>
                  <a:lnTo>
                    <a:pt x="759574" y="1082471"/>
                  </a:lnTo>
                  <a:lnTo>
                    <a:pt x="758863" y="1082116"/>
                  </a:lnTo>
                  <a:lnTo>
                    <a:pt x="758507" y="1082116"/>
                  </a:lnTo>
                  <a:lnTo>
                    <a:pt x="757783" y="1082471"/>
                  </a:lnTo>
                  <a:lnTo>
                    <a:pt x="757428" y="1082827"/>
                  </a:lnTo>
                  <a:lnTo>
                    <a:pt x="756005" y="1083538"/>
                  </a:lnTo>
                  <a:lnTo>
                    <a:pt x="757428" y="1084249"/>
                  </a:lnTo>
                  <a:lnTo>
                    <a:pt x="757783" y="1084961"/>
                  </a:lnTo>
                  <a:lnTo>
                    <a:pt x="759574" y="1084961"/>
                  </a:lnTo>
                  <a:lnTo>
                    <a:pt x="759574" y="1084605"/>
                  </a:lnTo>
                  <a:lnTo>
                    <a:pt x="759929" y="1084249"/>
                  </a:lnTo>
                  <a:lnTo>
                    <a:pt x="759929" y="1083538"/>
                  </a:lnTo>
                  <a:close/>
                </a:path>
                <a:path w="1218564" h="1616710">
                  <a:moveTo>
                    <a:pt x="777024" y="1191069"/>
                  </a:moveTo>
                  <a:lnTo>
                    <a:pt x="776312" y="1189647"/>
                  </a:lnTo>
                  <a:lnTo>
                    <a:pt x="775601" y="1188935"/>
                  </a:lnTo>
                  <a:lnTo>
                    <a:pt x="773823" y="1190358"/>
                  </a:lnTo>
                  <a:lnTo>
                    <a:pt x="774179" y="1191069"/>
                  </a:lnTo>
                  <a:lnTo>
                    <a:pt x="774534" y="1192136"/>
                  </a:lnTo>
                  <a:lnTo>
                    <a:pt x="775246" y="1192491"/>
                  </a:lnTo>
                  <a:lnTo>
                    <a:pt x="775601" y="1192847"/>
                  </a:lnTo>
                  <a:lnTo>
                    <a:pt x="776312" y="1192847"/>
                  </a:lnTo>
                  <a:lnTo>
                    <a:pt x="777024" y="1192136"/>
                  </a:lnTo>
                  <a:lnTo>
                    <a:pt x="777024" y="1191069"/>
                  </a:lnTo>
                  <a:close/>
                </a:path>
                <a:path w="1218564" h="1616710">
                  <a:moveTo>
                    <a:pt x="792708" y="1611591"/>
                  </a:moveTo>
                  <a:lnTo>
                    <a:pt x="791997" y="1610525"/>
                  </a:lnTo>
                  <a:lnTo>
                    <a:pt x="790917" y="1611591"/>
                  </a:lnTo>
                  <a:lnTo>
                    <a:pt x="789495" y="1612303"/>
                  </a:lnTo>
                  <a:lnTo>
                    <a:pt x="787361" y="1613738"/>
                  </a:lnTo>
                  <a:lnTo>
                    <a:pt x="789495" y="1614805"/>
                  </a:lnTo>
                  <a:lnTo>
                    <a:pt x="790917" y="1613382"/>
                  </a:lnTo>
                  <a:lnTo>
                    <a:pt x="791641" y="1612303"/>
                  </a:lnTo>
                  <a:lnTo>
                    <a:pt x="792708" y="1611591"/>
                  </a:lnTo>
                  <a:close/>
                </a:path>
                <a:path w="1218564" h="1616710">
                  <a:moveTo>
                    <a:pt x="799833" y="1143000"/>
                  </a:moveTo>
                  <a:lnTo>
                    <a:pt x="798042" y="1140866"/>
                  </a:lnTo>
                  <a:lnTo>
                    <a:pt x="797331" y="1142644"/>
                  </a:lnTo>
                  <a:lnTo>
                    <a:pt x="796620" y="1143711"/>
                  </a:lnTo>
                  <a:lnTo>
                    <a:pt x="796264" y="1145133"/>
                  </a:lnTo>
                  <a:lnTo>
                    <a:pt x="796264" y="1145489"/>
                  </a:lnTo>
                  <a:lnTo>
                    <a:pt x="796620" y="1146200"/>
                  </a:lnTo>
                  <a:lnTo>
                    <a:pt x="798042" y="1146200"/>
                  </a:lnTo>
                  <a:lnTo>
                    <a:pt x="799833" y="1144422"/>
                  </a:lnTo>
                  <a:lnTo>
                    <a:pt x="799833" y="1143000"/>
                  </a:lnTo>
                  <a:close/>
                </a:path>
                <a:path w="1218564" h="1616710">
                  <a:moveTo>
                    <a:pt x="810158" y="1207096"/>
                  </a:moveTo>
                  <a:lnTo>
                    <a:pt x="809802" y="1205674"/>
                  </a:lnTo>
                  <a:lnTo>
                    <a:pt x="809447" y="1204607"/>
                  </a:lnTo>
                  <a:lnTo>
                    <a:pt x="809091" y="1203896"/>
                  </a:lnTo>
                  <a:lnTo>
                    <a:pt x="806958" y="1204607"/>
                  </a:lnTo>
                  <a:lnTo>
                    <a:pt x="806602" y="1204607"/>
                  </a:lnTo>
                  <a:lnTo>
                    <a:pt x="806602" y="1207096"/>
                  </a:lnTo>
                  <a:lnTo>
                    <a:pt x="807313" y="1208163"/>
                  </a:lnTo>
                  <a:lnTo>
                    <a:pt x="808380" y="1207808"/>
                  </a:lnTo>
                  <a:lnTo>
                    <a:pt x="810158" y="1207096"/>
                  </a:lnTo>
                  <a:close/>
                </a:path>
                <a:path w="1218564" h="1616710">
                  <a:moveTo>
                    <a:pt x="810869" y="1302169"/>
                  </a:moveTo>
                  <a:lnTo>
                    <a:pt x="809447" y="1302169"/>
                  </a:lnTo>
                  <a:lnTo>
                    <a:pt x="807669" y="1301813"/>
                  </a:lnTo>
                  <a:lnTo>
                    <a:pt x="807313" y="1302169"/>
                  </a:lnTo>
                  <a:lnTo>
                    <a:pt x="806602" y="1304302"/>
                  </a:lnTo>
                  <a:lnTo>
                    <a:pt x="807669" y="1304302"/>
                  </a:lnTo>
                  <a:lnTo>
                    <a:pt x="809091" y="1304658"/>
                  </a:lnTo>
                  <a:lnTo>
                    <a:pt x="810158" y="1305013"/>
                  </a:lnTo>
                  <a:lnTo>
                    <a:pt x="810869" y="1302880"/>
                  </a:lnTo>
                  <a:lnTo>
                    <a:pt x="810869" y="1302169"/>
                  </a:lnTo>
                  <a:close/>
                </a:path>
                <a:path w="1218564" h="1616710">
                  <a:moveTo>
                    <a:pt x="814793" y="1175054"/>
                  </a:moveTo>
                  <a:lnTo>
                    <a:pt x="813015" y="1173264"/>
                  </a:lnTo>
                  <a:lnTo>
                    <a:pt x="811949" y="1174330"/>
                  </a:lnTo>
                  <a:lnTo>
                    <a:pt x="810869" y="1175054"/>
                  </a:lnTo>
                  <a:lnTo>
                    <a:pt x="810514" y="1175766"/>
                  </a:lnTo>
                  <a:lnTo>
                    <a:pt x="811949" y="1177899"/>
                  </a:lnTo>
                  <a:lnTo>
                    <a:pt x="813015" y="1177899"/>
                  </a:lnTo>
                  <a:lnTo>
                    <a:pt x="814793" y="1176121"/>
                  </a:lnTo>
                  <a:lnTo>
                    <a:pt x="814793" y="1175054"/>
                  </a:lnTo>
                  <a:close/>
                </a:path>
                <a:path w="1218564" h="1616710">
                  <a:moveTo>
                    <a:pt x="860755" y="289496"/>
                  </a:moveTo>
                  <a:lnTo>
                    <a:pt x="860399" y="288417"/>
                  </a:lnTo>
                  <a:lnTo>
                    <a:pt x="858608" y="287705"/>
                  </a:lnTo>
                  <a:lnTo>
                    <a:pt x="858253" y="287350"/>
                  </a:lnTo>
                  <a:lnTo>
                    <a:pt x="857897" y="287705"/>
                  </a:lnTo>
                  <a:lnTo>
                    <a:pt x="856475" y="288417"/>
                  </a:lnTo>
                  <a:lnTo>
                    <a:pt x="857897" y="290207"/>
                  </a:lnTo>
                  <a:lnTo>
                    <a:pt x="859332" y="291274"/>
                  </a:lnTo>
                  <a:lnTo>
                    <a:pt x="860399" y="292341"/>
                  </a:lnTo>
                  <a:lnTo>
                    <a:pt x="860755" y="289496"/>
                  </a:lnTo>
                  <a:close/>
                </a:path>
                <a:path w="1218564" h="1616710">
                  <a:moveTo>
                    <a:pt x="871791" y="340055"/>
                  </a:moveTo>
                  <a:lnTo>
                    <a:pt x="870369" y="339344"/>
                  </a:lnTo>
                  <a:lnTo>
                    <a:pt x="868946" y="338988"/>
                  </a:lnTo>
                  <a:lnTo>
                    <a:pt x="867524" y="340410"/>
                  </a:lnTo>
                  <a:lnTo>
                    <a:pt x="868946" y="342188"/>
                  </a:lnTo>
                  <a:lnTo>
                    <a:pt x="871791" y="340055"/>
                  </a:lnTo>
                  <a:close/>
                </a:path>
                <a:path w="1218564" h="1616710">
                  <a:moveTo>
                    <a:pt x="879284" y="1291488"/>
                  </a:moveTo>
                  <a:lnTo>
                    <a:pt x="878560" y="1290066"/>
                  </a:lnTo>
                  <a:lnTo>
                    <a:pt x="877849" y="1288986"/>
                  </a:lnTo>
                  <a:lnTo>
                    <a:pt x="876782" y="1288986"/>
                  </a:lnTo>
                  <a:lnTo>
                    <a:pt x="875715" y="1289710"/>
                  </a:lnTo>
                  <a:lnTo>
                    <a:pt x="874649" y="1290066"/>
                  </a:lnTo>
                  <a:lnTo>
                    <a:pt x="876071" y="1291488"/>
                  </a:lnTo>
                  <a:lnTo>
                    <a:pt x="876427" y="1291488"/>
                  </a:lnTo>
                  <a:lnTo>
                    <a:pt x="876782" y="1291844"/>
                  </a:lnTo>
                  <a:lnTo>
                    <a:pt x="877138" y="1291844"/>
                  </a:lnTo>
                  <a:lnTo>
                    <a:pt x="878205" y="1292199"/>
                  </a:lnTo>
                  <a:lnTo>
                    <a:pt x="879284" y="1291488"/>
                  </a:lnTo>
                  <a:close/>
                </a:path>
                <a:path w="1218564" h="1616710">
                  <a:moveTo>
                    <a:pt x="913485" y="277736"/>
                  </a:moveTo>
                  <a:lnTo>
                    <a:pt x="910272" y="278091"/>
                  </a:lnTo>
                  <a:lnTo>
                    <a:pt x="909205" y="279882"/>
                  </a:lnTo>
                  <a:lnTo>
                    <a:pt x="908138" y="281305"/>
                  </a:lnTo>
                  <a:lnTo>
                    <a:pt x="908494" y="282016"/>
                  </a:lnTo>
                  <a:lnTo>
                    <a:pt x="909205" y="282727"/>
                  </a:lnTo>
                  <a:lnTo>
                    <a:pt x="909916" y="282371"/>
                  </a:lnTo>
                  <a:lnTo>
                    <a:pt x="910983" y="281305"/>
                  </a:lnTo>
                  <a:lnTo>
                    <a:pt x="912050" y="279882"/>
                  </a:lnTo>
                  <a:lnTo>
                    <a:pt x="913485" y="277736"/>
                  </a:lnTo>
                  <a:close/>
                </a:path>
                <a:path w="1218564" h="1616710">
                  <a:moveTo>
                    <a:pt x="948397" y="290563"/>
                  </a:moveTo>
                  <a:lnTo>
                    <a:pt x="947686" y="289128"/>
                  </a:lnTo>
                  <a:lnTo>
                    <a:pt x="945540" y="289128"/>
                  </a:lnTo>
                  <a:lnTo>
                    <a:pt x="944829" y="289852"/>
                  </a:lnTo>
                  <a:lnTo>
                    <a:pt x="943406" y="290563"/>
                  </a:lnTo>
                  <a:lnTo>
                    <a:pt x="944829" y="291274"/>
                  </a:lnTo>
                  <a:lnTo>
                    <a:pt x="945184" y="291985"/>
                  </a:lnTo>
                  <a:lnTo>
                    <a:pt x="946607" y="292696"/>
                  </a:lnTo>
                  <a:lnTo>
                    <a:pt x="947331" y="292341"/>
                  </a:lnTo>
                  <a:lnTo>
                    <a:pt x="947686" y="291630"/>
                  </a:lnTo>
                  <a:lnTo>
                    <a:pt x="948397" y="290563"/>
                  </a:lnTo>
                  <a:close/>
                </a:path>
                <a:path w="1218564" h="1616710">
                  <a:moveTo>
                    <a:pt x="960513" y="407708"/>
                  </a:moveTo>
                  <a:lnTo>
                    <a:pt x="960145" y="405574"/>
                  </a:lnTo>
                  <a:lnTo>
                    <a:pt x="956945" y="408774"/>
                  </a:lnTo>
                  <a:lnTo>
                    <a:pt x="958011" y="409841"/>
                  </a:lnTo>
                  <a:lnTo>
                    <a:pt x="958723" y="409841"/>
                  </a:lnTo>
                  <a:lnTo>
                    <a:pt x="959434" y="410197"/>
                  </a:lnTo>
                  <a:lnTo>
                    <a:pt x="960513" y="407708"/>
                  </a:lnTo>
                  <a:close/>
                </a:path>
                <a:path w="1218564" h="1616710">
                  <a:moveTo>
                    <a:pt x="987945" y="551205"/>
                  </a:moveTo>
                  <a:lnTo>
                    <a:pt x="986866" y="550849"/>
                  </a:lnTo>
                  <a:lnTo>
                    <a:pt x="986155" y="550494"/>
                  </a:lnTo>
                  <a:lnTo>
                    <a:pt x="985088" y="549783"/>
                  </a:lnTo>
                  <a:lnTo>
                    <a:pt x="984377" y="551205"/>
                  </a:lnTo>
                  <a:lnTo>
                    <a:pt x="983665" y="552272"/>
                  </a:lnTo>
                  <a:lnTo>
                    <a:pt x="986510" y="553694"/>
                  </a:lnTo>
                  <a:lnTo>
                    <a:pt x="987590" y="552983"/>
                  </a:lnTo>
                  <a:lnTo>
                    <a:pt x="987945" y="551205"/>
                  </a:lnTo>
                  <a:close/>
                </a:path>
                <a:path w="1218564" h="1616710">
                  <a:moveTo>
                    <a:pt x="988656" y="425513"/>
                  </a:moveTo>
                  <a:lnTo>
                    <a:pt x="987945" y="424091"/>
                  </a:lnTo>
                  <a:lnTo>
                    <a:pt x="986510" y="424446"/>
                  </a:lnTo>
                  <a:lnTo>
                    <a:pt x="984732" y="424802"/>
                  </a:lnTo>
                  <a:lnTo>
                    <a:pt x="983310" y="425157"/>
                  </a:lnTo>
                  <a:lnTo>
                    <a:pt x="983310" y="426224"/>
                  </a:lnTo>
                  <a:lnTo>
                    <a:pt x="984377" y="426224"/>
                  </a:lnTo>
                  <a:lnTo>
                    <a:pt x="985799" y="426580"/>
                  </a:lnTo>
                  <a:lnTo>
                    <a:pt x="986866" y="426224"/>
                  </a:lnTo>
                  <a:lnTo>
                    <a:pt x="987590" y="426224"/>
                  </a:lnTo>
                  <a:lnTo>
                    <a:pt x="988656" y="425513"/>
                  </a:lnTo>
                  <a:close/>
                </a:path>
                <a:path w="1218564" h="1616710">
                  <a:moveTo>
                    <a:pt x="992924" y="641286"/>
                  </a:moveTo>
                  <a:lnTo>
                    <a:pt x="992568" y="639864"/>
                  </a:lnTo>
                  <a:lnTo>
                    <a:pt x="990434" y="639152"/>
                  </a:lnTo>
                  <a:lnTo>
                    <a:pt x="989723" y="639508"/>
                  </a:lnTo>
                  <a:lnTo>
                    <a:pt x="989368" y="640575"/>
                  </a:lnTo>
                  <a:lnTo>
                    <a:pt x="989368" y="642366"/>
                  </a:lnTo>
                  <a:lnTo>
                    <a:pt x="989012" y="644499"/>
                  </a:lnTo>
                  <a:lnTo>
                    <a:pt x="990790" y="643077"/>
                  </a:lnTo>
                  <a:lnTo>
                    <a:pt x="991501" y="643077"/>
                  </a:lnTo>
                  <a:lnTo>
                    <a:pt x="991857" y="642366"/>
                  </a:lnTo>
                  <a:lnTo>
                    <a:pt x="992924" y="641286"/>
                  </a:lnTo>
                  <a:close/>
                </a:path>
                <a:path w="1218564" h="1616710">
                  <a:moveTo>
                    <a:pt x="1008608" y="650544"/>
                  </a:moveTo>
                  <a:lnTo>
                    <a:pt x="1006106" y="650900"/>
                  </a:lnTo>
                  <a:lnTo>
                    <a:pt x="1004328" y="652691"/>
                  </a:lnTo>
                  <a:lnTo>
                    <a:pt x="1005751" y="654824"/>
                  </a:lnTo>
                  <a:lnTo>
                    <a:pt x="1006817" y="653402"/>
                  </a:lnTo>
                  <a:lnTo>
                    <a:pt x="1007541" y="652691"/>
                  </a:lnTo>
                  <a:lnTo>
                    <a:pt x="1007897" y="651624"/>
                  </a:lnTo>
                  <a:lnTo>
                    <a:pt x="1008608" y="650544"/>
                  </a:lnTo>
                  <a:close/>
                </a:path>
                <a:path w="1218564" h="1616710">
                  <a:moveTo>
                    <a:pt x="1024280" y="260286"/>
                  </a:moveTo>
                  <a:lnTo>
                    <a:pt x="1022146" y="260286"/>
                  </a:lnTo>
                  <a:lnTo>
                    <a:pt x="1021435" y="261366"/>
                  </a:lnTo>
                  <a:lnTo>
                    <a:pt x="1021080" y="262788"/>
                  </a:lnTo>
                  <a:lnTo>
                    <a:pt x="1021080" y="263144"/>
                  </a:lnTo>
                  <a:lnTo>
                    <a:pt x="1021791" y="264210"/>
                  </a:lnTo>
                  <a:lnTo>
                    <a:pt x="1022858" y="264210"/>
                  </a:lnTo>
                  <a:lnTo>
                    <a:pt x="1023924" y="263855"/>
                  </a:lnTo>
                  <a:lnTo>
                    <a:pt x="1023924" y="263499"/>
                  </a:lnTo>
                  <a:lnTo>
                    <a:pt x="1024280" y="262788"/>
                  </a:lnTo>
                  <a:lnTo>
                    <a:pt x="1024280" y="260286"/>
                  </a:lnTo>
                  <a:close/>
                </a:path>
                <a:path w="1218564" h="1616710">
                  <a:moveTo>
                    <a:pt x="1025347" y="474649"/>
                  </a:moveTo>
                  <a:lnTo>
                    <a:pt x="1024991" y="472516"/>
                  </a:lnTo>
                  <a:lnTo>
                    <a:pt x="1023569" y="471805"/>
                  </a:lnTo>
                  <a:lnTo>
                    <a:pt x="1022502" y="470738"/>
                  </a:lnTo>
                  <a:lnTo>
                    <a:pt x="1020711" y="471449"/>
                  </a:lnTo>
                  <a:lnTo>
                    <a:pt x="1021435" y="472871"/>
                  </a:lnTo>
                  <a:lnTo>
                    <a:pt x="1022502" y="474294"/>
                  </a:lnTo>
                  <a:lnTo>
                    <a:pt x="1023569" y="475361"/>
                  </a:lnTo>
                  <a:lnTo>
                    <a:pt x="1025347" y="474649"/>
                  </a:lnTo>
                  <a:close/>
                </a:path>
                <a:path w="1218564" h="1616710">
                  <a:moveTo>
                    <a:pt x="1027849" y="10680"/>
                  </a:moveTo>
                  <a:lnTo>
                    <a:pt x="1026058" y="8902"/>
                  </a:lnTo>
                  <a:lnTo>
                    <a:pt x="1024991" y="11036"/>
                  </a:lnTo>
                  <a:lnTo>
                    <a:pt x="1024280" y="11747"/>
                  </a:lnTo>
                  <a:lnTo>
                    <a:pt x="1023924" y="12458"/>
                  </a:lnTo>
                  <a:lnTo>
                    <a:pt x="1024280" y="13538"/>
                  </a:lnTo>
                  <a:lnTo>
                    <a:pt x="1025702" y="13538"/>
                  </a:lnTo>
                  <a:lnTo>
                    <a:pt x="1026414" y="13182"/>
                  </a:lnTo>
                  <a:lnTo>
                    <a:pt x="1026769" y="12814"/>
                  </a:lnTo>
                  <a:lnTo>
                    <a:pt x="1027480" y="11747"/>
                  </a:lnTo>
                  <a:lnTo>
                    <a:pt x="1027849" y="10680"/>
                  </a:lnTo>
                  <a:close/>
                </a:path>
                <a:path w="1218564" h="1616710">
                  <a:moveTo>
                    <a:pt x="1033538" y="225044"/>
                  </a:moveTo>
                  <a:lnTo>
                    <a:pt x="1032116" y="224688"/>
                  </a:lnTo>
                  <a:lnTo>
                    <a:pt x="1031049" y="223621"/>
                  </a:lnTo>
                  <a:lnTo>
                    <a:pt x="1030338" y="223621"/>
                  </a:lnTo>
                  <a:lnTo>
                    <a:pt x="1029271" y="224688"/>
                  </a:lnTo>
                  <a:lnTo>
                    <a:pt x="1029627" y="225399"/>
                  </a:lnTo>
                  <a:lnTo>
                    <a:pt x="1029982" y="226466"/>
                  </a:lnTo>
                  <a:lnTo>
                    <a:pt x="1032116" y="226466"/>
                  </a:lnTo>
                  <a:lnTo>
                    <a:pt x="1032471" y="225755"/>
                  </a:lnTo>
                  <a:lnTo>
                    <a:pt x="1033538" y="225044"/>
                  </a:lnTo>
                  <a:close/>
                </a:path>
                <a:path w="1218564" h="1616710">
                  <a:moveTo>
                    <a:pt x="1041742" y="355"/>
                  </a:moveTo>
                  <a:lnTo>
                    <a:pt x="1041387" y="0"/>
                  </a:lnTo>
                  <a:lnTo>
                    <a:pt x="1040663" y="0"/>
                  </a:lnTo>
                  <a:lnTo>
                    <a:pt x="1039596" y="1422"/>
                  </a:lnTo>
                  <a:lnTo>
                    <a:pt x="1037107" y="1778"/>
                  </a:lnTo>
                  <a:lnTo>
                    <a:pt x="1038529" y="5346"/>
                  </a:lnTo>
                  <a:lnTo>
                    <a:pt x="1039952" y="3568"/>
                  </a:lnTo>
                  <a:lnTo>
                    <a:pt x="1040663" y="2133"/>
                  </a:lnTo>
                  <a:lnTo>
                    <a:pt x="1041742" y="711"/>
                  </a:lnTo>
                  <a:lnTo>
                    <a:pt x="1041742" y="355"/>
                  </a:lnTo>
                  <a:close/>
                </a:path>
                <a:path w="1218564" h="1616710">
                  <a:moveTo>
                    <a:pt x="1076299" y="127482"/>
                  </a:moveTo>
                  <a:lnTo>
                    <a:pt x="1073797" y="127482"/>
                  </a:lnTo>
                  <a:lnTo>
                    <a:pt x="1073086" y="128193"/>
                  </a:lnTo>
                  <a:lnTo>
                    <a:pt x="1073442" y="129260"/>
                  </a:lnTo>
                  <a:lnTo>
                    <a:pt x="1073797" y="129616"/>
                  </a:lnTo>
                  <a:lnTo>
                    <a:pt x="1074153" y="130327"/>
                  </a:lnTo>
                  <a:lnTo>
                    <a:pt x="1074877" y="130327"/>
                  </a:lnTo>
                  <a:lnTo>
                    <a:pt x="1076299" y="128905"/>
                  </a:lnTo>
                  <a:lnTo>
                    <a:pt x="1076299" y="127482"/>
                  </a:lnTo>
                  <a:close/>
                </a:path>
                <a:path w="1218564" h="1616710">
                  <a:moveTo>
                    <a:pt x="1098029" y="376377"/>
                  </a:moveTo>
                  <a:lnTo>
                    <a:pt x="1094460" y="376021"/>
                  </a:lnTo>
                  <a:lnTo>
                    <a:pt x="1094105" y="376377"/>
                  </a:lnTo>
                  <a:lnTo>
                    <a:pt x="1093749" y="379577"/>
                  </a:lnTo>
                  <a:lnTo>
                    <a:pt x="1097318" y="378510"/>
                  </a:lnTo>
                  <a:lnTo>
                    <a:pt x="1098029" y="376377"/>
                  </a:lnTo>
                  <a:close/>
                </a:path>
                <a:path w="1218564" h="1616710">
                  <a:moveTo>
                    <a:pt x="1218095" y="301955"/>
                  </a:moveTo>
                  <a:lnTo>
                    <a:pt x="1213104" y="301955"/>
                  </a:lnTo>
                  <a:lnTo>
                    <a:pt x="1212748" y="303377"/>
                  </a:lnTo>
                  <a:lnTo>
                    <a:pt x="1214882" y="304088"/>
                  </a:lnTo>
                  <a:lnTo>
                    <a:pt x="1218095" y="301955"/>
                  </a:lnTo>
                  <a:close/>
                </a:path>
              </a:pathLst>
            </a:custGeom>
            <a:solidFill>
              <a:srgbClr val="BF8552"/>
            </a:solidFill>
          </p:spPr>
          <p:txBody>
            <a:bodyPr wrap="square" lIns="0" tIns="0" rIns="0" bIns="0" rtlCol="0"/>
            <a:lstStyle/>
            <a:p>
              <a:endParaRPr/>
            </a:p>
          </p:txBody>
        </p:sp>
        <p:sp>
          <p:nvSpPr>
            <p:cNvPr id="24" name="object 24"/>
            <p:cNvSpPr/>
            <p:nvPr/>
          </p:nvSpPr>
          <p:spPr>
            <a:xfrm>
              <a:off x="1621624" y="1508848"/>
              <a:ext cx="1207135" cy="1515110"/>
            </a:xfrm>
            <a:custGeom>
              <a:avLst/>
              <a:gdLst/>
              <a:ahLst/>
              <a:cxnLst/>
              <a:rect l="l" t="t" r="r" b="b"/>
              <a:pathLst>
                <a:path w="1207135" h="1515110">
                  <a:moveTo>
                    <a:pt x="3213" y="634873"/>
                  </a:moveTo>
                  <a:lnTo>
                    <a:pt x="2501" y="634517"/>
                  </a:lnTo>
                  <a:lnTo>
                    <a:pt x="2146" y="633806"/>
                  </a:lnTo>
                  <a:lnTo>
                    <a:pt x="1790" y="633450"/>
                  </a:lnTo>
                  <a:lnTo>
                    <a:pt x="1066" y="633450"/>
                  </a:lnTo>
                  <a:lnTo>
                    <a:pt x="0" y="634517"/>
                  </a:lnTo>
                  <a:lnTo>
                    <a:pt x="355" y="635228"/>
                  </a:lnTo>
                  <a:lnTo>
                    <a:pt x="711" y="635584"/>
                  </a:lnTo>
                  <a:lnTo>
                    <a:pt x="1066" y="636295"/>
                  </a:lnTo>
                  <a:lnTo>
                    <a:pt x="2146" y="636295"/>
                  </a:lnTo>
                  <a:lnTo>
                    <a:pt x="2501" y="635584"/>
                  </a:lnTo>
                  <a:lnTo>
                    <a:pt x="3213" y="634873"/>
                  </a:lnTo>
                  <a:close/>
                </a:path>
                <a:path w="1207135" h="1515110">
                  <a:moveTo>
                    <a:pt x="20307" y="609231"/>
                  </a:moveTo>
                  <a:lnTo>
                    <a:pt x="18884" y="608876"/>
                  </a:lnTo>
                  <a:lnTo>
                    <a:pt x="18173" y="608520"/>
                  </a:lnTo>
                  <a:lnTo>
                    <a:pt x="16395" y="608520"/>
                  </a:lnTo>
                  <a:lnTo>
                    <a:pt x="17106" y="609231"/>
                  </a:lnTo>
                  <a:lnTo>
                    <a:pt x="17106" y="609955"/>
                  </a:lnTo>
                  <a:lnTo>
                    <a:pt x="17818" y="610666"/>
                  </a:lnTo>
                  <a:lnTo>
                    <a:pt x="18173" y="611733"/>
                  </a:lnTo>
                  <a:lnTo>
                    <a:pt x="19596" y="611022"/>
                  </a:lnTo>
                  <a:lnTo>
                    <a:pt x="19951" y="610666"/>
                  </a:lnTo>
                  <a:lnTo>
                    <a:pt x="20307" y="609231"/>
                  </a:lnTo>
                  <a:close/>
                </a:path>
                <a:path w="1207135" h="1515110">
                  <a:moveTo>
                    <a:pt x="96913" y="662292"/>
                  </a:moveTo>
                  <a:lnTo>
                    <a:pt x="96202" y="660869"/>
                  </a:lnTo>
                  <a:lnTo>
                    <a:pt x="95834" y="660869"/>
                  </a:lnTo>
                  <a:lnTo>
                    <a:pt x="94767" y="661225"/>
                  </a:lnTo>
                  <a:lnTo>
                    <a:pt x="94767" y="661581"/>
                  </a:lnTo>
                  <a:lnTo>
                    <a:pt x="94056" y="663003"/>
                  </a:lnTo>
                  <a:lnTo>
                    <a:pt x="94767" y="664070"/>
                  </a:lnTo>
                  <a:lnTo>
                    <a:pt x="96202" y="664425"/>
                  </a:lnTo>
                  <a:lnTo>
                    <a:pt x="96913" y="663359"/>
                  </a:lnTo>
                  <a:lnTo>
                    <a:pt x="96913" y="662292"/>
                  </a:lnTo>
                  <a:close/>
                </a:path>
                <a:path w="1207135" h="1515110">
                  <a:moveTo>
                    <a:pt x="122555" y="561886"/>
                  </a:moveTo>
                  <a:lnTo>
                    <a:pt x="122199" y="560806"/>
                  </a:lnTo>
                  <a:lnTo>
                    <a:pt x="121843" y="559384"/>
                  </a:lnTo>
                  <a:lnTo>
                    <a:pt x="121843" y="559028"/>
                  </a:lnTo>
                  <a:lnTo>
                    <a:pt x="121488" y="558673"/>
                  </a:lnTo>
                  <a:lnTo>
                    <a:pt x="120421" y="558673"/>
                  </a:lnTo>
                  <a:lnTo>
                    <a:pt x="120421" y="562241"/>
                  </a:lnTo>
                  <a:lnTo>
                    <a:pt x="122555" y="561886"/>
                  </a:lnTo>
                  <a:close/>
                </a:path>
                <a:path w="1207135" h="1515110">
                  <a:moveTo>
                    <a:pt x="183845" y="493509"/>
                  </a:moveTo>
                  <a:lnTo>
                    <a:pt x="182765" y="492442"/>
                  </a:lnTo>
                  <a:lnTo>
                    <a:pt x="181698" y="492442"/>
                  </a:lnTo>
                  <a:lnTo>
                    <a:pt x="180632" y="493509"/>
                  </a:lnTo>
                  <a:lnTo>
                    <a:pt x="180987" y="493864"/>
                  </a:lnTo>
                  <a:lnTo>
                    <a:pt x="180987" y="494220"/>
                  </a:lnTo>
                  <a:lnTo>
                    <a:pt x="181343" y="494576"/>
                  </a:lnTo>
                  <a:lnTo>
                    <a:pt x="181698" y="495300"/>
                  </a:lnTo>
                  <a:lnTo>
                    <a:pt x="182765" y="495300"/>
                  </a:lnTo>
                  <a:lnTo>
                    <a:pt x="183476" y="494576"/>
                  </a:lnTo>
                  <a:lnTo>
                    <a:pt x="183476" y="494220"/>
                  </a:lnTo>
                  <a:lnTo>
                    <a:pt x="183845" y="493509"/>
                  </a:lnTo>
                  <a:close/>
                </a:path>
                <a:path w="1207135" h="1515110">
                  <a:moveTo>
                    <a:pt x="209842" y="514527"/>
                  </a:moveTo>
                  <a:lnTo>
                    <a:pt x="209130" y="514159"/>
                  </a:lnTo>
                  <a:lnTo>
                    <a:pt x="208775" y="513803"/>
                  </a:lnTo>
                  <a:lnTo>
                    <a:pt x="208775" y="513448"/>
                  </a:lnTo>
                  <a:lnTo>
                    <a:pt x="207708" y="513448"/>
                  </a:lnTo>
                  <a:lnTo>
                    <a:pt x="206997" y="514527"/>
                  </a:lnTo>
                  <a:lnTo>
                    <a:pt x="207352" y="515239"/>
                  </a:lnTo>
                  <a:lnTo>
                    <a:pt x="207352" y="515950"/>
                  </a:lnTo>
                  <a:lnTo>
                    <a:pt x="208419" y="516305"/>
                  </a:lnTo>
                  <a:lnTo>
                    <a:pt x="208775" y="516305"/>
                  </a:lnTo>
                  <a:lnTo>
                    <a:pt x="209130" y="515950"/>
                  </a:lnTo>
                  <a:lnTo>
                    <a:pt x="209842" y="514527"/>
                  </a:lnTo>
                  <a:close/>
                </a:path>
                <a:path w="1207135" h="1515110">
                  <a:moveTo>
                    <a:pt x="212344" y="484606"/>
                  </a:moveTo>
                  <a:lnTo>
                    <a:pt x="211277" y="483539"/>
                  </a:lnTo>
                  <a:lnTo>
                    <a:pt x="210197" y="483184"/>
                  </a:lnTo>
                  <a:lnTo>
                    <a:pt x="209842" y="484251"/>
                  </a:lnTo>
                  <a:lnTo>
                    <a:pt x="209130" y="484962"/>
                  </a:lnTo>
                  <a:lnTo>
                    <a:pt x="209130" y="486397"/>
                  </a:lnTo>
                  <a:lnTo>
                    <a:pt x="209842" y="486752"/>
                  </a:lnTo>
                  <a:lnTo>
                    <a:pt x="210197" y="487108"/>
                  </a:lnTo>
                  <a:lnTo>
                    <a:pt x="210921" y="486752"/>
                  </a:lnTo>
                  <a:lnTo>
                    <a:pt x="211277" y="486397"/>
                  </a:lnTo>
                  <a:lnTo>
                    <a:pt x="211988" y="485317"/>
                  </a:lnTo>
                  <a:lnTo>
                    <a:pt x="212344" y="484606"/>
                  </a:lnTo>
                  <a:close/>
                </a:path>
                <a:path w="1207135" h="1515110">
                  <a:moveTo>
                    <a:pt x="221957" y="550837"/>
                  </a:moveTo>
                  <a:lnTo>
                    <a:pt x="221602" y="550481"/>
                  </a:lnTo>
                  <a:lnTo>
                    <a:pt x="221246" y="549770"/>
                  </a:lnTo>
                  <a:lnTo>
                    <a:pt x="220535" y="549059"/>
                  </a:lnTo>
                  <a:lnTo>
                    <a:pt x="219468" y="547636"/>
                  </a:lnTo>
                  <a:lnTo>
                    <a:pt x="219468" y="550837"/>
                  </a:lnTo>
                  <a:lnTo>
                    <a:pt x="219824" y="552259"/>
                  </a:lnTo>
                  <a:lnTo>
                    <a:pt x="220891" y="552983"/>
                  </a:lnTo>
                  <a:lnTo>
                    <a:pt x="221246" y="552259"/>
                  </a:lnTo>
                  <a:lnTo>
                    <a:pt x="221602" y="551903"/>
                  </a:lnTo>
                  <a:lnTo>
                    <a:pt x="221957" y="550837"/>
                  </a:lnTo>
                  <a:close/>
                </a:path>
                <a:path w="1207135" h="1515110">
                  <a:moveTo>
                    <a:pt x="232651" y="604608"/>
                  </a:moveTo>
                  <a:lnTo>
                    <a:pt x="232295" y="604253"/>
                  </a:lnTo>
                  <a:lnTo>
                    <a:pt x="232295" y="603897"/>
                  </a:lnTo>
                  <a:lnTo>
                    <a:pt x="230860" y="603542"/>
                  </a:lnTo>
                  <a:lnTo>
                    <a:pt x="229793" y="603542"/>
                  </a:lnTo>
                  <a:lnTo>
                    <a:pt x="230149" y="605320"/>
                  </a:lnTo>
                  <a:lnTo>
                    <a:pt x="230505" y="606031"/>
                  </a:lnTo>
                  <a:lnTo>
                    <a:pt x="230860" y="607098"/>
                  </a:lnTo>
                  <a:lnTo>
                    <a:pt x="232295" y="607809"/>
                  </a:lnTo>
                  <a:lnTo>
                    <a:pt x="232651" y="606742"/>
                  </a:lnTo>
                  <a:lnTo>
                    <a:pt x="232651" y="604608"/>
                  </a:lnTo>
                  <a:close/>
                </a:path>
                <a:path w="1207135" h="1515110">
                  <a:moveTo>
                    <a:pt x="250101" y="894448"/>
                  </a:moveTo>
                  <a:lnTo>
                    <a:pt x="247256" y="893025"/>
                  </a:lnTo>
                  <a:lnTo>
                    <a:pt x="246545" y="893025"/>
                  </a:lnTo>
                  <a:lnTo>
                    <a:pt x="246189" y="893381"/>
                  </a:lnTo>
                  <a:lnTo>
                    <a:pt x="246189" y="894803"/>
                  </a:lnTo>
                  <a:lnTo>
                    <a:pt x="246900" y="895159"/>
                  </a:lnTo>
                  <a:lnTo>
                    <a:pt x="248678" y="895159"/>
                  </a:lnTo>
                  <a:lnTo>
                    <a:pt x="250101" y="894448"/>
                  </a:lnTo>
                  <a:close/>
                </a:path>
                <a:path w="1207135" h="1515110">
                  <a:moveTo>
                    <a:pt x="257581" y="693623"/>
                  </a:moveTo>
                  <a:lnTo>
                    <a:pt x="256514" y="693267"/>
                  </a:lnTo>
                  <a:lnTo>
                    <a:pt x="256159" y="692556"/>
                  </a:lnTo>
                  <a:lnTo>
                    <a:pt x="255803" y="692556"/>
                  </a:lnTo>
                  <a:lnTo>
                    <a:pt x="255447" y="692200"/>
                  </a:lnTo>
                  <a:lnTo>
                    <a:pt x="254025" y="692200"/>
                  </a:lnTo>
                  <a:lnTo>
                    <a:pt x="254025" y="692556"/>
                  </a:lnTo>
                  <a:lnTo>
                    <a:pt x="253669" y="692556"/>
                  </a:lnTo>
                  <a:lnTo>
                    <a:pt x="253669" y="692912"/>
                  </a:lnTo>
                  <a:lnTo>
                    <a:pt x="254381" y="693267"/>
                  </a:lnTo>
                  <a:lnTo>
                    <a:pt x="254736" y="693623"/>
                  </a:lnTo>
                  <a:lnTo>
                    <a:pt x="257581" y="693623"/>
                  </a:lnTo>
                  <a:close/>
                </a:path>
                <a:path w="1207135" h="1515110">
                  <a:moveTo>
                    <a:pt x="262216" y="1018006"/>
                  </a:moveTo>
                  <a:lnTo>
                    <a:pt x="260794" y="1016939"/>
                  </a:lnTo>
                  <a:lnTo>
                    <a:pt x="260083" y="1018362"/>
                  </a:lnTo>
                  <a:lnTo>
                    <a:pt x="259016" y="1019086"/>
                  </a:lnTo>
                  <a:lnTo>
                    <a:pt x="260083" y="1021219"/>
                  </a:lnTo>
                  <a:lnTo>
                    <a:pt x="262216" y="1018717"/>
                  </a:lnTo>
                  <a:lnTo>
                    <a:pt x="262216" y="1018006"/>
                  </a:lnTo>
                  <a:close/>
                </a:path>
                <a:path w="1207135" h="1515110">
                  <a:moveTo>
                    <a:pt x="267208" y="252095"/>
                  </a:moveTo>
                  <a:lnTo>
                    <a:pt x="266141" y="251028"/>
                  </a:lnTo>
                  <a:lnTo>
                    <a:pt x="265785" y="249250"/>
                  </a:lnTo>
                  <a:lnTo>
                    <a:pt x="263994" y="249605"/>
                  </a:lnTo>
                  <a:lnTo>
                    <a:pt x="264350" y="252806"/>
                  </a:lnTo>
                  <a:lnTo>
                    <a:pt x="267208" y="252095"/>
                  </a:lnTo>
                  <a:close/>
                </a:path>
                <a:path w="1207135" h="1515110">
                  <a:moveTo>
                    <a:pt x="270052" y="727811"/>
                  </a:moveTo>
                  <a:lnTo>
                    <a:pt x="269697" y="727456"/>
                  </a:lnTo>
                  <a:lnTo>
                    <a:pt x="268986" y="727100"/>
                  </a:lnTo>
                  <a:lnTo>
                    <a:pt x="268630" y="726744"/>
                  </a:lnTo>
                  <a:lnTo>
                    <a:pt x="268274" y="727100"/>
                  </a:lnTo>
                  <a:lnTo>
                    <a:pt x="267563" y="727456"/>
                  </a:lnTo>
                  <a:lnTo>
                    <a:pt x="267208" y="728167"/>
                  </a:lnTo>
                  <a:lnTo>
                    <a:pt x="266852" y="728522"/>
                  </a:lnTo>
                  <a:lnTo>
                    <a:pt x="266852" y="729234"/>
                  </a:lnTo>
                  <a:lnTo>
                    <a:pt x="267563" y="729945"/>
                  </a:lnTo>
                  <a:lnTo>
                    <a:pt x="268274" y="730300"/>
                  </a:lnTo>
                  <a:lnTo>
                    <a:pt x="268986" y="729589"/>
                  </a:lnTo>
                  <a:lnTo>
                    <a:pt x="269341" y="728522"/>
                  </a:lnTo>
                  <a:lnTo>
                    <a:pt x="270052" y="727811"/>
                  </a:lnTo>
                  <a:close/>
                </a:path>
                <a:path w="1207135" h="1515110">
                  <a:moveTo>
                    <a:pt x="282168" y="275945"/>
                  </a:moveTo>
                  <a:lnTo>
                    <a:pt x="281813" y="274878"/>
                  </a:lnTo>
                  <a:lnTo>
                    <a:pt x="280035" y="272745"/>
                  </a:lnTo>
                  <a:lnTo>
                    <a:pt x="278968" y="275590"/>
                  </a:lnTo>
                  <a:lnTo>
                    <a:pt x="278968" y="276313"/>
                  </a:lnTo>
                  <a:lnTo>
                    <a:pt x="280746" y="276669"/>
                  </a:lnTo>
                  <a:lnTo>
                    <a:pt x="281101" y="276669"/>
                  </a:lnTo>
                  <a:lnTo>
                    <a:pt x="282168" y="275945"/>
                  </a:lnTo>
                  <a:close/>
                </a:path>
                <a:path w="1207135" h="1515110">
                  <a:moveTo>
                    <a:pt x="283235" y="369951"/>
                  </a:moveTo>
                  <a:lnTo>
                    <a:pt x="282524" y="368884"/>
                  </a:lnTo>
                  <a:lnTo>
                    <a:pt x="282168" y="367461"/>
                  </a:lnTo>
                  <a:lnTo>
                    <a:pt x="281457" y="367461"/>
                  </a:lnTo>
                  <a:lnTo>
                    <a:pt x="279679" y="367106"/>
                  </a:lnTo>
                  <a:lnTo>
                    <a:pt x="279323" y="368173"/>
                  </a:lnTo>
                  <a:lnTo>
                    <a:pt x="279679" y="369951"/>
                  </a:lnTo>
                  <a:lnTo>
                    <a:pt x="283235" y="369951"/>
                  </a:lnTo>
                  <a:close/>
                </a:path>
                <a:path w="1207135" h="1515110">
                  <a:moveTo>
                    <a:pt x="284302" y="829297"/>
                  </a:moveTo>
                  <a:lnTo>
                    <a:pt x="283946" y="828217"/>
                  </a:lnTo>
                  <a:lnTo>
                    <a:pt x="280390" y="828217"/>
                  </a:lnTo>
                  <a:lnTo>
                    <a:pt x="281457" y="829652"/>
                  </a:lnTo>
                  <a:lnTo>
                    <a:pt x="282879" y="830364"/>
                  </a:lnTo>
                  <a:lnTo>
                    <a:pt x="283946" y="830008"/>
                  </a:lnTo>
                  <a:lnTo>
                    <a:pt x="283946" y="829652"/>
                  </a:lnTo>
                  <a:lnTo>
                    <a:pt x="284302" y="829297"/>
                  </a:lnTo>
                  <a:close/>
                </a:path>
                <a:path w="1207135" h="1515110">
                  <a:moveTo>
                    <a:pt x="286804" y="376008"/>
                  </a:moveTo>
                  <a:lnTo>
                    <a:pt x="285026" y="374586"/>
                  </a:lnTo>
                  <a:lnTo>
                    <a:pt x="282524" y="376364"/>
                  </a:lnTo>
                  <a:lnTo>
                    <a:pt x="284302" y="377075"/>
                  </a:lnTo>
                  <a:lnTo>
                    <a:pt x="285737" y="377075"/>
                  </a:lnTo>
                  <a:lnTo>
                    <a:pt x="286804" y="376008"/>
                  </a:lnTo>
                  <a:close/>
                </a:path>
                <a:path w="1207135" h="1515110">
                  <a:moveTo>
                    <a:pt x="290715" y="333997"/>
                  </a:moveTo>
                  <a:lnTo>
                    <a:pt x="290360" y="332917"/>
                  </a:lnTo>
                  <a:lnTo>
                    <a:pt x="289648" y="331851"/>
                  </a:lnTo>
                  <a:lnTo>
                    <a:pt x="289293" y="331495"/>
                  </a:lnTo>
                  <a:lnTo>
                    <a:pt x="288226" y="331495"/>
                  </a:lnTo>
                  <a:lnTo>
                    <a:pt x="287870" y="331851"/>
                  </a:lnTo>
                  <a:lnTo>
                    <a:pt x="287870" y="335064"/>
                  </a:lnTo>
                  <a:lnTo>
                    <a:pt x="289648" y="335064"/>
                  </a:lnTo>
                  <a:lnTo>
                    <a:pt x="290715" y="333997"/>
                  </a:lnTo>
                  <a:close/>
                </a:path>
                <a:path w="1207135" h="1515110">
                  <a:moveTo>
                    <a:pt x="290715" y="267766"/>
                  </a:moveTo>
                  <a:lnTo>
                    <a:pt x="289293" y="267411"/>
                  </a:lnTo>
                  <a:lnTo>
                    <a:pt x="288937" y="267055"/>
                  </a:lnTo>
                  <a:lnTo>
                    <a:pt x="288226" y="267411"/>
                  </a:lnTo>
                  <a:lnTo>
                    <a:pt x="287515" y="267411"/>
                  </a:lnTo>
                  <a:lnTo>
                    <a:pt x="286804" y="268122"/>
                  </a:lnTo>
                  <a:lnTo>
                    <a:pt x="287515" y="269544"/>
                  </a:lnTo>
                  <a:lnTo>
                    <a:pt x="288226" y="269900"/>
                  </a:lnTo>
                  <a:lnTo>
                    <a:pt x="288937" y="269544"/>
                  </a:lnTo>
                  <a:lnTo>
                    <a:pt x="289293" y="269189"/>
                  </a:lnTo>
                  <a:lnTo>
                    <a:pt x="289648" y="268478"/>
                  </a:lnTo>
                  <a:lnTo>
                    <a:pt x="290715" y="267766"/>
                  </a:lnTo>
                  <a:close/>
                </a:path>
                <a:path w="1207135" h="1515110">
                  <a:moveTo>
                    <a:pt x="303898" y="1003414"/>
                  </a:moveTo>
                  <a:lnTo>
                    <a:pt x="303542" y="1003414"/>
                  </a:lnTo>
                  <a:lnTo>
                    <a:pt x="302475" y="1003058"/>
                  </a:lnTo>
                  <a:lnTo>
                    <a:pt x="301764" y="1003414"/>
                  </a:lnTo>
                  <a:lnTo>
                    <a:pt x="301053" y="1005192"/>
                  </a:lnTo>
                  <a:lnTo>
                    <a:pt x="302831" y="1005192"/>
                  </a:lnTo>
                  <a:lnTo>
                    <a:pt x="303542" y="1004836"/>
                  </a:lnTo>
                  <a:lnTo>
                    <a:pt x="303898" y="1004481"/>
                  </a:lnTo>
                  <a:lnTo>
                    <a:pt x="303898" y="1003414"/>
                  </a:lnTo>
                  <a:close/>
                </a:path>
                <a:path w="1207135" h="1515110">
                  <a:moveTo>
                    <a:pt x="305333" y="346811"/>
                  </a:moveTo>
                  <a:lnTo>
                    <a:pt x="304965" y="346456"/>
                  </a:lnTo>
                  <a:lnTo>
                    <a:pt x="302475" y="346456"/>
                  </a:lnTo>
                  <a:lnTo>
                    <a:pt x="302475" y="347167"/>
                  </a:lnTo>
                  <a:lnTo>
                    <a:pt x="302831" y="347522"/>
                  </a:lnTo>
                  <a:lnTo>
                    <a:pt x="303542" y="347522"/>
                  </a:lnTo>
                  <a:lnTo>
                    <a:pt x="304253" y="347878"/>
                  </a:lnTo>
                  <a:lnTo>
                    <a:pt x="304965" y="347878"/>
                  </a:lnTo>
                  <a:lnTo>
                    <a:pt x="305333" y="347522"/>
                  </a:lnTo>
                  <a:lnTo>
                    <a:pt x="305333" y="346811"/>
                  </a:lnTo>
                  <a:close/>
                </a:path>
                <a:path w="1207135" h="1515110">
                  <a:moveTo>
                    <a:pt x="307467" y="725678"/>
                  </a:moveTo>
                  <a:lnTo>
                    <a:pt x="307111" y="724966"/>
                  </a:lnTo>
                  <a:lnTo>
                    <a:pt x="307111" y="724255"/>
                  </a:lnTo>
                  <a:lnTo>
                    <a:pt x="305689" y="724611"/>
                  </a:lnTo>
                  <a:lnTo>
                    <a:pt x="305689" y="726389"/>
                  </a:lnTo>
                  <a:lnTo>
                    <a:pt x="306400" y="727100"/>
                  </a:lnTo>
                  <a:lnTo>
                    <a:pt x="306755" y="727100"/>
                  </a:lnTo>
                  <a:lnTo>
                    <a:pt x="307467" y="726744"/>
                  </a:lnTo>
                  <a:lnTo>
                    <a:pt x="307467" y="725678"/>
                  </a:lnTo>
                  <a:close/>
                </a:path>
                <a:path w="1207135" h="1515110">
                  <a:moveTo>
                    <a:pt x="309600" y="868108"/>
                  </a:moveTo>
                  <a:lnTo>
                    <a:pt x="307822" y="868819"/>
                  </a:lnTo>
                  <a:lnTo>
                    <a:pt x="307111" y="870597"/>
                  </a:lnTo>
                  <a:lnTo>
                    <a:pt x="307822" y="872020"/>
                  </a:lnTo>
                  <a:lnTo>
                    <a:pt x="308533" y="872020"/>
                  </a:lnTo>
                  <a:lnTo>
                    <a:pt x="308889" y="870953"/>
                  </a:lnTo>
                  <a:lnTo>
                    <a:pt x="309600" y="868108"/>
                  </a:lnTo>
                  <a:close/>
                </a:path>
                <a:path w="1207135" h="1515110">
                  <a:moveTo>
                    <a:pt x="312458" y="610311"/>
                  </a:moveTo>
                  <a:lnTo>
                    <a:pt x="312102" y="610311"/>
                  </a:lnTo>
                  <a:lnTo>
                    <a:pt x="309956" y="609231"/>
                  </a:lnTo>
                  <a:lnTo>
                    <a:pt x="309600" y="609600"/>
                  </a:lnTo>
                  <a:lnTo>
                    <a:pt x="309245" y="609600"/>
                  </a:lnTo>
                  <a:lnTo>
                    <a:pt x="308533" y="610311"/>
                  </a:lnTo>
                  <a:lnTo>
                    <a:pt x="308533" y="611022"/>
                  </a:lnTo>
                  <a:lnTo>
                    <a:pt x="308889" y="611022"/>
                  </a:lnTo>
                  <a:lnTo>
                    <a:pt x="309600" y="611733"/>
                  </a:lnTo>
                  <a:lnTo>
                    <a:pt x="310667" y="611733"/>
                  </a:lnTo>
                  <a:lnTo>
                    <a:pt x="311378" y="612089"/>
                  </a:lnTo>
                  <a:lnTo>
                    <a:pt x="312089" y="611733"/>
                  </a:lnTo>
                  <a:lnTo>
                    <a:pt x="312102" y="611378"/>
                  </a:lnTo>
                  <a:lnTo>
                    <a:pt x="312458" y="611022"/>
                  </a:lnTo>
                  <a:lnTo>
                    <a:pt x="312458" y="610311"/>
                  </a:lnTo>
                  <a:close/>
                </a:path>
                <a:path w="1207135" h="1515110">
                  <a:moveTo>
                    <a:pt x="315658" y="1040803"/>
                  </a:moveTo>
                  <a:lnTo>
                    <a:pt x="312458" y="1040091"/>
                  </a:lnTo>
                  <a:lnTo>
                    <a:pt x="312458" y="1042936"/>
                  </a:lnTo>
                  <a:lnTo>
                    <a:pt x="313880" y="1042581"/>
                  </a:lnTo>
                  <a:lnTo>
                    <a:pt x="314947" y="1042225"/>
                  </a:lnTo>
                  <a:lnTo>
                    <a:pt x="315658" y="1040803"/>
                  </a:lnTo>
                  <a:close/>
                </a:path>
                <a:path w="1207135" h="1515110">
                  <a:moveTo>
                    <a:pt x="321716" y="357492"/>
                  </a:moveTo>
                  <a:lnTo>
                    <a:pt x="318503" y="356425"/>
                  </a:lnTo>
                  <a:lnTo>
                    <a:pt x="318871" y="357492"/>
                  </a:lnTo>
                  <a:lnTo>
                    <a:pt x="319582" y="358559"/>
                  </a:lnTo>
                  <a:lnTo>
                    <a:pt x="319938" y="359981"/>
                  </a:lnTo>
                  <a:lnTo>
                    <a:pt x="321716" y="357492"/>
                  </a:lnTo>
                  <a:close/>
                </a:path>
                <a:path w="1207135" h="1515110">
                  <a:moveTo>
                    <a:pt x="324561" y="467525"/>
                  </a:moveTo>
                  <a:lnTo>
                    <a:pt x="323494" y="466445"/>
                  </a:lnTo>
                  <a:lnTo>
                    <a:pt x="322783" y="465378"/>
                  </a:lnTo>
                  <a:lnTo>
                    <a:pt x="320649" y="465734"/>
                  </a:lnTo>
                  <a:lnTo>
                    <a:pt x="321005" y="466445"/>
                  </a:lnTo>
                  <a:lnTo>
                    <a:pt x="320649" y="467525"/>
                  </a:lnTo>
                  <a:lnTo>
                    <a:pt x="321360" y="467880"/>
                  </a:lnTo>
                  <a:lnTo>
                    <a:pt x="322072" y="468947"/>
                  </a:lnTo>
                  <a:lnTo>
                    <a:pt x="323494" y="468591"/>
                  </a:lnTo>
                  <a:lnTo>
                    <a:pt x="324561" y="467525"/>
                  </a:lnTo>
                  <a:close/>
                </a:path>
                <a:path w="1207135" h="1515110">
                  <a:moveTo>
                    <a:pt x="332409" y="957122"/>
                  </a:moveTo>
                  <a:lnTo>
                    <a:pt x="330974" y="954989"/>
                  </a:lnTo>
                  <a:lnTo>
                    <a:pt x="328841" y="954633"/>
                  </a:lnTo>
                  <a:lnTo>
                    <a:pt x="329907" y="956056"/>
                  </a:lnTo>
                  <a:lnTo>
                    <a:pt x="331330" y="956411"/>
                  </a:lnTo>
                  <a:lnTo>
                    <a:pt x="332409" y="957122"/>
                  </a:lnTo>
                  <a:close/>
                </a:path>
                <a:path w="1207135" h="1515110">
                  <a:moveTo>
                    <a:pt x="337743" y="445084"/>
                  </a:moveTo>
                  <a:lnTo>
                    <a:pt x="337032" y="442950"/>
                  </a:lnTo>
                  <a:lnTo>
                    <a:pt x="336677" y="442239"/>
                  </a:lnTo>
                  <a:lnTo>
                    <a:pt x="335610" y="442239"/>
                  </a:lnTo>
                  <a:lnTo>
                    <a:pt x="335254" y="442595"/>
                  </a:lnTo>
                  <a:lnTo>
                    <a:pt x="335254" y="442950"/>
                  </a:lnTo>
                  <a:lnTo>
                    <a:pt x="335610" y="444373"/>
                  </a:lnTo>
                  <a:lnTo>
                    <a:pt x="337743" y="445084"/>
                  </a:lnTo>
                  <a:close/>
                </a:path>
                <a:path w="1207135" h="1515110">
                  <a:moveTo>
                    <a:pt x="374446" y="813269"/>
                  </a:moveTo>
                  <a:lnTo>
                    <a:pt x="372300" y="812203"/>
                  </a:lnTo>
                  <a:lnTo>
                    <a:pt x="372300" y="813625"/>
                  </a:lnTo>
                  <a:lnTo>
                    <a:pt x="372668" y="815047"/>
                  </a:lnTo>
                  <a:lnTo>
                    <a:pt x="373380" y="816114"/>
                  </a:lnTo>
                  <a:lnTo>
                    <a:pt x="373380" y="814692"/>
                  </a:lnTo>
                  <a:lnTo>
                    <a:pt x="374446" y="813269"/>
                  </a:lnTo>
                  <a:close/>
                </a:path>
                <a:path w="1207135" h="1515110">
                  <a:moveTo>
                    <a:pt x="381215" y="467169"/>
                  </a:moveTo>
                  <a:lnTo>
                    <a:pt x="380860" y="467169"/>
                  </a:lnTo>
                  <a:lnTo>
                    <a:pt x="380504" y="466445"/>
                  </a:lnTo>
                  <a:lnTo>
                    <a:pt x="379069" y="466445"/>
                  </a:lnTo>
                  <a:lnTo>
                    <a:pt x="378358" y="467169"/>
                  </a:lnTo>
                  <a:lnTo>
                    <a:pt x="378358" y="467880"/>
                  </a:lnTo>
                  <a:lnTo>
                    <a:pt x="378714" y="468236"/>
                  </a:lnTo>
                  <a:lnTo>
                    <a:pt x="380149" y="468236"/>
                  </a:lnTo>
                  <a:lnTo>
                    <a:pt x="381215" y="467169"/>
                  </a:lnTo>
                  <a:close/>
                </a:path>
                <a:path w="1207135" h="1515110">
                  <a:moveTo>
                    <a:pt x="409359" y="513092"/>
                  </a:moveTo>
                  <a:lnTo>
                    <a:pt x="407936" y="512025"/>
                  </a:lnTo>
                  <a:lnTo>
                    <a:pt x="407225" y="512381"/>
                  </a:lnTo>
                  <a:lnTo>
                    <a:pt x="406146" y="513448"/>
                  </a:lnTo>
                  <a:lnTo>
                    <a:pt x="406146" y="514172"/>
                  </a:lnTo>
                  <a:lnTo>
                    <a:pt x="405790" y="514527"/>
                  </a:lnTo>
                  <a:lnTo>
                    <a:pt x="407225" y="515239"/>
                  </a:lnTo>
                  <a:lnTo>
                    <a:pt x="407581" y="514883"/>
                  </a:lnTo>
                  <a:lnTo>
                    <a:pt x="408292" y="514527"/>
                  </a:lnTo>
                  <a:lnTo>
                    <a:pt x="408647" y="513803"/>
                  </a:lnTo>
                  <a:lnTo>
                    <a:pt x="409359" y="513092"/>
                  </a:lnTo>
                  <a:close/>
                </a:path>
                <a:path w="1207135" h="1515110">
                  <a:moveTo>
                    <a:pt x="522300" y="592150"/>
                  </a:moveTo>
                  <a:lnTo>
                    <a:pt x="516597" y="592150"/>
                  </a:lnTo>
                  <a:lnTo>
                    <a:pt x="518375" y="592861"/>
                  </a:lnTo>
                  <a:lnTo>
                    <a:pt x="518731" y="593217"/>
                  </a:lnTo>
                  <a:lnTo>
                    <a:pt x="519442" y="593572"/>
                  </a:lnTo>
                  <a:lnTo>
                    <a:pt x="519798" y="593928"/>
                  </a:lnTo>
                  <a:lnTo>
                    <a:pt x="520865" y="593928"/>
                  </a:lnTo>
                  <a:lnTo>
                    <a:pt x="521589" y="593217"/>
                  </a:lnTo>
                  <a:lnTo>
                    <a:pt x="522300" y="592150"/>
                  </a:lnTo>
                  <a:close/>
                </a:path>
                <a:path w="1207135" h="1515110">
                  <a:moveTo>
                    <a:pt x="553288" y="547636"/>
                  </a:moveTo>
                  <a:lnTo>
                    <a:pt x="552932" y="547281"/>
                  </a:lnTo>
                  <a:lnTo>
                    <a:pt x="550443" y="546569"/>
                  </a:lnTo>
                  <a:lnTo>
                    <a:pt x="550443" y="548347"/>
                  </a:lnTo>
                  <a:lnTo>
                    <a:pt x="551154" y="549414"/>
                  </a:lnTo>
                  <a:lnTo>
                    <a:pt x="552577" y="550481"/>
                  </a:lnTo>
                  <a:lnTo>
                    <a:pt x="553288" y="547636"/>
                  </a:lnTo>
                  <a:close/>
                </a:path>
                <a:path w="1207135" h="1515110">
                  <a:moveTo>
                    <a:pt x="577164" y="623481"/>
                  </a:moveTo>
                  <a:lnTo>
                    <a:pt x="576808" y="622769"/>
                  </a:lnTo>
                  <a:lnTo>
                    <a:pt x="576097" y="622414"/>
                  </a:lnTo>
                  <a:lnTo>
                    <a:pt x="575741" y="622058"/>
                  </a:lnTo>
                  <a:lnTo>
                    <a:pt x="574662" y="622058"/>
                  </a:lnTo>
                  <a:lnTo>
                    <a:pt x="574662" y="622414"/>
                  </a:lnTo>
                  <a:lnTo>
                    <a:pt x="574306" y="622769"/>
                  </a:lnTo>
                  <a:lnTo>
                    <a:pt x="574306" y="623836"/>
                  </a:lnTo>
                  <a:lnTo>
                    <a:pt x="574662" y="624547"/>
                  </a:lnTo>
                  <a:lnTo>
                    <a:pt x="576097" y="624547"/>
                  </a:lnTo>
                  <a:lnTo>
                    <a:pt x="577164" y="623481"/>
                  </a:lnTo>
                  <a:close/>
                </a:path>
                <a:path w="1207135" h="1515110">
                  <a:moveTo>
                    <a:pt x="603529" y="1324241"/>
                  </a:moveTo>
                  <a:lnTo>
                    <a:pt x="603173" y="1322806"/>
                  </a:lnTo>
                  <a:lnTo>
                    <a:pt x="602462" y="1322095"/>
                  </a:lnTo>
                  <a:lnTo>
                    <a:pt x="600671" y="1322095"/>
                  </a:lnTo>
                  <a:lnTo>
                    <a:pt x="600316" y="1322806"/>
                  </a:lnTo>
                  <a:lnTo>
                    <a:pt x="600316" y="1324241"/>
                  </a:lnTo>
                  <a:lnTo>
                    <a:pt x="601383" y="1325308"/>
                  </a:lnTo>
                  <a:lnTo>
                    <a:pt x="602462" y="1324952"/>
                  </a:lnTo>
                  <a:lnTo>
                    <a:pt x="603173" y="1324952"/>
                  </a:lnTo>
                  <a:lnTo>
                    <a:pt x="603173" y="1324597"/>
                  </a:lnTo>
                  <a:lnTo>
                    <a:pt x="603529" y="1324241"/>
                  </a:lnTo>
                  <a:close/>
                </a:path>
                <a:path w="1207135" h="1515110">
                  <a:moveTo>
                    <a:pt x="649846" y="1296466"/>
                  </a:moveTo>
                  <a:lnTo>
                    <a:pt x="649490" y="1296466"/>
                  </a:lnTo>
                  <a:lnTo>
                    <a:pt x="647344" y="1295400"/>
                  </a:lnTo>
                  <a:lnTo>
                    <a:pt x="646988" y="1295755"/>
                  </a:lnTo>
                  <a:lnTo>
                    <a:pt x="646277" y="1296111"/>
                  </a:lnTo>
                  <a:lnTo>
                    <a:pt x="646988" y="1296822"/>
                  </a:lnTo>
                  <a:lnTo>
                    <a:pt x="646633" y="1297533"/>
                  </a:lnTo>
                  <a:lnTo>
                    <a:pt x="647344" y="1298244"/>
                  </a:lnTo>
                  <a:lnTo>
                    <a:pt x="648766" y="1298244"/>
                  </a:lnTo>
                  <a:lnTo>
                    <a:pt x="649122" y="1297889"/>
                  </a:lnTo>
                  <a:lnTo>
                    <a:pt x="649846" y="1297533"/>
                  </a:lnTo>
                  <a:lnTo>
                    <a:pt x="649846" y="1296466"/>
                  </a:lnTo>
                  <a:close/>
                </a:path>
                <a:path w="1207135" h="1515110">
                  <a:moveTo>
                    <a:pt x="670509" y="1294676"/>
                  </a:moveTo>
                  <a:lnTo>
                    <a:pt x="670153" y="1294320"/>
                  </a:lnTo>
                  <a:lnTo>
                    <a:pt x="668362" y="1293253"/>
                  </a:lnTo>
                  <a:lnTo>
                    <a:pt x="668362" y="1293609"/>
                  </a:lnTo>
                  <a:lnTo>
                    <a:pt x="668007" y="1293964"/>
                  </a:lnTo>
                  <a:lnTo>
                    <a:pt x="668007" y="1295755"/>
                  </a:lnTo>
                  <a:lnTo>
                    <a:pt x="668718" y="1296466"/>
                  </a:lnTo>
                  <a:lnTo>
                    <a:pt x="668718" y="1296822"/>
                  </a:lnTo>
                  <a:lnTo>
                    <a:pt x="669429" y="1296466"/>
                  </a:lnTo>
                  <a:lnTo>
                    <a:pt x="669429" y="1296111"/>
                  </a:lnTo>
                  <a:lnTo>
                    <a:pt x="670509" y="1294676"/>
                  </a:lnTo>
                  <a:close/>
                </a:path>
                <a:path w="1207135" h="1515110">
                  <a:moveTo>
                    <a:pt x="717181" y="1401864"/>
                  </a:moveTo>
                  <a:lnTo>
                    <a:pt x="716457" y="1401152"/>
                  </a:lnTo>
                  <a:lnTo>
                    <a:pt x="715035" y="1401508"/>
                  </a:lnTo>
                  <a:lnTo>
                    <a:pt x="711835" y="1404708"/>
                  </a:lnTo>
                  <a:lnTo>
                    <a:pt x="714679" y="1403642"/>
                  </a:lnTo>
                  <a:lnTo>
                    <a:pt x="715746" y="1403286"/>
                  </a:lnTo>
                  <a:lnTo>
                    <a:pt x="717181" y="1402930"/>
                  </a:lnTo>
                  <a:lnTo>
                    <a:pt x="717181" y="1401864"/>
                  </a:lnTo>
                  <a:close/>
                </a:path>
                <a:path w="1207135" h="1515110">
                  <a:moveTo>
                    <a:pt x="755650" y="1379423"/>
                  </a:moveTo>
                  <a:lnTo>
                    <a:pt x="753160" y="1379067"/>
                  </a:lnTo>
                  <a:lnTo>
                    <a:pt x="752449" y="1382991"/>
                  </a:lnTo>
                  <a:lnTo>
                    <a:pt x="754938" y="1382991"/>
                  </a:lnTo>
                  <a:lnTo>
                    <a:pt x="754938" y="1380845"/>
                  </a:lnTo>
                  <a:lnTo>
                    <a:pt x="755650" y="1379423"/>
                  </a:lnTo>
                  <a:close/>
                </a:path>
                <a:path w="1207135" h="1515110">
                  <a:moveTo>
                    <a:pt x="762063" y="1350225"/>
                  </a:moveTo>
                  <a:lnTo>
                    <a:pt x="761352" y="1348803"/>
                  </a:lnTo>
                  <a:lnTo>
                    <a:pt x="760996" y="1347025"/>
                  </a:lnTo>
                  <a:lnTo>
                    <a:pt x="758507" y="1348092"/>
                  </a:lnTo>
                  <a:lnTo>
                    <a:pt x="759929" y="1350937"/>
                  </a:lnTo>
                  <a:lnTo>
                    <a:pt x="762063" y="1350225"/>
                  </a:lnTo>
                  <a:close/>
                </a:path>
                <a:path w="1207135" h="1515110">
                  <a:moveTo>
                    <a:pt x="765276" y="1481975"/>
                  </a:moveTo>
                  <a:lnTo>
                    <a:pt x="763130" y="1480908"/>
                  </a:lnTo>
                  <a:lnTo>
                    <a:pt x="762419" y="1483042"/>
                  </a:lnTo>
                  <a:lnTo>
                    <a:pt x="763130" y="1484109"/>
                  </a:lnTo>
                  <a:lnTo>
                    <a:pt x="764921" y="1485531"/>
                  </a:lnTo>
                  <a:lnTo>
                    <a:pt x="764921" y="1483398"/>
                  </a:lnTo>
                  <a:lnTo>
                    <a:pt x="765276" y="1481975"/>
                  </a:lnTo>
                  <a:close/>
                </a:path>
                <a:path w="1207135" h="1515110">
                  <a:moveTo>
                    <a:pt x="765632" y="1042225"/>
                  </a:moveTo>
                  <a:lnTo>
                    <a:pt x="765276" y="1041514"/>
                  </a:lnTo>
                  <a:lnTo>
                    <a:pt x="764921" y="1041514"/>
                  </a:lnTo>
                  <a:lnTo>
                    <a:pt x="764209" y="1041158"/>
                  </a:lnTo>
                  <a:lnTo>
                    <a:pt x="763841" y="1041514"/>
                  </a:lnTo>
                  <a:lnTo>
                    <a:pt x="763485" y="1042225"/>
                  </a:lnTo>
                  <a:lnTo>
                    <a:pt x="763130" y="1042581"/>
                  </a:lnTo>
                  <a:lnTo>
                    <a:pt x="762774" y="1043292"/>
                  </a:lnTo>
                  <a:lnTo>
                    <a:pt x="763485" y="1044003"/>
                  </a:lnTo>
                  <a:lnTo>
                    <a:pt x="763841" y="1044714"/>
                  </a:lnTo>
                  <a:lnTo>
                    <a:pt x="764565" y="1044003"/>
                  </a:lnTo>
                  <a:lnTo>
                    <a:pt x="765276" y="1042581"/>
                  </a:lnTo>
                  <a:lnTo>
                    <a:pt x="765632" y="1042225"/>
                  </a:lnTo>
                  <a:close/>
                </a:path>
                <a:path w="1207135" h="1515110">
                  <a:moveTo>
                    <a:pt x="784161" y="1437817"/>
                  </a:moveTo>
                  <a:lnTo>
                    <a:pt x="783793" y="1437817"/>
                  </a:lnTo>
                  <a:lnTo>
                    <a:pt x="783793" y="1437106"/>
                  </a:lnTo>
                  <a:lnTo>
                    <a:pt x="782726" y="1437106"/>
                  </a:lnTo>
                  <a:lnTo>
                    <a:pt x="781659" y="1437462"/>
                  </a:lnTo>
                  <a:lnTo>
                    <a:pt x="780948" y="1437817"/>
                  </a:lnTo>
                  <a:lnTo>
                    <a:pt x="780592" y="1438186"/>
                  </a:lnTo>
                  <a:lnTo>
                    <a:pt x="780237" y="1438897"/>
                  </a:lnTo>
                  <a:lnTo>
                    <a:pt x="780237" y="1440319"/>
                  </a:lnTo>
                  <a:lnTo>
                    <a:pt x="781659" y="1440675"/>
                  </a:lnTo>
                  <a:lnTo>
                    <a:pt x="782370" y="1439964"/>
                  </a:lnTo>
                  <a:lnTo>
                    <a:pt x="783082" y="1439608"/>
                  </a:lnTo>
                  <a:lnTo>
                    <a:pt x="783437" y="1438897"/>
                  </a:lnTo>
                  <a:lnTo>
                    <a:pt x="784161" y="1438186"/>
                  </a:lnTo>
                  <a:lnTo>
                    <a:pt x="784161" y="1437817"/>
                  </a:lnTo>
                  <a:close/>
                </a:path>
                <a:path w="1207135" h="1515110">
                  <a:moveTo>
                    <a:pt x="788428" y="969225"/>
                  </a:moveTo>
                  <a:lnTo>
                    <a:pt x="787717" y="969225"/>
                  </a:lnTo>
                  <a:lnTo>
                    <a:pt x="785939" y="971003"/>
                  </a:lnTo>
                  <a:lnTo>
                    <a:pt x="786650" y="972083"/>
                  </a:lnTo>
                  <a:lnTo>
                    <a:pt x="786650" y="972439"/>
                  </a:lnTo>
                  <a:lnTo>
                    <a:pt x="787006" y="972439"/>
                  </a:lnTo>
                  <a:lnTo>
                    <a:pt x="787361" y="971727"/>
                  </a:lnTo>
                  <a:lnTo>
                    <a:pt x="788428" y="970648"/>
                  </a:lnTo>
                  <a:lnTo>
                    <a:pt x="788073" y="970292"/>
                  </a:lnTo>
                  <a:lnTo>
                    <a:pt x="788073" y="969581"/>
                  </a:lnTo>
                  <a:lnTo>
                    <a:pt x="788428" y="969225"/>
                  </a:lnTo>
                  <a:close/>
                </a:path>
                <a:path w="1207135" h="1515110">
                  <a:moveTo>
                    <a:pt x="792708" y="1512239"/>
                  </a:moveTo>
                  <a:lnTo>
                    <a:pt x="791286" y="1511528"/>
                  </a:lnTo>
                  <a:lnTo>
                    <a:pt x="790562" y="1511528"/>
                  </a:lnTo>
                  <a:lnTo>
                    <a:pt x="789495" y="1512595"/>
                  </a:lnTo>
                  <a:lnTo>
                    <a:pt x="789851" y="1513306"/>
                  </a:lnTo>
                  <a:lnTo>
                    <a:pt x="790562" y="1513662"/>
                  </a:lnTo>
                  <a:lnTo>
                    <a:pt x="791286" y="1514741"/>
                  </a:lnTo>
                  <a:lnTo>
                    <a:pt x="791997" y="1513662"/>
                  </a:lnTo>
                  <a:lnTo>
                    <a:pt x="792708" y="1512239"/>
                  </a:lnTo>
                  <a:close/>
                </a:path>
                <a:path w="1207135" h="1515110">
                  <a:moveTo>
                    <a:pt x="800544" y="1440675"/>
                  </a:moveTo>
                  <a:lnTo>
                    <a:pt x="800188" y="1440675"/>
                  </a:lnTo>
                  <a:lnTo>
                    <a:pt x="799833" y="1440319"/>
                  </a:lnTo>
                  <a:lnTo>
                    <a:pt x="798766" y="1439964"/>
                  </a:lnTo>
                  <a:lnTo>
                    <a:pt x="798410" y="1440319"/>
                  </a:lnTo>
                  <a:lnTo>
                    <a:pt x="798055" y="1440319"/>
                  </a:lnTo>
                  <a:lnTo>
                    <a:pt x="797331" y="1441742"/>
                  </a:lnTo>
                  <a:lnTo>
                    <a:pt x="798410" y="1442808"/>
                  </a:lnTo>
                  <a:lnTo>
                    <a:pt x="800188" y="1442097"/>
                  </a:lnTo>
                  <a:lnTo>
                    <a:pt x="800544" y="1441030"/>
                  </a:lnTo>
                  <a:lnTo>
                    <a:pt x="800544" y="1440675"/>
                  </a:lnTo>
                  <a:close/>
                </a:path>
                <a:path w="1207135" h="1515110">
                  <a:moveTo>
                    <a:pt x="805180" y="1279728"/>
                  </a:moveTo>
                  <a:lnTo>
                    <a:pt x="804824" y="1279372"/>
                  </a:lnTo>
                  <a:lnTo>
                    <a:pt x="804468" y="1278661"/>
                  </a:lnTo>
                  <a:lnTo>
                    <a:pt x="803744" y="1277950"/>
                  </a:lnTo>
                  <a:lnTo>
                    <a:pt x="803744" y="1278305"/>
                  </a:lnTo>
                  <a:lnTo>
                    <a:pt x="803033" y="1278661"/>
                  </a:lnTo>
                  <a:lnTo>
                    <a:pt x="803033" y="1280083"/>
                  </a:lnTo>
                  <a:lnTo>
                    <a:pt x="803744" y="1281150"/>
                  </a:lnTo>
                  <a:lnTo>
                    <a:pt x="804468" y="1280795"/>
                  </a:lnTo>
                  <a:lnTo>
                    <a:pt x="804824" y="1280439"/>
                  </a:lnTo>
                  <a:lnTo>
                    <a:pt x="804824" y="1280083"/>
                  </a:lnTo>
                  <a:lnTo>
                    <a:pt x="805180" y="1279728"/>
                  </a:lnTo>
                  <a:close/>
                </a:path>
                <a:path w="1207135" h="1515110">
                  <a:moveTo>
                    <a:pt x="830110" y="1374089"/>
                  </a:moveTo>
                  <a:lnTo>
                    <a:pt x="828687" y="1373378"/>
                  </a:lnTo>
                  <a:lnTo>
                    <a:pt x="827976" y="1373378"/>
                  </a:lnTo>
                  <a:lnTo>
                    <a:pt x="826909" y="1374444"/>
                  </a:lnTo>
                  <a:lnTo>
                    <a:pt x="827265" y="1375156"/>
                  </a:lnTo>
                  <a:lnTo>
                    <a:pt x="827265" y="1375867"/>
                  </a:lnTo>
                  <a:lnTo>
                    <a:pt x="827976" y="1376578"/>
                  </a:lnTo>
                  <a:lnTo>
                    <a:pt x="829043" y="1378356"/>
                  </a:lnTo>
                  <a:lnTo>
                    <a:pt x="829398" y="1376578"/>
                  </a:lnTo>
                  <a:lnTo>
                    <a:pt x="829754" y="1375511"/>
                  </a:lnTo>
                  <a:lnTo>
                    <a:pt x="830110" y="1374800"/>
                  </a:lnTo>
                  <a:lnTo>
                    <a:pt x="830110" y="1374089"/>
                  </a:lnTo>
                  <a:close/>
                </a:path>
                <a:path w="1207135" h="1515110">
                  <a:moveTo>
                    <a:pt x="831545" y="290906"/>
                  </a:moveTo>
                  <a:lnTo>
                    <a:pt x="829398" y="289839"/>
                  </a:lnTo>
                  <a:lnTo>
                    <a:pt x="829043" y="289839"/>
                  </a:lnTo>
                  <a:lnTo>
                    <a:pt x="828687" y="290550"/>
                  </a:lnTo>
                  <a:lnTo>
                    <a:pt x="829043" y="290906"/>
                  </a:lnTo>
                  <a:lnTo>
                    <a:pt x="829398" y="291617"/>
                  </a:lnTo>
                  <a:lnTo>
                    <a:pt x="830110" y="292328"/>
                  </a:lnTo>
                  <a:lnTo>
                    <a:pt x="830821" y="292328"/>
                  </a:lnTo>
                  <a:lnTo>
                    <a:pt x="830821" y="291973"/>
                  </a:lnTo>
                  <a:lnTo>
                    <a:pt x="831176" y="291261"/>
                  </a:lnTo>
                  <a:lnTo>
                    <a:pt x="831545" y="290906"/>
                  </a:lnTo>
                  <a:close/>
                </a:path>
                <a:path w="1207135" h="1515110">
                  <a:moveTo>
                    <a:pt x="838669" y="1118425"/>
                  </a:moveTo>
                  <a:lnTo>
                    <a:pt x="837590" y="1115580"/>
                  </a:lnTo>
                  <a:lnTo>
                    <a:pt x="837234" y="1115580"/>
                  </a:lnTo>
                  <a:lnTo>
                    <a:pt x="836879" y="1115936"/>
                  </a:lnTo>
                  <a:lnTo>
                    <a:pt x="836879" y="1117358"/>
                  </a:lnTo>
                  <a:lnTo>
                    <a:pt x="837590" y="1118425"/>
                  </a:lnTo>
                  <a:lnTo>
                    <a:pt x="838669" y="1118425"/>
                  </a:lnTo>
                  <a:close/>
                </a:path>
                <a:path w="1207135" h="1515110">
                  <a:moveTo>
                    <a:pt x="857542" y="1362341"/>
                  </a:moveTo>
                  <a:lnTo>
                    <a:pt x="855764" y="1362341"/>
                  </a:lnTo>
                  <a:lnTo>
                    <a:pt x="854697" y="1361973"/>
                  </a:lnTo>
                  <a:lnTo>
                    <a:pt x="853986" y="1364119"/>
                  </a:lnTo>
                  <a:lnTo>
                    <a:pt x="855052" y="1364119"/>
                  </a:lnTo>
                  <a:lnTo>
                    <a:pt x="856475" y="1364475"/>
                  </a:lnTo>
                  <a:lnTo>
                    <a:pt x="857542" y="1362341"/>
                  </a:lnTo>
                  <a:close/>
                </a:path>
                <a:path w="1207135" h="1515110">
                  <a:moveTo>
                    <a:pt x="886053" y="343255"/>
                  </a:moveTo>
                  <a:lnTo>
                    <a:pt x="884262" y="343255"/>
                  </a:lnTo>
                  <a:lnTo>
                    <a:pt x="882840" y="342900"/>
                  </a:lnTo>
                  <a:lnTo>
                    <a:pt x="881773" y="344678"/>
                  </a:lnTo>
                  <a:lnTo>
                    <a:pt x="883551" y="345033"/>
                  </a:lnTo>
                  <a:lnTo>
                    <a:pt x="884974" y="345033"/>
                  </a:lnTo>
                  <a:lnTo>
                    <a:pt x="886053" y="343255"/>
                  </a:lnTo>
                  <a:close/>
                </a:path>
                <a:path w="1207135" h="1515110">
                  <a:moveTo>
                    <a:pt x="894245" y="256717"/>
                  </a:moveTo>
                  <a:lnTo>
                    <a:pt x="893178" y="255651"/>
                  </a:lnTo>
                  <a:lnTo>
                    <a:pt x="892111" y="255651"/>
                  </a:lnTo>
                  <a:lnTo>
                    <a:pt x="891387" y="256006"/>
                  </a:lnTo>
                  <a:lnTo>
                    <a:pt x="891387" y="257797"/>
                  </a:lnTo>
                  <a:lnTo>
                    <a:pt x="891743" y="258508"/>
                  </a:lnTo>
                  <a:lnTo>
                    <a:pt x="892111" y="258864"/>
                  </a:lnTo>
                  <a:lnTo>
                    <a:pt x="892822" y="259219"/>
                  </a:lnTo>
                  <a:lnTo>
                    <a:pt x="893889" y="258508"/>
                  </a:lnTo>
                  <a:lnTo>
                    <a:pt x="894245" y="256717"/>
                  </a:lnTo>
                  <a:close/>
                </a:path>
                <a:path w="1207135" h="1515110">
                  <a:moveTo>
                    <a:pt x="912418" y="1302867"/>
                  </a:moveTo>
                  <a:lnTo>
                    <a:pt x="912050" y="1301800"/>
                  </a:lnTo>
                  <a:lnTo>
                    <a:pt x="911694" y="1301800"/>
                  </a:lnTo>
                  <a:lnTo>
                    <a:pt x="910272" y="1301089"/>
                  </a:lnTo>
                  <a:lnTo>
                    <a:pt x="908850" y="1303223"/>
                  </a:lnTo>
                  <a:lnTo>
                    <a:pt x="909916" y="1303934"/>
                  </a:lnTo>
                  <a:lnTo>
                    <a:pt x="911339" y="1304290"/>
                  </a:lnTo>
                  <a:lnTo>
                    <a:pt x="912050" y="1303223"/>
                  </a:lnTo>
                  <a:lnTo>
                    <a:pt x="912418" y="1302867"/>
                  </a:lnTo>
                  <a:close/>
                </a:path>
                <a:path w="1207135" h="1515110">
                  <a:moveTo>
                    <a:pt x="965847" y="355714"/>
                  </a:moveTo>
                  <a:lnTo>
                    <a:pt x="964780" y="353580"/>
                  </a:lnTo>
                  <a:lnTo>
                    <a:pt x="963002" y="355714"/>
                  </a:lnTo>
                  <a:lnTo>
                    <a:pt x="963714" y="358559"/>
                  </a:lnTo>
                  <a:lnTo>
                    <a:pt x="964425" y="356781"/>
                  </a:lnTo>
                  <a:lnTo>
                    <a:pt x="965847" y="355714"/>
                  </a:lnTo>
                  <a:close/>
                </a:path>
                <a:path w="1207135" h="1515110">
                  <a:moveTo>
                    <a:pt x="973340" y="238925"/>
                  </a:moveTo>
                  <a:lnTo>
                    <a:pt x="972972" y="238213"/>
                  </a:lnTo>
                  <a:lnTo>
                    <a:pt x="970838" y="238213"/>
                  </a:lnTo>
                  <a:lnTo>
                    <a:pt x="970838" y="239636"/>
                  </a:lnTo>
                  <a:lnTo>
                    <a:pt x="971550" y="239991"/>
                  </a:lnTo>
                  <a:lnTo>
                    <a:pt x="971905" y="240703"/>
                  </a:lnTo>
                  <a:lnTo>
                    <a:pt x="972616" y="240347"/>
                  </a:lnTo>
                  <a:lnTo>
                    <a:pt x="973340" y="239636"/>
                  </a:lnTo>
                  <a:lnTo>
                    <a:pt x="973340" y="238925"/>
                  </a:lnTo>
                  <a:close/>
                </a:path>
                <a:path w="1207135" h="1515110">
                  <a:moveTo>
                    <a:pt x="981532" y="253517"/>
                  </a:moveTo>
                  <a:lnTo>
                    <a:pt x="980821" y="251383"/>
                  </a:lnTo>
                  <a:lnTo>
                    <a:pt x="979741" y="253161"/>
                  </a:lnTo>
                  <a:lnTo>
                    <a:pt x="979030" y="254584"/>
                  </a:lnTo>
                  <a:lnTo>
                    <a:pt x="979741" y="256362"/>
                  </a:lnTo>
                  <a:lnTo>
                    <a:pt x="981176" y="254939"/>
                  </a:lnTo>
                  <a:lnTo>
                    <a:pt x="981532" y="253517"/>
                  </a:lnTo>
                  <a:close/>
                </a:path>
                <a:path w="1207135" h="1515110">
                  <a:moveTo>
                    <a:pt x="1020368" y="572922"/>
                  </a:moveTo>
                  <a:lnTo>
                    <a:pt x="1017155" y="572211"/>
                  </a:lnTo>
                  <a:lnTo>
                    <a:pt x="1016444" y="572566"/>
                  </a:lnTo>
                  <a:lnTo>
                    <a:pt x="1016444" y="574344"/>
                  </a:lnTo>
                  <a:lnTo>
                    <a:pt x="1017155" y="575411"/>
                  </a:lnTo>
                  <a:lnTo>
                    <a:pt x="1017511" y="575056"/>
                  </a:lnTo>
                  <a:lnTo>
                    <a:pt x="1020368" y="572922"/>
                  </a:lnTo>
                  <a:close/>
                </a:path>
                <a:path w="1207135" h="1515110">
                  <a:moveTo>
                    <a:pt x="1021080" y="643775"/>
                  </a:moveTo>
                  <a:lnTo>
                    <a:pt x="1020724" y="643064"/>
                  </a:lnTo>
                  <a:lnTo>
                    <a:pt x="1020368" y="641997"/>
                  </a:lnTo>
                  <a:lnTo>
                    <a:pt x="1019644" y="641286"/>
                  </a:lnTo>
                  <a:lnTo>
                    <a:pt x="1018578" y="641286"/>
                  </a:lnTo>
                  <a:lnTo>
                    <a:pt x="1018578" y="642708"/>
                  </a:lnTo>
                  <a:lnTo>
                    <a:pt x="1018933" y="644131"/>
                  </a:lnTo>
                  <a:lnTo>
                    <a:pt x="1020000" y="644131"/>
                  </a:lnTo>
                  <a:lnTo>
                    <a:pt x="1021080" y="643775"/>
                  </a:lnTo>
                  <a:close/>
                </a:path>
                <a:path w="1207135" h="1515110">
                  <a:moveTo>
                    <a:pt x="1022502" y="2133"/>
                  </a:moveTo>
                  <a:lnTo>
                    <a:pt x="1022146" y="1422"/>
                  </a:lnTo>
                  <a:lnTo>
                    <a:pt x="1022146" y="711"/>
                  </a:lnTo>
                  <a:lnTo>
                    <a:pt x="1021435" y="0"/>
                  </a:lnTo>
                  <a:lnTo>
                    <a:pt x="1020368" y="0"/>
                  </a:lnTo>
                  <a:lnTo>
                    <a:pt x="1020000" y="711"/>
                  </a:lnTo>
                  <a:lnTo>
                    <a:pt x="1020368" y="1422"/>
                  </a:lnTo>
                  <a:lnTo>
                    <a:pt x="1020368" y="1778"/>
                  </a:lnTo>
                  <a:lnTo>
                    <a:pt x="1021080" y="3200"/>
                  </a:lnTo>
                  <a:lnTo>
                    <a:pt x="1022146" y="2844"/>
                  </a:lnTo>
                  <a:lnTo>
                    <a:pt x="1022502" y="2133"/>
                  </a:lnTo>
                  <a:close/>
                </a:path>
                <a:path w="1207135" h="1515110">
                  <a:moveTo>
                    <a:pt x="1025347" y="520217"/>
                  </a:moveTo>
                  <a:lnTo>
                    <a:pt x="1023924" y="520573"/>
                  </a:lnTo>
                  <a:lnTo>
                    <a:pt x="1021791" y="520573"/>
                  </a:lnTo>
                  <a:lnTo>
                    <a:pt x="1021791" y="521995"/>
                  </a:lnTo>
                  <a:lnTo>
                    <a:pt x="1022146" y="522706"/>
                  </a:lnTo>
                  <a:lnTo>
                    <a:pt x="1022146" y="523417"/>
                  </a:lnTo>
                  <a:lnTo>
                    <a:pt x="1022858" y="523417"/>
                  </a:lnTo>
                  <a:lnTo>
                    <a:pt x="1023213" y="523786"/>
                  </a:lnTo>
                  <a:lnTo>
                    <a:pt x="1024636" y="521639"/>
                  </a:lnTo>
                  <a:lnTo>
                    <a:pt x="1025347" y="520217"/>
                  </a:lnTo>
                  <a:close/>
                </a:path>
                <a:path w="1207135" h="1515110">
                  <a:moveTo>
                    <a:pt x="1026414" y="288772"/>
                  </a:moveTo>
                  <a:lnTo>
                    <a:pt x="1025347" y="287705"/>
                  </a:lnTo>
                  <a:lnTo>
                    <a:pt x="1024636" y="287705"/>
                  </a:lnTo>
                  <a:lnTo>
                    <a:pt x="1023924" y="288417"/>
                  </a:lnTo>
                  <a:lnTo>
                    <a:pt x="1024280" y="288772"/>
                  </a:lnTo>
                  <a:lnTo>
                    <a:pt x="1024280" y="290550"/>
                  </a:lnTo>
                  <a:lnTo>
                    <a:pt x="1025347" y="290906"/>
                  </a:lnTo>
                  <a:lnTo>
                    <a:pt x="1026058" y="290906"/>
                  </a:lnTo>
                  <a:lnTo>
                    <a:pt x="1026058" y="290550"/>
                  </a:lnTo>
                  <a:lnTo>
                    <a:pt x="1026414" y="289483"/>
                  </a:lnTo>
                  <a:lnTo>
                    <a:pt x="1026414" y="288772"/>
                  </a:lnTo>
                  <a:close/>
                </a:path>
                <a:path w="1207135" h="1515110">
                  <a:moveTo>
                    <a:pt x="1047445" y="541934"/>
                  </a:moveTo>
                  <a:lnTo>
                    <a:pt x="1046010" y="540156"/>
                  </a:lnTo>
                  <a:lnTo>
                    <a:pt x="1044943" y="539089"/>
                  </a:lnTo>
                  <a:lnTo>
                    <a:pt x="1044232" y="538022"/>
                  </a:lnTo>
                  <a:lnTo>
                    <a:pt x="1044587" y="539445"/>
                  </a:lnTo>
                  <a:lnTo>
                    <a:pt x="1044232" y="541223"/>
                  </a:lnTo>
                  <a:lnTo>
                    <a:pt x="1047445" y="541934"/>
                  </a:lnTo>
                  <a:close/>
                </a:path>
                <a:path w="1207135" h="1515110">
                  <a:moveTo>
                    <a:pt x="1072019" y="383133"/>
                  </a:moveTo>
                  <a:lnTo>
                    <a:pt x="1069886" y="381000"/>
                  </a:lnTo>
                  <a:lnTo>
                    <a:pt x="1069174" y="381000"/>
                  </a:lnTo>
                  <a:lnTo>
                    <a:pt x="1068463" y="380631"/>
                  </a:lnTo>
                  <a:lnTo>
                    <a:pt x="1067384" y="381000"/>
                  </a:lnTo>
                  <a:lnTo>
                    <a:pt x="1065961" y="381355"/>
                  </a:lnTo>
                  <a:lnTo>
                    <a:pt x="1067752" y="383133"/>
                  </a:lnTo>
                  <a:lnTo>
                    <a:pt x="1069174" y="383489"/>
                  </a:lnTo>
                  <a:lnTo>
                    <a:pt x="1072019" y="383133"/>
                  </a:lnTo>
                  <a:close/>
                </a:path>
                <a:path w="1207135" h="1515110">
                  <a:moveTo>
                    <a:pt x="1074153" y="106464"/>
                  </a:moveTo>
                  <a:lnTo>
                    <a:pt x="1073797" y="105752"/>
                  </a:lnTo>
                  <a:lnTo>
                    <a:pt x="1073797" y="105397"/>
                  </a:lnTo>
                  <a:lnTo>
                    <a:pt x="1073086" y="105041"/>
                  </a:lnTo>
                  <a:lnTo>
                    <a:pt x="1071308" y="105041"/>
                  </a:lnTo>
                  <a:lnTo>
                    <a:pt x="1070952" y="105397"/>
                  </a:lnTo>
                  <a:lnTo>
                    <a:pt x="1070952" y="107175"/>
                  </a:lnTo>
                  <a:lnTo>
                    <a:pt x="1072375" y="107886"/>
                  </a:lnTo>
                  <a:lnTo>
                    <a:pt x="1073442" y="107530"/>
                  </a:lnTo>
                  <a:lnTo>
                    <a:pt x="1073797" y="107530"/>
                  </a:lnTo>
                  <a:lnTo>
                    <a:pt x="1073797" y="107175"/>
                  </a:lnTo>
                  <a:lnTo>
                    <a:pt x="1074153" y="106819"/>
                  </a:lnTo>
                  <a:lnTo>
                    <a:pt x="1074153" y="106464"/>
                  </a:lnTo>
                  <a:close/>
                </a:path>
                <a:path w="1207135" h="1515110">
                  <a:moveTo>
                    <a:pt x="1076299" y="172339"/>
                  </a:moveTo>
                  <a:lnTo>
                    <a:pt x="1075588" y="170903"/>
                  </a:lnTo>
                  <a:lnTo>
                    <a:pt x="1074877" y="170548"/>
                  </a:lnTo>
                  <a:lnTo>
                    <a:pt x="1074153" y="169837"/>
                  </a:lnTo>
                  <a:lnTo>
                    <a:pt x="1072375" y="171627"/>
                  </a:lnTo>
                  <a:lnTo>
                    <a:pt x="1072019" y="172339"/>
                  </a:lnTo>
                  <a:lnTo>
                    <a:pt x="1073086" y="173405"/>
                  </a:lnTo>
                  <a:lnTo>
                    <a:pt x="1074521" y="173050"/>
                  </a:lnTo>
                  <a:lnTo>
                    <a:pt x="1075588" y="172694"/>
                  </a:lnTo>
                  <a:lnTo>
                    <a:pt x="1076299" y="172339"/>
                  </a:lnTo>
                  <a:close/>
                </a:path>
                <a:path w="1207135" h="1515110">
                  <a:moveTo>
                    <a:pt x="1082357" y="118567"/>
                  </a:moveTo>
                  <a:lnTo>
                    <a:pt x="1082001" y="118567"/>
                  </a:lnTo>
                  <a:lnTo>
                    <a:pt x="1081646" y="118211"/>
                  </a:lnTo>
                  <a:lnTo>
                    <a:pt x="1080211" y="118211"/>
                  </a:lnTo>
                  <a:lnTo>
                    <a:pt x="1079500" y="118922"/>
                  </a:lnTo>
                  <a:lnTo>
                    <a:pt x="1079855" y="119989"/>
                  </a:lnTo>
                  <a:lnTo>
                    <a:pt x="1079855" y="120345"/>
                  </a:lnTo>
                  <a:lnTo>
                    <a:pt x="1080566" y="120700"/>
                  </a:lnTo>
                  <a:lnTo>
                    <a:pt x="1080922" y="120700"/>
                  </a:lnTo>
                  <a:lnTo>
                    <a:pt x="1082357" y="119989"/>
                  </a:lnTo>
                  <a:lnTo>
                    <a:pt x="1082357" y="118567"/>
                  </a:lnTo>
                  <a:close/>
                </a:path>
                <a:path w="1207135" h="1515110">
                  <a:moveTo>
                    <a:pt x="1093038" y="356425"/>
                  </a:moveTo>
                  <a:lnTo>
                    <a:pt x="1092327" y="355714"/>
                  </a:lnTo>
                  <a:lnTo>
                    <a:pt x="1091971" y="356425"/>
                  </a:lnTo>
                  <a:lnTo>
                    <a:pt x="1091260" y="356781"/>
                  </a:lnTo>
                  <a:lnTo>
                    <a:pt x="1090549" y="357492"/>
                  </a:lnTo>
                  <a:lnTo>
                    <a:pt x="1091260" y="357847"/>
                  </a:lnTo>
                  <a:lnTo>
                    <a:pt x="1091971" y="358559"/>
                  </a:lnTo>
                  <a:lnTo>
                    <a:pt x="1091971" y="358203"/>
                  </a:lnTo>
                  <a:lnTo>
                    <a:pt x="1092682" y="357492"/>
                  </a:lnTo>
                  <a:lnTo>
                    <a:pt x="1093038" y="356781"/>
                  </a:lnTo>
                  <a:lnTo>
                    <a:pt x="1093038" y="356425"/>
                  </a:lnTo>
                  <a:close/>
                </a:path>
                <a:path w="1207135" h="1515110">
                  <a:moveTo>
                    <a:pt x="1207046" y="199745"/>
                  </a:moveTo>
                  <a:lnTo>
                    <a:pt x="1205979" y="199034"/>
                  </a:lnTo>
                  <a:lnTo>
                    <a:pt x="1205268" y="198678"/>
                  </a:lnTo>
                  <a:lnTo>
                    <a:pt x="1204912" y="198678"/>
                  </a:lnTo>
                  <a:lnTo>
                    <a:pt x="1204556" y="199034"/>
                  </a:lnTo>
                  <a:lnTo>
                    <a:pt x="1204201" y="199745"/>
                  </a:lnTo>
                  <a:lnTo>
                    <a:pt x="1204912" y="200469"/>
                  </a:lnTo>
                  <a:lnTo>
                    <a:pt x="1205623" y="200825"/>
                  </a:lnTo>
                  <a:lnTo>
                    <a:pt x="1205979" y="200825"/>
                  </a:lnTo>
                  <a:lnTo>
                    <a:pt x="1207046" y="199745"/>
                  </a:lnTo>
                  <a:close/>
                </a:path>
              </a:pathLst>
            </a:custGeom>
            <a:solidFill>
              <a:srgbClr val="BF8552"/>
            </a:solidFill>
          </p:spPr>
          <p:txBody>
            <a:bodyPr wrap="square" lIns="0" tIns="0" rIns="0" bIns="0" rtlCol="0"/>
            <a:lstStyle/>
            <a:p>
              <a:endParaRPr/>
            </a:p>
          </p:txBody>
        </p:sp>
        <p:sp>
          <p:nvSpPr>
            <p:cNvPr id="25" name="object 25"/>
            <p:cNvSpPr/>
            <p:nvPr/>
          </p:nvSpPr>
          <p:spPr>
            <a:xfrm>
              <a:off x="1680768" y="1428368"/>
              <a:ext cx="1054735" cy="1684020"/>
            </a:xfrm>
            <a:custGeom>
              <a:avLst/>
              <a:gdLst/>
              <a:ahLst/>
              <a:cxnLst/>
              <a:rect l="l" t="t" r="r" b="b"/>
              <a:pathLst>
                <a:path w="1054735" h="1684020">
                  <a:moveTo>
                    <a:pt x="2844" y="656247"/>
                  </a:moveTo>
                  <a:lnTo>
                    <a:pt x="2133" y="655891"/>
                  </a:lnTo>
                  <a:lnTo>
                    <a:pt x="1778" y="655180"/>
                  </a:lnTo>
                  <a:lnTo>
                    <a:pt x="355" y="656602"/>
                  </a:lnTo>
                  <a:lnTo>
                    <a:pt x="355" y="656958"/>
                  </a:lnTo>
                  <a:lnTo>
                    <a:pt x="0" y="657313"/>
                  </a:lnTo>
                  <a:lnTo>
                    <a:pt x="711" y="658025"/>
                  </a:lnTo>
                  <a:lnTo>
                    <a:pt x="1066" y="658025"/>
                  </a:lnTo>
                  <a:lnTo>
                    <a:pt x="2133" y="658380"/>
                  </a:lnTo>
                  <a:lnTo>
                    <a:pt x="2844" y="657669"/>
                  </a:lnTo>
                  <a:lnTo>
                    <a:pt x="2844" y="656247"/>
                  </a:lnTo>
                  <a:close/>
                </a:path>
                <a:path w="1054735" h="1684020">
                  <a:moveTo>
                    <a:pt x="20662" y="654113"/>
                  </a:moveTo>
                  <a:lnTo>
                    <a:pt x="20307" y="653402"/>
                  </a:lnTo>
                  <a:lnTo>
                    <a:pt x="19951" y="653046"/>
                  </a:lnTo>
                  <a:lnTo>
                    <a:pt x="19596" y="652335"/>
                  </a:lnTo>
                  <a:lnTo>
                    <a:pt x="18884" y="652691"/>
                  </a:lnTo>
                  <a:lnTo>
                    <a:pt x="18173" y="653402"/>
                  </a:lnTo>
                  <a:lnTo>
                    <a:pt x="18529" y="654113"/>
                  </a:lnTo>
                  <a:lnTo>
                    <a:pt x="18884" y="654469"/>
                  </a:lnTo>
                  <a:lnTo>
                    <a:pt x="19596" y="654824"/>
                  </a:lnTo>
                  <a:lnTo>
                    <a:pt x="19951" y="654824"/>
                  </a:lnTo>
                  <a:lnTo>
                    <a:pt x="20662" y="654113"/>
                  </a:lnTo>
                  <a:close/>
                </a:path>
                <a:path w="1054735" h="1684020">
                  <a:moveTo>
                    <a:pt x="78740" y="639152"/>
                  </a:moveTo>
                  <a:lnTo>
                    <a:pt x="78028" y="638441"/>
                  </a:lnTo>
                  <a:lnTo>
                    <a:pt x="76593" y="639864"/>
                  </a:lnTo>
                  <a:lnTo>
                    <a:pt x="76949" y="640219"/>
                  </a:lnTo>
                  <a:lnTo>
                    <a:pt x="77304" y="640930"/>
                  </a:lnTo>
                  <a:lnTo>
                    <a:pt x="78740" y="640930"/>
                  </a:lnTo>
                  <a:lnTo>
                    <a:pt x="78740" y="639152"/>
                  </a:lnTo>
                  <a:close/>
                </a:path>
                <a:path w="1054735" h="1684020">
                  <a:moveTo>
                    <a:pt x="113296" y="762000"/>
                  </a:moveTo>
                  <a:lnTo>
                    <a:pt x="112585" y="761288"/>
                  </a:lnTo>
                  <a:lnTo>
                    <a:pt x="112585" y="760933"/>
                  </a:lnTo>
                  <a:lnTo>
                    <a:pt x="111874" y="760577"/>
                  </a:lnTo>
                  <a:lnTo>
                    <a:pt x="110794" y="761644"/>
                  </a:lnTo>
                  <a:lnTo>
                    <a:pt x="111163" y="762711"/>
                  </a:lnTo>
                  <a:lnTo>
                    <a:pt x="111874" y="763066"/>
                  </a:lnTo>
                  <a:lnTo>
                    <a:pt x="112229" y="762711"/>
                  </a:lnTo>
                  <a:lnTo>
                    <a:pt x="112941" y="762355"/>
                  </a:lnTo>
                  <a:lnTo>
                    <a:pt x="113296" y="762000"/>
                  </a:lnTo>
                  <a:close/>
                </a:path>
                <a:path w="1054735" h="1684020">
                  <a:moveTo>
                    <a:pt x="122910" y="649122"/>
                  </a:moveTo>
                  <a:lnTo>
                    <a:pt x="122555" y="648411"/>
                  </a:lnTo>
                  <a:lnTo>
                    <a:pt x="121132" y="646988"/>
                  </a:lnTo>
                  <a:lnTo>
                    <a:pt x="121132" y="650544"/>
                  </a:lnTo>
                  <a:lnTo>
                    <a:pt x="121488" y="650900"/>
                  </a:lnTo>
                  <a:lnTo>
                    <a:pt x="122199" y="650900"/>
                  </a:lnTo>
                  <a:lnTo>
                    <a:pt x="122910" y="649478"/>
                  </a:lnTo>
                  <a:lnTo>
                    <a:pt x="122910" y="649122"/>
                  </a:lnTo>
                  <a:close/>
                </a:path>
                <a:path w="1054735" h="1684020">
                  <a:moveTo>
                    <a:pt x="127190" y="529844"/>
                  </a:moveTo>
                  <a:lnTo>
                    <a:pt x="126123" y="531622"/>
                  </a:lnTo>
                  <a:lnTo>
                    <a:pt x="126834" y="530555"/>
                  </a:lnTo>
                  <a:lnTo>
                    <a:pt x="127190" y="530199"/>
                  </a:lnTo>
                  <a:lnTo>
                    <a:pt x="127190" y="529844"/>
                  </a:lnTo>
                  <a:close/>
                </a:path>
                <a:path w="1054735" h="1684020">
                  <a:moveTo>
                    <a:pt x="147497" y="805802"/>
                  </a:moveTo>
                  <a:lnTo>
                    <a:pt x="146431" y="804735"/>
                  </a:lnTo>
                  <a:lnTo>
                    <a:pt x="145719" y="804735"/>
                  </a:lnTo>
                  <a:lnTo>
                    <a:pt x="144640" y="805446"/>
                  </a:lnTo>
                  <a:lnTo>
                    <a:pt x="144640" y="806513"/>
                  </a:lnTo>
                  <a:lnTo>
                    <a:pt x="145008" y="807224"/>
                  </a:lnTo>
                  <a:lnTo>
                    <a:pt x="145364" y="808291"/>
                  </a:lnTo>
                  <a:lnTo>
                    <a:pt x="146431" y="807224"/>
                  </a:lnTo>
                  <a:lnTo>
                    <a:pt x="147142" y="806869"/>
                  </a:lnTo>
                  <a:lnTo>
                    <a:pt x="147142" y="805802"/>
                  </a:lnTo>
                  <a:lnTo>
                    <a:pt x="147497" y="805802"/>
                  </a:lnTo>
                  <a:close/>
                </a:path>
                <a:path w="1054735" h="1684020">
                  <a:moveTo>
                    <a:pt x="154978" y="633463"/>
                  </a:moveTo>
                  <a:lnTo>
                    <a:pt x="153911" y="632739"/>
                  </a:lnTo>
                  <a:lnTo>
                    <a:pt x="152844" y="633107"/>
                  </a:lnTo>
                  <a:lnTo>
                    <a:pt x="152488" y="633107"/>
                  </a:lnTo>
                  <a:lnTo>
                    <a:pt x="152133" y="634174"/>
                  </a:lnTo>
                  <a:lnTo>
                    <a:pt x="152488" y="634885"/>
                  </a:lnTo>
                  <a:lnTo>
                    <a:pt x="152844" y="635241"/>
                  </a:lnTo>
                  <a:lnTo>
                    <a:pt x="153555" y="635596"/>
                  </a:lnTo>
                  <a:lnTo>
                    <a:pt x="154266" y="634885"/>
                  </a:lnTo>
                  <a:lnTo>
                    <a:pt x="154978" y="633463"/>
                  </a:lnTo>
                  <a:close/>
                </a:path>
                <a:path w="1054735" h="1684020">
                  <a:moveTo>
                    <a:pt x="155689" y="817905"/>
                  </a:moveTo>
                  <a:lnTo>
                    <a:pt x="155333" y="816483"/>
                  </a:lnTo>
                  <a:lnTo>
                    <a:pt x="154266" y="815771"/>
                  </a:lnTo>
                  <a:lnTo>
                    <a:pt x="153555" y="816127"/>
                  </a:lnTo>
                  <a:lnTo>
                    <a:pt x="153200" y="816483"/>
                  </a:lnTo>
                  <a:lnTo>
                    <a:pt x="153200" y="817905"/>
                  </a:lnTo>
                  <a:lnTo>
                    <a:pt x="154266" y="818261"/>
                  </a:lnTo>
                  <a:lnTo>
                    <a:pt x="154978" y="818616"/>
                  </a:lnTo>
                  <a:lnTo>
                    <a:pt x="155689" y="818616"/>
                  </a:lnTo>
                  <a:lnTo>
                    <a:pt x="155689" y="817905"/>
                  </a:lnTo>
                  <a:close/>
                </a:path>
                <a:path w="1054735" h="1684020">
                  <a:moveTo>
                    <a:pt x="165315" y="644144"/>
                  </a:moveTo>
                  <a:lnTo>
                    <a:pt x="164592" y="643432"/>
                  </a:lnTo>
                  <a:lnTo>
                    <a:pt x="163525" y="643432"/>
                  </a:lnTo>
                  <a:lnTo>
                    <a:pt x="162814" y="644144"/>
                  </a:lnTo>
                  <a:lnTo>
                    <a:pt x="162814" y="644855"/>
                  </a:lnTo>
                  <a:lnTo>
                    <a:pt x="164236" y="646277"/>
                  </a:lnTo>
                  <a:lnTo>
                    <a:pt x="164592" y="645210"/>
                  </a:lnTo>
                  <a:lnTo>
                    <a:pt x="165315" y="644855"/>
                  </a:lnTo>
                  <a:lnTo>
                    <a:pt x="165315" y="644144"/>
                  </a:lnTo>
                  <a:close/>
                </a:path>
                <a:path w="1054735" h="1684020">
                  <a:moveTo>
                    <a:pt x="171361" y="1008049"/>
                  </a:moveTo>
                  <a:lnTo>
                    <a:pt x="170294" y="1006983"/>
                  </a:lnTo>
                  <a:lnTo>
                    <a:pt x="169227" y="1006983"/>
                  </a:lnTo>
                  <a:lnTo>
                    <a:pt x="168871" y="1007338"/>
                  </a:lnTo>
                  <a:lnTo>
                    <a:pt x="168160" y="1007694"/>
                  </a:lnTo>
                  <a:lnTo>
                    <a:pt x="168871" y="1008405"/>
                  </a:lnTo>
                  <a:lnTo>
                    <a:pt x="169227" y="1009116"/>
                  </a:lnTo>
                  <a:lnTo>
                    <a:pt x="169938" y="1009116"/>
                  </a:lnTo>
                  <a:lnTo>
                    <a:pt x="170649" y="1008405"/>
                  </a:lnTo>
                  <a:lnTo>
                    <a:pt x="171361" y="1008049"/>
                  </a:lnTo>
                  <a:close/>
                </a:path>
                <a:path w="1054735" h="1684020">
                  <a:moveTo>
                    <a:pt x="175641" y="924013"/>
                  </a:moveTo>
                  <a:lnTo>
                    <a:pt x="173863" y="922235"/>
                  </a:lnTo>
                  <a:lnTo>
                    <a:pt x="173507" y="922591"/>
                  </a:lnTo>
                  <a:lnTo>
                    <a:pt x="172796" y="922591"/>
                  </a:lnTo>
                  <a:lnTo>
                    <a:pt x="172085" y="922947"/>
                  </a:lnTo>
                  <a:lnTo>
                    <a:pt x="172440" y="923658"/>
                  </a:lnTo>
                  <a:lnTo>
                    <a:pt x="172440" y="924369"/>
                  </a:lnTo>
                  <a:lnTo>
                    <a:pt x="174218" y="924369"/>
                  </a:lnTo>
                  <a:lnTo>
                    <a:pt x="175641" y="924013"/>
                  </a:lnTo>
                  <a:close/>
                </a:path>
                <a:path w="1054735" h="1684020">
                  <a:moveTo>
                    <a:pt x="176352" y="971727"/>
                  </a:moveTo>
                  <a:lnTo>
                    <a:pt x="174218" y="973150"/>
                  </a:lnTo>
                  <a:lnTo>
                    <a:pt x="176352" y="974572"/>
                  </a:lnTo>
                  <a:lnTo>
                    <a:pt x="176352" y="971727"/>
                  </a:lnTo>
                  <a:close/>
                </a:path>
                <a:path w="1054735" h="1684020">
                  <a:moveTo>
                    <a:pt x="192024" y="924725"/>
                  </a:moveTo>
                  <a:lnTo>
                    <a:pt x="191668" y="924369"/>
                  </a:lnTo>
                  <a:lnTo>
                    <a:pt x="191312" y="923658"/>
                  </a:lnTo>
                  <a:lnTo>
                    <a:pt x="190246" y="924725"/>
                  </a:lnTo>
                  <a:lnTo>
                    <a:pt x="190246" y="925080"/>
                  </a:lnTo>
                  <a:lnTo>
                    <a:pt x="190957" y="925791"/>
                  </a:lnTo>
                  <a:lnTo>
                    <a:pt x="191312" y="925791"/>
                  </a:lnTo>
                  <a:lnTo>
                    <a:pt x="192024" y="925436"/>
                  </a:lnTo>
                  <a:lnTo>
                    <a:pt x="192024" y="924725"/>
                  </a:lnTo>
                  <a:close/>
                </a:path>
                <a:path w="1054735" h="1684020">
                  <a:moveTo>
                    <a:pt x="202717" y="533044"/>
                  </a:moveTo>
                  <a:lnTo>
                    <a:pt x="200583" y="532333"/>
                  </a:lnTo>
                  <a:lnTo>
                    <a:pt x="199872" y="531977"/>
                  </a:lnTo>
                  <a:lnTo>
                    <a:pt x="199161" y="531977"/>
                  </a:lnTo>
                  <a:lnTo>
                    <a:pt x="198793" y="532333"/>
                  </a:lnTo>
                  <a:lnTo>
                    <a:pt x="198793" y="533755"/>
                  </a:lnTo>
                  <a:lnTo>
                    <a:pt x="199517" y="534466"/>
                  </a:lnTo>
                  <a:lnTo>
                    <a:pt x="200583" y="534111"/>
                  </a:lnTo>
                  <a:lnTo>
                    <a:pt x="200939" y="534111"/>
                  </a:lnTo>
                  <a:lnTo>
                    <a:pt x="201295" y="533755"/>
                  </a:lnTo>
                  <a:lnTo>
                    <a:pt x="202717" y="533044"/>
                  </a:lnTo>
                  <a:close/>
                </a:path>
                <a:path w="1054735" h="1684020">
                  <a:moveTo>
                    <a:pt x="210908" y="1124483"/>
                  </a:moveTo>
                  <a:lnTo>
                    <a:pt x="210197" y="1123772"/>
                  </a:lnTo>
                  <a:lnTo>
                    <a:pt x="209486" y="1123416"/>
                  </a:lnTo>
                  <a:lnTo>
                    <a:pt x="209130" y="1123061"/>
                  </a:lnTo>
                  <a:lnTo>
                    <a:pt x="208775" y="1123416"/>
                  </a:lnTo>
                  <a:lnTo>
                    <a:pt x="208064" y="1123416"/>
                  </a:lnTo>
                  <a:lnTo>
                    <a:pt x="208064" y="1124127"/>
                  </a:lnTo>
                  <a:lnTo>
                    <a:pt x="209842" y="1125905"/>
                  </a:lnTo>
                  <a:lnTo>
                    <a:pt x="210908" y="1124483"/>
                  </a:lnTo>
                  <a:close/>
                </a:path>
                <a:path w="1054735" h="1684020">
                  <a:moveTo>
                    <a:pt x="210908" y="808291"/>
                  </a:moveTo>
                  <a:lnTo>
                    <a:pt x="210553" y="807935"/>
                  </a:lnTo>
                  <a:lnTo>
                    <a:pt x="209842" y="807580"/>
                  </a:lnTo>
                  <a:lnTo>
                    <a:pt x="209486" y="807224"/>
                  </a:lnTo>
                  <a:lnTo>
                    <a:pt x="209130" y="807580"/>
                  </a:lnTo>
                  <a:lnTo>
                    <a:pt x="208419" y="807935"/>
                  </a:lnTo>
                  <a:lnTo>
                    <a:pt x="208064" y="808647"/>
                  </a:lnTo>
                  <a:lnTo>
                    <a:pt x="207708" y="809002"/>
                  </a:lnTo>
                  <a:lnTo>
                    <a:pt x="207708" y="809713"/>
                  </a:lnTo>
                  <a:lnTo>
                    <a:pt x="208419" y="810425"/>
                  </a:lnTo>
                  <a:lnTo>
                    <a:pt x="209130" y="810780"/>
                  </a:lnTo>
                  <a:lnTo>
                    <a:pt x="209842" y="810069"/>
                  </a:lnTo>
                  <a:lnTo>
                    <a:pt x="210197" y="809002"/>
                  </a:lnTo>
                  <a:lnTo>
                    <a:pt x="210908" y="808291"/>
                  </a:lnTo>
                  <a:close/>
                </a:path>
                <a:path w="1054735" h="1684020">
                  <a:moveTo>
                    <a:pt x="222669" y="817549"/>
                  </a:moveTo>
                  <a:lnTo>
                    <a:pt x="221957" y="816838"/>
                  </a:lnTo>
                  <a:lnTo>
                    <a:pt x="221602" y="816127"/>
                  </a:lnTo>
                  <a:lnTo>
                    <a:pt x="221246" y="816127"/>
                  </a:lnTo>
                  <a:lnTo>
                    <a:pt x="220535" y="816483"/>
                  </a:lnTo>
                  <a:lnTo>
                    <a:pt x="220535" y="817549"/>
                  </a:lnTo>
                  <a:lnTo>
                    <a:pt x="221246" y="818261"/>
                  </a:lnTo>
                  <a:lnTo>
                    <a:pt x="221602" y="817905"/>
                  </a:lnTo>
                  <a:lnTo>
                    <a:pt x="222313" y="817905"/>
                  </a:lnTo>
                  <a:lnTo>
                    <a:pt x="222669" y="817549"/>
                  </a:lnTo>
                  <a:close/>
                </a:path>
                <a:path w="1054735" h="1684020">
                  <a:moveTo>
                    <a:pt x="234073" y="608888"/>
                  </a:moveTo>
                  <a:lnTo>
                    <a:pt x="233718" y="608888"/>
                  </a:lnTo>
                  <a:lnTo>
                    <a:pt x="233006" y="608533"/>
                  </a:lnTo>
                  <a:lnTo>
                    <a:pt x="231927" y="608888"/>
                  </a:lnTo>
                  <a:lnTo>
                    <a:pt x="231571" y="609600"/>
                  </a:lnTo>
                  <a:lnTo>
                    <a:pt x="231571" y="609955"/>
                  </a:lnTo>
                  <a:lnTo>
                    <a:pt x="231927" y="609955"/>
                  </a:lnTo>
                  <a:lnTo>
                    <a:pt x="232283" y="610311"/>
                  </a:lnTo>
                  <a:lnTo>
                    <a:pt x="233006" y="610311"/>
                  </a:lnTo>
                  <a:lnTo>
                    <a:pt x="233362" y="609955"/>
                  </a:lnTo>
                  <a:lnTo>
                    <a:pt x="234073" y="609600"/>
                  </a:lnTo>
                  <a:lnTo>
                    <a:pt x="234073" y="608888"/>
                  </a:lnTo>
                  <a:close/>
                </a:path>
                <a:path w="1054735" h="1684020">
                  <a:moveTo>
                    <a:pt x="240131" y="1110602"/>
                  </a:moveTo>
                  <a:lnTo>
                    <a:pt x="239776" y="1109891"/>
                  </a:lnTo>
                  <a:lnTo>
                    <a:pt x="239776" y="1109535"/>
                  </a:lnTo>
                  <a:lnTo>
                    <a:pt x="239420" y="1109179"/>
                  </a:lnTo>
                  <a:lnTo>
                    <a:pt x="239052" y="1109179"/>
                  </a:lnTo>
                  <a:lnTo>
                    <a:pt x="238696" y="1109535"/>
                  </a:lnTo>
                  <a:lnTo>
                    <a:pt x="237985" y="1109891"/>
                  </a:lnTo>
                  <a:lnTo>
                    <a:pt x="238696" y="1110246"/>
                  </a:lnTo>
                  <a:lnTo>
                    <a:pt x="238696" y="1110602"/>
                  </a:lnTo>
                  <a:lnTo>
                    <a:pt x="239420" y="1110957"/>
                  </a:lnTo>
                  <a:lnTo>
                    <a:pt x="239420" y="1111313"/>
                  </a:lnTo>
                  <a:lnTo>
                    <a:pt x="240131" y="1110602"/>
                  </a:lnTo>
                  <a:close/>
                </a:path>
                <a:path w="1054735" h="1684020">
                  <a:moveTo>
                    <a:pt x="257225" y="391325"/>
                  </a:moveTo>
                  <a:lnTo>
                    <a:pt x="256870" y="390613"/>
                  </a:lnTo>
                  <a:lnTo>
                    <a:pt x="256870" y="390258"/>
                  </a:lnTo>
                  <a:lnTo>
                    <a:pt x="256514" y="390258"/>
                  </a:lnTo>
                  <a:lnTo>
                    <a:pt x="255803" y="389902"/>
                  </a:lnTo>
                  <a:lnTo>
                    <a:pt x="255092" y="391325"/>
                  </a:lnTo>
                  <a:lnTo>
                    <a:pt x="255092" y="392036"/>
                  </a:lnTo>
                  <a:lnTo>
                    <a:pt x="255447" y="392391"/>
                  </a:lnTo>
                  <a:lnTo>
                    <a:pt x="256514" y="392391"/>
                  </a:lnTo>
                  <a:lnTo>
                    <a:pt x="257225" y="391325"/>
                  </a:lnTo>
                  <a:close/>
                </a:path>
                <a:path w="1054735" h="1684020">
                  <a:moveTo>
                    <a:pt x="259727" y="803656"/>
                  </a:moveTo>
                  <a:lnTo>
                    <a:pt x="259359" y="803300"/>
                  </a:lnTo>
                  <a:lnTo>
                    <a:pt x="258648" y="802944"/>
                  </a:lnTo>
                  <a:lnTo>
                    <a:pt x="257225" y="802944"/>
                  </a:lnTo>
                  <a:lnTo>
                    <a:pt x="257225" y="804735"/>
                  </a:lnTo>
                  <a:lnTo>
                    <a:pt x="258292" y="805802"/>
                  </a:lnTo>
                  <a:lnTo>
                    <a:pt x="258648" y="805446"/>
                  </a:lnTo>
                  <a:lnTo>
                    <a:pt x="259003" y="804735"/>
                  </a:lnTo>
                  <a:lnTo>
                    <a:pt x="259727" y="803656"/>
                  </a:lnTo>
                  <a:close/>
                </a:path>
                <a:path w="1054735" h="1684020">
                  <a:moveTo>
                    <a:pt x="262572" y="950366"/>
                  </a:moveTo>
                  <a:lnTo>
                    <a:pt x="262216" y="949655"/>
                  </a:lnTo>
                  <a:lnTo>
                    <a:pt x="262216" y="949299"/>
                  </a:lnTo>
                  <a:lnTo>
                    <a:pt x="261861" y="949655"/>
                  </a:lnTo>
                  <a:lnTo>
                    <a:pt x="261505" y="949655"/>
                  </a:lnTo>
                  <a:lnTo>
                    <a:pt x="260794" y="950366"/>
                  </a:lnTo>
                  <a:lnTo>
                    <a:pt x="260794" y="951077"/>
                  </a:lnTo>
                  <a:lnTo>
                    <a:pt x="261150" y="951077"/>
                  </a:lnTo>
                  <a:lnTo>
                    <a:pt x="261150" y="951433"/>
                  </a:lnTo>
                  <a:lnTo>
                    <a:pt x="261505" y="951077"/>
                  </a:lnTo>
                  <a:lnTo>
                    <a:pt x="262216" y="950722"/>
                  </a:lnTo>
                  <a:lnTo>
                    <a:pt x="262572" y="950366"/>
                  </a:lnTo>
                  <a:close/>
                </a:path>
                <a:path w="1054735" h="1684020">
                  <a:moveTo>
                    <a:pt x="265417" y="1006983"/>
                  </a:moveTo>
                  <a:lnTo>
                    <a:pt x="265061" y="1006271"/>
                  </a:lnTo>
                  <a:lnTo>
                    <a:pt x="264706" y="1005916"/>
                  </a:lnTo>
                  <a:lnTo>
                    <a:pt x="262572" y="1006983"/>
                  </a:lnTo>
                  <a:lnTo>
                    <a:pt x="263639" y="1007694"/>
                  </a:lnTo>
                  <a:lnTo>
                    <a:pt x="264706" y="1007694"/>
                  </a:lnTo>
                  <a:lnTo>
                    <a:pt x="265417" y="1006983"/>
                  </a:lnTo>
                  <a:close/>
                </a:path>
                <a:path w="1054735" h="1684020">
                  <a:moveTo>
                    <a:pt x="268274" y="994511"/>
                  </a:moveTo>
                  <a:lnTo>
                    <a:pt x="267919" y="994511"/>
                  </a:lnTo>
                  <a:lnTo>
                    <a:pt x="267563" y="993800"/>
                  </a:lnTo>
                  <a:lnTo>
                    <a:pt x="267208" y="993800"/>
                  </a:lnTo>
                  <a:lnTo>
                    <a:pt x="266852" y="993444"/>
                  </a:lnTo>
                  <a:lnTo>
                    <a:pt x="266496" y="994156"/>
                  </a:lnTo>
                  <a:lnTo>
                    <a:pt x="265772" y="994511"/>
                  </a:lnTo>
                  <a:lnTo>
                    <a:pt x="266496" y="994879"/>
                  </a:lnTo>
                  <a:lnTo>
                    <a:pt x="266852" y="995235"/>
                  </a:lnTo>
                  <a:lnTo>
                    <a:pt x="267563" y="995235"/>
                  </a:lnTo>
                  <a:lnTo>
                    <a:pt x="268274" y="994511"/>
                  </a:lnTo>
                  <a:close/>
                </a:path>
                <a:path w="1054735" h="1684020">
                  <a:moveTo>
                    <a:pt x="283235" y="441172"/>
                  </a:moveTo>
                  <a:lnTo>
                    <a:pt x="282879" y="440817"/>
                  </a:lnTo>
                  <a:lnTo>
                    <a:pt x="282879" y="440461"/>
                  </a:lnTo>
                  <a:lnTo>
                    <a:pt x="282168" y="440461"/>
                  </a:lnTo>
                  <a:lnTo>
                    <a:pt x="281813" y="440105"/>
                  </a:lnTo>
                  <a:lnTo>
                    <a:pt x="281813" y="441883"/>
                  </a:lnTo>
                  <a:lnTo>
                    <a:pt x="282168" y="442239"/>
                  </a:lnTo>
                  <a:lnTo>
                    <a:pt x="282879" y="442607"/>
                  </a:lnTo>
                  <a:lnTo>
                    <a:pt x="282879" y="441883"/>
                  </a:lnTo>
                  <a:lnTo>
                    <a:pt x="283235" y="441172"/>
                  </a:lnTo>
                  <a:close/>
                </a:path>
                <a:path w="1054735" h="1684020">
                  <a:moveTo>
                    <a:pt x="287515" y="769124"/>
                  </a:moveTo>
                  <a:lnTo>
                    <a:pt x="287159" y="768769"/>
                  </a:lnTo>
                  <a:lnTo>
                    <a:pt x="287159" y="766279"/>
                  </a:lnTo>
                  <a:lnTo>
                    <a:pt x="286435" y="765911"/>
                  </a:lnTo>
                  <a:lnTo>
                    <a:pt x="286080" y="766279"/>
                  </a:lnTo>
                  <a:lnTo>
                    <a:pt x="286080" y="766635"/>
                  </a:lnTo>
                  <a:lnTo>
                    <a:pt x="286435" y="767702"/>
                  </a:lnTo>
                  <a:lnTo>
                    <a:pt x="286435" y="768413"/>
                  </a:lnTo>
                  <a:lnTo>
                    <a:pt x="286804" y="769124"/>
                  </a:lnTo>
                  <a:lnTo>
                    <a:pt x="287515" y="769124"/>
                  </a:lnTo>
                  <a:close/>
                </a:path>
                <a:path w="1054735" h="1684020">
                  <a:moveTo>
                    <a:pt x="287870" y="846747"/>
                  </a:moveTo>
                  <a:lnTo>
                    <a:pt x="287515" y="846391"/>
                  </a:lnTo>
                  <a:lnTo>
                    <a:pt x="286804" y="845324"/>
                  </a:lnTo>
                  <a:lnTo>
                    <a:pt x="286435" y="846035"/>
                  </a:lnTo>
                  <a:lnTo>
                    <a:pt x="286080" y="846391"/>
                  </a:lnTo>
                  <a:lnTo>
                    <a:pt x="286435" y="847102"/>
                  </a:lnTo>
                  <a:lnTo>
                    <a:pt x="286435" y="847458"/>
                  </a:lnTo>
                  <a:lnTo>
                    <a:pt x="287159" y="848169"/>
                  </a:lnTo>
                  <a:lnTo>
                    <a:pt x="287159" y="847813"/>
                  </a:lnTo>
                  <a:lnTo>
                    <a:pt x="287870" y="847458"/>
                  </a:lnTo>
                  <a:lnTo>
                    <a:pt x="287870" y="846747"/>
                  </a:lnTo>
                  <a:close/>
                </a:path>
                <a:path w="1054735" h="1684020">
                  <a:moveTo>
                    <a:pt x="347002" y="635241"/>
                  </a:moveTo>
                  <a:lnTo>
                    <a:pt x="346646" y="634885"/>
                  </a:lnTo>
                  <a:lnTo>
                    <a:pt x="345224" y="634885"/>
                  </a:lnTo>
                  <a:lnTo>
                    <a:pt x="344868" y="635596"/>
                  </a:lnTo>
                  <a:lnTo>
                    <a:pt x="344512" y="635952"/>
                  </a:lnTo>
                  <a:lnTo>
                    <a:pt x="344868" y="635952"/>
                  </a:lnTo>
                  <a:lnTo>
                    <a:pt x="344868" y="636308"/>
                  </a:lnTo>
                  <a:lnTo>
                    <a:pt x="345224" y="636308"/>
                  </a:lnTo>
                  <a:lnTo>
                    <a:pt x="345935" y="635952"/>
                  </a:lnTo>
                  <a:lnTo>
                    <a:pt x="346646" y="635952"/>
                  </a:lnTo>
                  <a:lnTo>
                    <a:pt x="347002" y="635596"/>
                  </a:lnTo>
                  <a:lnTo>
                    <a:pt x="347002" y="635241"/>
                  </a:lnTo>
                  <a:close/>
                </a:path>
                <a:path w="1054735" h="1684020">
                  <a:moveTo>
                    <a:pt x="350215" y="651979"/>
                  </a:moveTo>
                  <a:lnTo>
                    <a:pt x="349859" y="651611"/>
                  </a:lnTo>
                  <a:lnTo>
                    <a:pt x="349504" y="650900"/>
                  </a:lnTo>
                  <a:lnTo>
                    <a:pt x="348792" y="650189"/>
                  </a:lnTo>
                  <a:lnTo>
                    <a:pt x="348437" y="651256"/>
                  </a:lnTo>
                  <a:lnTo>
                    <a:pt x="348081" y="651611"/>
                  </a:lnTo>
                  <a:lnTo>
                    <a:pt x="347370" y="651979"/>
                  </a:lnTo>
                  <a:lnTo>
                    <a:pt x="348081" y="652691"/>
                  </a:lnTo>
                  <a:lnTo>
                    <a:pt x="349148" y="652691"/>
                  </a:lnTo>
                  <a:lnTo>
                    <a:pt x="349504" y="652335"/>
                  </a:lnTo>
                  <a:lnTo>
                    <a:pt x="350215" y="651979"/>
                  </a:lnTo>
                  <a:close/>
                </a:path>
                <a:path w="1054735" h="1684020">
                  <a:moveTo>
                    <a:pt x="354139" y="557974"/>
                  </a:moveTo>
                  <a:lnTo>
                    <a:pt x="353771" y="557263"/>
                  </a:lnTo>
                  <a:lnTo>
                    <a:pt x="353771" y="556183"/>
                  </a:lnTo>
                  <a:lnTo>
                    <a:pt x="353060" y="557263"/>
                  </a:lnTo>
                  <a:lnTo>
                    <a:pt x="352704" y="557618"/>
                  </a:lnTo>
                  <a:lnTo>
                    <a:pt x="351993" y="559041"/>
                  </a:lnTo>
                  <a:lnTo>
                    <a:pt x="351637" y="560108"/>
                  </a:lnTo>
                  <a:lnTo>
                    <a:pt x="353060" y="560108"/>
                  </a:lnTo>
                  <a:lnTo>
                    <a:pt x="353771" y="559396"/>
                  </a:lnTo>
                  <a:lnTo>
                    <a:pt x="354139" y="558685"/>
                  </a:lnTo>
                  <a:lnTo>
                    <a:pt x="354139" y="557974"/>
                  </a:lnTo>
                  <a:close/>
                </a:path>
                <a:path w="1054735" h="1684020">
                  <a:moveTo>
                    <a:pt x="431444" y="754875"/>
                  </a:moveTo>
                  <a:lnTo>
                    <a:pt x="430022" y="753097"/>
                  </a:lnTo>
                  <a:lnTo>
                    <a:pt x="429310" y="753808"/>
                  </a:lnTo>
                  <a:lnTo>
                    <a:pt x="428244" y="754164"/>
                  </a:lnTo>
                  <a:lnTo>
                    <a:pt x="427875" y="754164"/>
                  </a:lnTo>
                  <a:lnTo>
                    <a:pt x="427875" y="754875"/>
                  </a:lnTo>
                  <a:lnTo>
                    <a:pt x="431444" y="754875"/>
                  </a:lnTo>
                  <a:close/>
                </a:path>
                <a:path w="1054735" h="1684020">
                  <a:moveTo>
                    <a:pt x="435724" y="603897"/>
                  </a:moveTo>
                  <a:lnTo>
                    <a:pt x="433933" y="602119"/>
                  </a:lnTo>
                  <a:lnTo>
                    <a:pt x="433578" y="603897"/>
                  </a:lnTo>
                  <a:lnTo>
                    <a:pt x="433578" y="606399"/>
                  </a:lnTo>
                  <a:lnTo>
                    <a:pt x="435013" y="604977"/>
                  </a:lnTo>
                  <a:lnTo>
                    <a:pt x="435724" y="603897"/>
                  </a:lnTo>
                  <a:close/>
                </a:path>
                <a:path w="1054735" h="1684020">
                  <a:moveTo>
                    <a:pt x="451040" y="666572"/>
                  </a:moveTo>
                  <a:lnTo>
                    <a:pt x="450329" y="665149"/>
                  </a:lnTo>
                  <a:lnTo>
                    <a:pt x="447471" y="665149"/>
                  </a:lnTo>
                  <a:lnTo>
                    <a:pt x="448551" y="667283"/>
                  </a:lnTo>
                  <a:lnTo>
                    <a:pt x="449618" y="667283"/>
                  </a:lnTo>
                  <a:lnTo>
                    <a:pt x="451040" y="666572"/>
                  </a:lnTo>
                  <a:close/>
                </a:path>
                <a:path w="1054735" h="1684020">
                  <a:moveTo>
                    <a:pt x="477761" y="663727"/>
                  </a:moveTo>
                  <a:lnTo>
                    <a:pt x="477050" y="663727"/>
                  </a:lnTo>
                  <a:lnTo>
                    <a:pt x="476338" y="663371"/>
                  </a:lnTo>
                  <a:lnTo>
                    <a:pt x="475627" y="663727"/>
                  </a:lnTo>
                  <a:lnTo>
                    <a:pt x="474903" y="664438"/>
                  </a:lnTo>
                  <a:lnTo>
                    <a:pt x="475983" y="665505"/>
                  </a:lnTo>
                  <a:lnTo>
                    <a:pt x="476694" y="665505"/>
                  </a:lnTo>
                  <a:lnTo>
                    <a:pt x="477405" y="665149"/>
                  </a:lnTo>
                  <a:lnTo>
                    <a:pt x="477761" y="664794"/>
                  </a:lnTo>
                  <a:lnTo>
                    <a:pt x="477761" y="663727"/>
                  </a:lnTo>
                  <a:close/>
                </a:path>
                <a:path w="1054735" h="1684020">
                  <a:moveTo>
                    <a:pt x="478472" y="672985"/>
                  </a:moveTo>
                  <a:lnTo>
                    <a:pt x="478116" y="672985"/>
                  </a:lnTo>
                  <a:lnTo>
                    <a:pt x="477050" y="671918"/>
                  </a:lnTo>
                  <a:lnTo>
                    <a:pt x="477050" y="671563"/>
                  </a:lnTo>
                  <a:lnTo>
                    <a:pt x="476338" y="672274"/>
                  </a:lnTo>
                  <a:lnTo>
                    <a:pt x="476338" y="673341"/>
                  </a:lnTo>
                  <a:lnTo>
                    <a:pt x="477050" y="674052"/>
                  </a:lnTo>
                  <a:lnTo>
                    <a:pt x="477405" y="674052"/>
                  </a:lnTo>
                  <a:lnTo>
                    <a:pt x="478116" y="674408"/>
                  </a:lnTo>
                  <a:lnTo>
                    <a:pt x="478116" y="673696"/>
                  </a:lnTo>
                  <a:lnTo>
                    <a:pt x="478472" y="672985"/>
                  </a:lnTo>
                  <a:close/>
                </a:path>
                <a:path w="1054735" h="1684020">
                  <a:moveTo>
                    <a:pt x="505193" y="623493"/>
                  </a:moveTo>
                  <a:lnTo>
                    <a:pt x="503770" y="622058"/>
                  </a:lnTo>
                  <a:lnTo>
                    <a:pt x="503059" y="623493"/>
                  </a:lnTo>
                  <a:lnTo>
                    <a:pt x="503770" y="624205"/>
                  </a:lnTo>
                  <a:lnTo>
                    <a:pt x="504482" y="624560"/>
                  </a:lnTo>
                  <a:lnTo>
                    <a:pt x="505193" y="623493"/>
                  </a:lnTo>
                  <a:close/>
                </a:path>
                <a:path w="1054735" h="1684020">
                  <a:moveTo>
                    <a:pt x="554355" y="1411833"/>
                  </a:moveTo>
                  <a:lnTo>
                    <a:pt x="553643" y="1411478"/>
                  </a:lnTo>
                  <a:lnTo>
                    <a:pt x="552932" y="1410055"/>
                  </a:lnTo>
                  <a:lnTo>
                    <a:pt x="551510" y="1411478"/>
                  </a:lnTo>
                  <a:lnTo>
                    <a:pt x="551865" y="1412189"/>
                  </a:lnTo>
                  <a:lnTo>
                    <a:pt x="552221" y="1412544"/>
                  </a:lnTo>
                  <a:lnTo>
                    <a:pt x="552932" y="1412900"/>
                  </a:lnTo>
                  <a:lnTo>
                    <a:pt x="553288" y="1412900"/>
                  </a:lnTo>
                  <a:lnTo>
                    <a:pt x="553643" y="1412189"/>
                  </a:lnTo>
                  <a:lnTo>
                    <a:pt x="554355" y="1411833"/>
                  </a:lnTo>
                  <a:close/>
                </a:path>
                <a:path w="1054735" h="1684020">
                  <a:moveTo>
                    <a:pt x="578586" y="1406144"/>
                  </a:moveTo>
                  <a:lnTo>
                    <a:pt x="578231" y="1405432"/>
                  </a:lnTo>
                  <a:lnTo>
                    <a:pt x="577519" y="1404721"/>
                  </a:lnTo>
                  <a:lnTo>
                    <a:pt x="577519" y="1404366"/>
                  </a:lnTo>
                  <a:lnTo>
                    <a:pt x="577164" y="1404366"/>
                  </a:lnTo>
                  <a:lnTo>
                    <a:pt x="576808" y="1403997"/>
                  </a:lnTo>
                  <a:lnTo>
                    <a:pt x="576440" y="1404366"/>
                  </a:lnTo>
                  <a:lnTo>
                    <a:pt x="576808" y="1405432"/>
                  </a:lnTo>
                  <a:lnTo>
                    <a:pt x="576808" y="1406144"/>
                  </a:lnTo>
                  <a:lnTo>
                    <a:pt x="577164" y="1406855"/>
                  </a:lnTo>
                  <a:lnTo>
                    <a:pt x="577875" y="1406855"/>
                  </a:lnTo>
                  <a:lnTo>
                    <a:pt x="578586" y="1406144"/>
                  </a:lnTo>
                  <a:close/>
                </a:path>
                <a:path w="1054735" h="1684020">
                  <a:moveTo>
                    <a:pt x="623836" y="1450644"/>
                  </a:moveTo>
                  <a:lnTo>
                    <a:pt x="622757" y="1451000"/>
                  </a:lnTo>
                  <a:lnTo>
                    <a:pt x="622046" y="1451356"/>
                  </a:lnTo>
                  <a:lnTo>
                    <a:pt x="622046" y="1451711"/>
                  </a:lnTo>
                  <a:lnTo>
                    <a:pt x="623468" y="1453146"/>
                  </a:lnTo>
                  <a:lnTo>
                    <a:pt x="623836" y="1452435"/>
                  </a:lnTo>
                  <a:lnTo>
                    <a:pt x="623836" y="1450644"/>
                  </a:lnTo>
                  <a:close/>
                </a:path>
                <a:path w="1054735" h="1684020">
                  <a:moveTo>
                    <a:pt x="658749" y="1403286"/>
                  </a:moveTo>
                  <a:lnTo>
                    <a:pt x="658393" y="1402575"/>
                  </a:lnTo>
                  <a:lnTo>
                    <a:pt x="658393" y="1402219"/>
                  </a:lnTo>
                  <a:lnTo>
                    <a:pt x="657682" y="1401864"/>
                  </a:lnTo>
                  <a:lnTo>
                    <a:pt x="657313" y="1401508"/>
                  </a:lnTo>
                  <a:lnTo>
                    <a:pt x="656958" y="1401864"/>
                  </a:lnTo>
                  <a:lnTo>
                    <a:pt x="656247" y="1402219"/>
                  </a:lnTo>
                  <a:lnTo>
                    <a:pt x="656602" y="1402930"/>
                  </a:lnTo>
                  <a:lnTo>
                    <a:pt x="656602" y="1403286"/>
                  </a:lnTo>
                  <a:lnTo>
                    <a:pt x="656958" y="1403997"/>
                  </a:lnTo>
                  <a:lnTo>
                    <a:pt x="658037" y="1403997"/>
                  </a:lnTo>
                  <a:lnTo>
                    <a:pt x="658749" y="1403286"/>
                  </a:lnTo>
                  <a:close/>
                </a:path>
                <a:path w="1054735" h="1684020">
                  <a:moveTo>
                    <a:pt x="695794" y="1376235"/>
                  </a:moveTo>
                  <a:lnTo>
                    <a:pt x="695439" y="1375511"/>
                  </a:lnTo>
                  <a:lnTo>
                    <a:pt x="695083" y="1375511"/>
                  </a:lnTo>
                  <a:lnTo>
                    <a:pt x="694372" y="1375156"/>
                  </a:lnTo>
                  <a:lnTo>
                    <a:pt x="693661" y="1375879"/>
                  </a:lnTo>
                  <a:lnTo>
                    <a:pt x="693661" y="1377302"/>
                  </a:lnTo>
                  <a:lnTo>
                    <a:pt x="694016" y="1377657"/>
                  </a:lnTo>
                  <a:lnTo>
                    <a:pt x="694372" y="1379080"/>
                  </a:lnTo>
                  <a:lnTo>
                    <a:pt x="695439" y="1378013"/>
                  </a:lnTo>
                  <a:lnTo>
                    <a:pt x="695794" y="1377302"/>
                  </a:lnTo>
                  <a:lnTo>
                    <a:pt x="695794" y="1376235"/>
                  </a:lnTo>
                  <a:close/>
                </a:path>
                <a:path w="1054735" h="1684020">
                  <a:moveTo>
                    <a:pt x="710755" y="1463827"/>
                  </a:moveTo>
                  <a:lnTo>
                    <a:pt x="710399" y="1463471"/>
                  </a:lnTo>
                  <a:lnTo>
                    <a:pt x="710044" y="1462760"/>
                  </a:lnTo>
                  <a:lnTo>
                    <a:pt x="709333" y="1462049"/>
                  </a:lnTo>
                  <a:lnTo>
                    <a:pt x="708977" y="1462405"/>
                  </a:lnTo>
                  <a:lnTo>
                    <a:pt x="707199" y="1462405"/>
                  </a:lnTo>
                  <a:lnTo>
                    <a:pt x="708266" y="1463471"/>
                  </a:lnTo>
                  <a:lnTo>
                    <a:pt x="708621" y="1464183"/>
                  </a:lnTo>
                  <a:lnTo>
                    <a:pt x="708977" y="1464183"/>
                  </a:lnTo>
                  <a:lnTo>
                    <a:pt x="709333" y="1464538"/>
                  </a:lnTo>
                  <a:lnTo>
                    <a:pt x="710755" y="1463827"/>
                  </a:lnTo>
                  <a:close/>
                </a:path>
                <a:path w="1054735" h="1684020">
                  <a:moveTo>
                    <a:pt x="713613" y="1681391"/>
                  </a:moveTo>
                  <a:lnTo>
                    <a:pt x="712901" y="1681391"/>
                  </a:lnTo>
                  <a:lnTo>
                    <a:pt x="711466" y="1682813"/>
                  </a:lnTo>
                  <a:lnTo>
                    <a:pt x="712546" y="1683524"/>
                  </a:lnTo>
                  <a:lnTo>
                    <a:pt x="712901" y="1682813"/>
                  </a:lnTo>
                  <a:lnTo>
                    <a:pt x="713613" y="1682102"/>
                  </a:lnTo>
                  <a:lnTo>
                    <a:pt x="713613" y="1681391"/>
                  </a:lnTo>
                  <a:close/>
                </a:path>
                <a:path w="1054735" h="1684020">
                  <a:moveTo>
                    <a:pt x="725728" y="1308214"/>
                  </a:moveTo>
                  <a:lnTo>
                    <a:pt x="725004" y="1307858"/>
                  </a:lnTo>
                  <a:lnTo>
                    <a:pt x="724293" y="1307147"/>
                  </a:lnTo>
                  <a:lnTo>
                    <a:pt x="723582" y="1306791"/>
                  </a:lnTo>
                  <a:lnTo>
                    <a:pt x="723226" y="1307503"/>
                  </a:lnTo>
                  <a:lnTo>
                    <a:pt x="722871" y="1307858"/>
                  </a:lnTo>
                  <a:lnTo>
                    <a:pt x="722871" y="1308214"/>
                  </a:lnTo>
                  <a:lnTo>
                    <a:pt x="723226" y="1309293"/>
                  </a:lnTo>
                  <a:lnTo>
                    <a:pt x="724649" y="1309649"/>
                  </a:lnTo>
                  <a:lnTo>
                    <a:pt x="725373" y="1308925"/>
                  </a:lnTo>
                  <a:lnTo>
                    <a:pt x="725728" y="1308925"/>
                  </a:lnTo>
                  <a:lnTo>
                    <a:pt x="725728" y="1308214"/>
                  </a:lnTo>
                  <a:close/>
                </a:path>
                <a:path w="1054735" h="1684020">
                  <a:moveTo>
                    <a:pt x="728218" y="1430705"/>
                  </a:moveTo>
                  <a:lnTo>
                    <a:pt x="727506" y="1429639"/>
                  </a:lnTo>
                  <a:lnTo>
                    <a:pt x="726440" y="1428927"/>
                  </a:lnTo>
                  <a:lnTo>
                    <a:pt x="725728" y="1429639"/>
                  </a:lnTo>
                  <a:lnTo>
                    <a:pt x="725373" y="1429639"/>
                  </a:lnTo>
                  <a:lnTo>
                    <a:pt x="725373" y="1430705"/>
                  </a:lnTo>
                  <a:lnTo>
                    <a:pt x="726795" y="1431417"/>
                  </a:lnTo>
                  <a:lnTo>
                    <a:pt x="727862" y="1431417"/>
                  </a:lnTo>
                  <a:lnTo>
                    <a:pt x="728218" y="1431061"/>
                  </a:lnTo>
                  <a:lnTo>
                    <a:pt x="727862" y="1430705"/>
                  </a:lnTo>
                  <a:lnTo>
                    <a:pt x="728218" y="1430705"/>
                  </a:lnTo>
                  <a:close/>
                </a:path>
                <a:path w="1054735" h="1684020">
                  <a:moveTo>
                    <a:pt x="729640" y="1666430"/>
                  </a:moveTo>
                  <a:lnTo>
                    <a:pt x="729284" y="1665719"/>
                  </a:lnTo>
                  <a:lnTo>
                    <a:pt x="729284" y="1664652"/>
                  </a:lnTo>
                  <a:lnTo>
                    <a:pt x="727862" y="1665363"/>
                  </a:lnTo>
                  <a:lnTo>
                    <a:pt x="727862" y="1666074"/>
                  </a:lnTo>
                  <a:lnTo>
                    <a:pt x="728218" y="1666786"/>
                  </a:lnTo>
                  <a:lnTo>
                    <a:pt x="728218" y="1667141"/>
                  </a:lnTo>
                  <a:lnTo>
                    <a:pt x="728573" y="1667497"/>
                  </a:lnTo>
                  <a:lnTo>
                    <a:pt x="729284" y="1667497"/>
                  </a:lnTo>
                  <a:lnTo>
                    <a:pt x="729640" y="1667141"/>
                  </a:lnTo>
                  <a:lnTo>
                    <a:pt x="729640" y="1666430"/>
                  </a:lnTo>
                  <a:close/>
                </a:path>
                <a:path w="1054735" h="1684020">
                  <a:moveTo>
                    <a:pt x="739978" y="1063955"/>
                  </a:moveTo>
                  <a:lnTo>
                    <a:pt x="739622" y="1062888"/>
                  </a:lnTo>
                  <a:lnTo>
                    <a:pt x="738555" y="1062888"/>
                  </a:lnTo>
                  <a:lnTo>
                    <a:pt x="738187" y="1062532"/>
                  </a:lnTo>
                  <a:lnTo>
                    <a:pt x="737120" y="1063244"/>
                  </a:lnTo>
                  <a:lnTo>
                    <a:pt x="736409" y="1063599"/>
                  </a:lnTo>
                  <a:lnTo>
                    <a:pt x="737120" y="1064310"/>
                  </a:lnTo>
                  <a:lnTo>
                    <a:pt x="737120" y="1064666"/>
                  </a:lnTo>
                  <a:lnTo>
                    <a:pt x="737831" y="1064666"/>
                  </a:lnTo>
                  <a:lnTo>
                    <a:pt x="738555" y="1065022"/>
                  </a:lnTo>
                  <a:lnTo>
                    <a:pt x="738911" y="1065022"/>
                  </a:lnTo>
                  <a:lnTo>
                    <a:pt x="739978" y="1063955"/>
                  </a:lnTo>
                  <a:close/>
                </a:path>
                <a:path w="1054735" h="1684020">
                  <a:moveTo>
                    <a:pt x="743178" y="316547"/>
                  </a:moveTo>
                  <a:lnTo>
                    <a:pt x="742823" y="316191"/>
                  </a:lnTo>
                  <a:lnTo>
                    <a:pt x="742467" y="315480"/>
                  </a:lnTo>
                  <a:lnTo>
                    <a:pt x="741756" y="314413"/>
                  </a:lnTo>
                  <a:lnTo>
                    <a:pt x="740333" y="315480"/>
                  </a:lnTo>
                  <a:lnTo>
                    <a:pt x="741045" y="316191"/>
                  </a:lnTo>
                  <a:lnTo>
                    <a:pt x="741400" y="316903"/>
                  </a:lnTo>
                  <a:lnTo>
                    <a:pt x="742111" y="317614"/>
                  </a:lnTo>
                  <a:lnTo>
                    <a:pt x="742467" y="316903"/>
                  </a:lnTo>
                  <a:lnTo>
                    <a:pt x="743178" y="316547"/>
                  </a:lnTo>
                  <a:close/>
                </a:path>
                <a:path w="1054735" h="1684020">
                  <a:moveTo>
                    <a:pt x="750303" y="1115936"/>
                  </a:moveTo>
                  <a:lnTo>
                    <a:pt x="749592" y="1115225"/>
                  </a:lnTo>
                  <a:lnTo>
                    <a:pt x="749236" y="1114513"/>
                  </a:lnTo>
                  <a:lnTo>
                    <a:pt x="748880" y="1114513"/>
                  </a:lnTo>
                  <a:lnTo>
                    <a:pt x="748525" y="1114158"/>
                  </a:lnTo>
                  <a:lnTo>
                    <a:pt x="748525" y="1115225"/>
                  </a:lnTo>
                  <a:lnTo>
                    <a:pt x="748169" y="1116291"/>
                  </a:lnTo>
                  <a:lnTo>
                    <a:pt x="749236" y="1116647"/>
                  </a:lnTo>
                  <a:lnTo>
                    <a:pt x="749592" y="1116647"/>
                  </a:lnTo>
                  <a:lnTo>
                    <a:pt x="750303" y="1115936"/>
                  </a:lnTo>
                  <a:close/>
                </a:path>
                <a:path w="1054735" h="1684020">
                  <a:moveTo>
                    <a:pt x="750658" y="1059675"/>
                  </a:moveTo>
                  <a:lnTo>
                    <a:pt x="749592" y="1058252"/>
                  </a:lnTo>
                  <a:lnTo>
                    <a:pt x="749236" y="1058964"/>
                  </a:lnTo>
                  <a:lnTo>
                    <a:pt x="748525" y="1059675"/>
                  </a:lnTo>
                  <a:lnTo>
                    <a:pt x="748169" y="1060386"/>
                  </a:lnTo>
                  <a:lnTo>
                    <a:pt x="749947" y="1060030"/>
                  </a:lnTo>
                  <a:lnTo>
                    <a:pt x="750658" y="1059675"/>
                  </a:lnTo>
                  <a:close/>
                </a:path>
                <a:path w="1054735" h="1684020">
                  <a:moveTo>
                    <a:pt x="774534" y="1365897"/>
                  </a:moveTo>
                  <a:lnTo>
                    <a:pt x="773823" y="1365186"/>
                  </a:lnTo>
                  <a:lnTo>
                    <a:pt x="773112" y="1365542"/>
                  </a:lnTo>
                  <a:lnTo>
                    <a:pt x="772756" y="1365897"/>
                  </a:lnTo>
                  <a:lnTo>
                    <a:pt x="771677" y="1366253"/>
                  </a:lnTo>
                  <a:lnTo>
                    <a:pt x="772756" y="1366977"/>
                  </a:lnTo>
                  <a:lnTo>
                    <a:pt x="773112" y="1367332"/>
                  </a:lnTo>
                  <a:lnTo>
                    <a:pt x="773468" y="1367332"/>
                  </a:lnTo>
                  <a:lnTo>
                    <a:pt x="773823" y="1366977"/>
                  </a:lnTo>
                  <a:lnTo>
                    <a:pt x="774534" y="1366621"/>
                  </a:lnTo>
                  <a:lnTo>
                    <a:pt x="774534" y="1365897"/>
                  </a:lnTo>
                  <a:close/>
                </a:path>
                <a:path w="1054735" h="1684020">
                  <a:moveTo>
                    <a:pt x="783793" y="349313"/>
                  </a:moveTo>
                  <a:lnTo>
                    <a:pt x="783082" y="348957"/>
                  </a:lnTo>
                  <a:lnTo>
                    <a:pt x="782015" y="348957"/>
                  </a:lnTo>
                  <a:lnTo>
                    <a:pt x="781304" y="349313"/>
                  </a:lnTo>
                  <a:lnTo>
                    <a:pt x="780948" y="349313"/>
                  </a:lnTo>
                  <a:lnTo>
                    <a:pt x="781659" y="350735"/>
                  </a:lnTo>
                  <a:lnTo>
                    <a:pt x="782015" y="351091"/>
                  </a:lnTo>
                  <a:lnTo>
                    <a:pt x="782370" y="351091"/>
                  </a:lnTo>
                  <a:lnTo>
                    <a:pt x="783082" y="350735"/>
                  </a:lnTo>
                  <a:lnTo>
                    <a:pt x="783437" y="350735"/>
                  </a:lnTo>
                  <a:lnTo>
                    <a:pt x="783793" y="349313"/>
                  </a:lnTo>
                  <a:close/>
                </a:path>
                <a:path w="1054735" h="1684020">
                  <a:moveTo>
                    <a:pt x="791273" y="390613"/>
                  </a:moveTo>
                  <a:lnTo>
                    <a:pt x="790562" y="390258"/>
                  </a:lnTo>
                  <a:lnTo>
                    <a:pt x="790206" y="389902"/>
                  </a:lnTo>
                  <a:lnTo>
                    <a:pt x="789851" y="389902"/>
                  </a:lnTo>
                  <a:lnTo>
                    <a:pt x="788784" y="390969"/>
                  </a:lnTo>
                  <a:lnTo>
                    <a:pt x="789495" y="391680"/>
                  </a:lnTo>
                  <a:lnTo>
                    <a:pt x="790206" y="391680"/>
                  </a:lnTo>
                  <a:lnTo>
                    <a:pt x="790562" y="390969"/>
                  </a:lnTo>
                  <a:lnTo>
                    <a:pt x="791273" y="390613"/>
                  </a:lnTo>
                  <a:close/>
                </a:path>
                <a:path w="1054735" h="1684020">
                  <a:moveTo>
                    <a:pt x="853274" y="1389761"/>
                  </a:moveTo>
                  <a:lnTo>
                    <a:pt x="852195" y="1389761"/>
                  </a:lnTo>
                  <a:lnTo>
                    <a:pt x="851484" y="1389405"/>
                  </a:lnTo>
                  <a:lnTo>
                    <a:pt x="851128" y="1389405"/>
                  </a:lnTo>
                  <a:lnTo>
                    <a:pt x="850773" y="1389761"/>
                  </a:lnTo>
                  <a:lnTo>
                    <a:pt x="850417" y="1390472"/>
                  </a:lnTo>
                  <a:lnTo>
                    <a:pt x="850061" y="1390827"/>
                  </a:lnTo>
                  <a:lnTo>
                    <a:pt x="850417" y="1390827"/>
                  </a:lnTo>
                  <a:lnTo>
                    <a:pt x="851128" y="1391183"/>
                  </a:lnTo>
                  <a:lnTo>
                    <a:pt x="852195" y="1391183"/>
                  </a:lnTo>
                  <a:lnTo>
                    <a:pt x="852551" y="1390472"/>
                  </a:lnTo>
                  <a:lnTo>
                    <a:pt x="853274" y="1389761"/>
                  </a:lnTo>
                  <a:close/>
                </a:path>
                <a:path w="1054735" h="1684020">
                  <a:moveTo>
                    <a:pt x="877849" y="408419"/>
                  </a:moveTo>
                  <a:lnTo>
                    <a:pt x="876782" y="407708"/>
                  </a:lnTo>
                  <a:lnTo>
                    <a:pt x="876782" y="407352"/>
                  </a:lnTo>
                  <a:lnTo>
                    <a:pt x="876071" y="407352"/>
                  </a:lnTo>
                  <a:lnTo>
                    <a:pt x="875360" y="408063"/>
                  </a:lnTo>
                  <a:lnTo>
                    <a:pt x="875004" y="408063"/>
                  </a:lnTo>
                  <a:lnTo>
                    <a:pt x="875360" y="409130"/>
                  </a:lnTo>
                  <a:lnTo>
                    <a:pt x="876071" y="409130"/>
                  </a:lnTo>
                  <a:lnTo>
                    <a:pt x="876782" y="408774"/>
                  </a:lnTo>
                  <a:lnTo>
                    <a:pt x="877849" y="408419"/>
                  </a:lnTo>
                  <a:close/>
                </a:path>
                <a:path w="1054735" h="1684020">
                  <a:moveTo>
                    <a:pt x="880351" y="1383347"/>
                  </a:moveTo>
                  <a:lnTo>
                    <a:pt x="879983" y="1382280"/>
                  </a:lnTo>
                  <a:lnTo>
                    <a:pt x="878916" y="1381213"/>
                  </a:lnTo>
                  <a:lnTo>
                    <a:pt x="877849" y="1381213"/>
                  </a:lnTo>
                  <a:lnTo>
                    <a:pt x="877138" y="1382280"/>
                  </a:lnTo>
                  <a:lnTo>
                    <a:pt x="877493" y="1382991"/>
                  </a:lnTo>
                  <a:lnTo>
                    <a:pt x="878560" y="1384058"/>
                  </a:lnTo>
                  <a:lnTo>
                    <a:pt x="878916" y="1383703"/>
                  </a:lnTo>
                  <a:lnTo>
                    <a:pt x="879271" y="1383703"/>
                  </a:lnTo>
                  <a:lnTo>
                    <a:pt x="880351" y="1383347"/>
                  </a:lnTo>
                  <a:close/>
                </a:path>
                <a:path w="1054735" h="1684020">
                  <a:moveTo>
                    <a:pt x="905281" y="562952"/>
                  </a:moveTo>
                  <a:lnTo>
                    <a:pt x="903859" y="562952"/>
                  </a:lnTo>
                  <a:lnTo>
                    <a:pt x="903503" y="562597"/>
                  </a:lnTo>
                  <a:lnTo>
                    <a:pt x="903147" y="562952"/>
                  </a:lnTo>
                  <a:lnTo>
                    <a:pt x="902081" y="562952"/>
                  </a:lnTo>
                  <a:lnTo>
                    <a:pt x="902081" y="564019"/>
                  </a:lnTo>
                  <a:lnTo>
                    <a:pt x="902436" y="564375"/>
                  </a:lnTo>
                  <a:lnTo>
                    <a:pt x="903503" y="564375"/>
                  </a:lnTo>
                  <a:lnTo>
                    <a:pt x="904214" y="563664"/>
                  </a:lnTo>
                  <a:lnTo>
                    <a:pt x="905281" y="562952"/>
                  </a:lnTo>
                  <a:close/>
                </a:path>
                <a:path w="1054735" h="1684020">
                  <a:moveTo>
                    <a:pt x="931646" y="663016"/>
                  </a:moveTo>
                  <a:lnTo>
                    <a:pt x="930935" y="663016"/>
                  </a:lnTo>
                  <a:lnTo>
                    <a:pt x="930935" y="662660"/>
                  </a:lnTo>
                  <a:lnTo>
                    <a:pt x="929513" y="664083"/>
                  </a:lnTo>
                  <a:lnTo>
                    <a:pt x="929157" y="664794"/>
                  </a:lnTo>
                  <a:lnTo>
                    <a:pt x="928801" y="664794"/>
                  </a:lnTo>
                  <a:lnTo>
                    <a:pt x="929513" y="665149"/>
                  </a:lnTo>
                  <a:lnTo>
                    <a:pt x="929513" y="665505"/>
                  </a:lnTo>
                  <a:lnTo>
                    <a:pt x="931291" y="663727"/>
                  </a:lnTo>
                  <a:lnTo>
                    <a:pt x="931646" y="663727"/>
                  </a:lnTo>
                  <a:lnTo>
                    <a:pt x="931646" y="663016"/>
                  </a:lnTo>
                  <a:close/>
                </a:path>
                <a:path w="1054735" h="1684020">
                  <a:moveTo>
                    <a:pt x="943051" y="2844"/>
                  </a:moveTo>
                  <a:lnTo>
                    <a:pt x="941628" y="0"/>
                  </a:lnTo>
                  <a:lnTo>
                    <a:pt x="940549" y="1778"/>
                  </a:lnTo>
                  <a:lnTo>
                    <a:pt x="940549" y="2844"/>
                  </a:lnTo>
                  <a:lnTo>
                    <a:pt x="941628" y="4279"/>
                  </a:lnTo>
                  <a:lnTo>
                    <a:pt x="943051" y="2844"/>
                  </a:lnTo>
                  <a:close/>
                </a:path>
                <a:path w="1054735" h="1684020">
                  <a:moveTo>
                    <a:pt x="963002" y="395960"/>
                  </a:moveTo>
                  <a:lnTo>
                    <a:pt x="962647" y="395605"/>
                  </a:lnTo>
                  <a:lnTo>
                    <a:pt x="961936" y="395605"/>
                  </a:lnTo>
                  <a:lnTo>
                    <a:pt x="961580" y="395960"/>
                  </a:lnTo>
                  <a:lnTo>
                    <a:pt x="962291" y="396671"/>
                  </a:lnTo>
                  <a:lnTo>
                    <a:pt x="962647" y="396671"/>
                  </a:lnTo>
                  <a:lnTo>
                    <a:pt x="963002" y="396316"/>
                  </a:lnTo>
                  <a:lnTo>
                    <a:pt x="963002" y="395960"/>
                  </a:lnTo>
                  <a:close/>
                </a:path>
                <a:path w="1054735" h="1684020">
                  <a:moveTo>
                    <a:pt x="966203" y="675119"/>
                  </a:moveTo>
                  <a:lnTo>
                    <a:pt x="964780" y="672985"/>
                  </a:lnTo>
                  <a:lnTo>
                    <a:pt x="963002" y="671207"/>
                  </a:lnTo>
                  <a:lnTo>
                    <a:pt x="963002" y="672985"/>
                  </a:lnTo>
                  <a:lnTo>
                    <a:pt x="962647" y="673696"/>
                  </a:lnTo>
                  <a:lnTo>
                    <a:pt x="962647" y="674763"/>
                  </a:lnTo>
                  <a:lnTo>
                    <a:pt x="964069" y="674763"/>
                  </a:lnTo>
                  <a:lnTo>
                    <a:pt x="966203" y="675119"/>
                  </a:lnTo>
                  <a:close/>
                </a:path>
                <a:path w="1054735" h="1684020">
                  <a:moveTo>
                    <a:pt x="966914" y="739927"/>
                  </a:moveTo>
                  <a:lnTo>
                    <a:pt x="966203" y="739216"/>
                  </a:lnTo>
                  <a:lnTo>
                    <a:pt x="965136" y="739216"/>
                  </a:lnTo>
                  <a:lnTo>
                    <a:pt x="965136" y="739571"/>
                  </a:lnTo>
                  <a:lnTo>
                    <a:pt x="964780" y="740283"/>
                  </a:lnTo>
                  <a:lnTo>
                    <a:pt x="964780" y="741349"/>
                  </a:lnTo>
                  <a:lnTo>
                    <a:pt x="965492" y="742061"/>
                  </a:lnTo>
                  <a:lnTo>
                    <a:pt x="965847" y="741705"/>
                  </a:lnTo>
                  <a:lnTo>
                    <a:pt x="966558" y="741349"/>
                  </a:lnTo>
                  <a:lnTo>
                    <a:pt x="966558" y="740994"/>
                  </a:lnTo>
                  <a:lnTo>
                    <a:pt x="966914" y="739927"/>
                  </a:lnTo>
                  <a:close/>
                </a:path>
                <a:path w="1054735" h="1684020">
                  <a:moveTo>
                    <a:pt x="972616" y="629183"/>
                  </a:moveTo>
                  <a:lnTo>
                    <a:pt x="971194" y="627761"/>
                  </a:lnTo>
                  <a:lnTo>
                    <a:pt x="970838" y="628116"/>
                  </a:lnTo>
                  <a:lnTo>
                    <a:pt x="970127" y="628472"/>
                  </a:lnTo>
                  <a:lnTo>
                    <a:pt x="969772" y="628827"/>
                  </a:lnTo>
                  <a:lnTo>
                    <a:pt x="969772" y="629183"/>
                  </a:lnTo>
                  <a:lnTo>
                    <a:pt x="970127" y="629894"/>
                  </a:lnTo>
                  <a:lnTo>
                    <a:pt x="971194" y="629894"/>
                  </a:lnTo>
                  <a:lnTo>
                    <a:pt x="971550" y="629539"/>
                  </a:lnTo>
                  <a:lnTo>
                    <a:pt x="972616" y="629183"/>
                  </a:lnTo>
                  <a:close/>
                </a:path>
                <a:path w="1054735" h="1684020">
                  <a:moveTo>
                    <a:pt x="990079" y="520230"/>
                  </a:moveTo>
                  <a:lnTo>
                    <a:pt x="989723" y="518439"/>
                  </a:lnTo>
                  <a:lnTo>
                    <a:pt x="989012" y="517372"/>
                  </a:lnTo>
                  <a:lnTo>
                    <a:pt x="986866" y="518439"/>
                  </a:lnTo>
                  <a:lnTo>
                    <a:pt x="988301" y="519163"/>
                  </a:lnTo>
                  <a:lnTo>
                    <a:pt x="989012" y="519874"/>
                  </a:lnTo>
                  <a:lnTo>
                    <a:pt x="990079" y="520230"/>
                  </a:lnTo>
                  <a:close/>
                </a:path>
                <a:path w="1054735" h="1684020">
                  <a:moveTo>
                    <a:pt x="991857" y="248894"/>
                  </a:moveTo>
                  <a:lnTo>
                    <a:pt x="991501" y="248183"/>
                  </a:lnTo>
                  <a:lnTo>
                    <a:pt x="991501" y="247827"/>
                  </a:lnTo>
                  <a:lnTo>
                    <a:pt x="991146" y="247116"/>
                  </a:lnTo>
                  <a:lnTo>
                    <a:pt x="990434" y="247472"/>
                  </a:lnTo>
                  <a:lnTo>
                    <a:pt x="990079" y="247827"/>
                  </a:lnTo>
                  <a:lnTo>
                    <a:pt x="990079" y="248539"/>
                  </a:lnTo>
                  <a:lnTo>
                    <a:pt x="990434" y="249250"/>
                  </a:lnTo>
                  <a:lnTo>
                    <a:pt x="991146" y="249250"/>
                  </a:lnTo>
                  <a:lnTo>
                    <a:pt x="991857" y="248894"/>
                  </a:lnTo>
                  <a:close/>
                </a:path>
                <a:path w="1054735" h="1684020">
                  <a:moveTo>
                    <a:pt x="992212" y="344678"/>
                  </a:moveTo>
                  <a:lnTo>
                    <a:pt x="991857" y="344678"/>
                  </a:lnTo>
                  <a:lnTo>
                    <a:pt x="991971" y="344805"/>
                  </a:lnTo>
                  <a:lnTo>
                    <a:pt x="992212" y="344678"/>
                  </a:lnTo>
                  <a:close/>
                </a:path>
                <a:path w="1054735" h="1684020">
                  <a:moveTo>
                    <a:pt x="992568" y="345389"/>
                  </a:moveTo>
                  <a:lnTo>
                    <a:pt x="991971" y="344805"/>
                  </a:lnTo>
                  <a:lnTo>
                    <a:pt x="991501" y="345033"/>
                  </a:lnTo>
                  <a:lnTo>
                    <a:pt x="990790" y="345744"/>
                  </a:lnTo>
                  <a:lnTo>
                    <a:pt x="990079" y="346100"/>
                  </a:lnTo>
                  <a:lnTo>
                    <a:pt x="990079" y="346811"/>
                  </a:lnTo>
                  <a:lnTo>
                    <a:pt x="990434" y="346811"/>
                  </a:lnTo>
                  <a:lnTo>
                    <a:pt x="991146" y="347179"/>
                  </a:lnTo>
                  <a:lnTo>
                    <a:pt x="992568" y="346456"/>
                  </a:lnTo>
                  <a:lnTo>
                    <a:pt x="992568" y="345389"/>
                  </a:lnTo>
                  <a:close/>
                </a:path>
                <a:path w="1054735" h="1684020">
                  <a:moveTo>
                    <a:pt x="1000760" y="60172"/>
                  </a:moveTo>
                  <a:lnTo>
                    <a:pt x="999693" y="59105"/>
                  </a:lnTo>
                  <a:lnTo>
                    <a:pt x="998982" y="60528"/>
                  </a:lnTo>
                  <a:lnTo>
                    <a:pt x="998270" y="61239"/>
                  </a:lnTo>
                  <a:lnTo>
                    <a:pt x="998982" y="61239"/>
                  </a:lnTo>
                  <a:lnTo>
                    <a:pt x="999337" y="61607"/>
                  </a:lnTo>
                  <a:lnTo>
                    <a:pt x="999693" y="61607"/>
                  </a:lnTo>
                  <a:lnTo>
                    <a:pt x="1000760" y="60883"/>
                  </a:lnTo>
                  <a:lnTo>
                    <a:pt x="1000760" y="60172"/>
                  </a:lnTo>
                  <a:close/>
                </a:path>
                <a:path w="1054735" h="1684020">
                  <a:moveTo>
                    <a:pt x="1016800" y="259930"/>
                  </a:moveTo>
                  <a:lnTo>
                    <a:pt x="1014653" y="260997"/>
                  </a:lnTo>
                  <a:lnTo>
                    <a:pt x="1013587" y="261721"/>
                  </a:lnTo>
                  <a:lnTo>
                    <a:pt x="1012520" y="263499"/>
                  </a:lnTo>
                  <a:lnTo>
                    <a:pt x="1014653" y="262788"/>
                  </a:lnTo>
                  <a:lnTo>
                    <a:pt x="1015733" y="262077"/>
                  </a:lnTo>
                  <a:lnTo>
                    <a:pt x="1016800" y="259930"/>
                  </a:lnTo>
                  <a:close/>
                </a:path>
                <a:path w="1054735" h="1684020">
                  <a:moveTo>
                    <a:pt x="1051001" y="374586"/>
                  </a:moveTo>
                  <a:lnTo>
                    <a:pt x="1050874" y="373164"/>
                  </a:lnTo>
                  <a:lnTo>
                    <a:pt x="1050645" y="372452"/>
                  </a:lnTo>
                  <a:lnTo>
                    <a:pt x="1050645" y="371386"/>
                  </a:lnTo>
                  <a:lnTo>
                    <a:pt x="1048867" y="372097"/>
                  </a:lnTo>
                  <a:lnTo>
                    <a:pt x="1048143" y="373164"/>
                  </a:lnTo>
                  <a:lnTo>
                    <a:pt x="1049934" y="374942"/>
                  </a:lnTo>
                  <a:lnTo>
                    <a:pt x="1050645" y="374942"/>
                  </a:lnTo>
                  <a:lnTo>
                    <a:pt x="1051001" y="374586"/>
                  </a:lnTo>
                  <a:close/>
                </a:path>
                <a:path w="1054735" h="1684020">
                  <a:moveTo>
                    <a:pt x="1054201" y="211861"/>
                  </a:moveTo>
                  <a:lnTo>
                    <a:pt x="1053490" y="210439"/>
                  </a:lnTo>
                  <a:lnTo>
                    <a:pt x="1053490" y="209727"/>
                  </a:lnTo>
                  <a:lnTo>
                    <a:pt x="1053134" y="209727"/>
                  </a:lnTo>
                  <a:lnTo>
                    <a:pt x="1052779" y="209372"/>
                  </a:lnTo>
                  <a:lnTo>
                    <a:pt x="1051712" y="209372"/>
                  </a:lnTo>
                  <a:lnTo>
                    <a:pt x="1051356" y="209727"/>
                  </a:lnTo>
                  <a:lnTo>
                    <a:pt x="1050645" y="210083"/>
                  </a:lnTo>
                  <a:lnTo>
                    <a:pt x="1051001" y="210794"/>
                  </a:lnTo>
                  <a:lnTo>
                    <a:pt x="1051712" y="211150"/>
                  </a:lnTo>
                  <a:lnTo>
                    <a:pt x="1052068" y="211150"/>
                  </a:lnTo>
                  <a:lnTo>
                    <a:pt x="1052779" y="211505"/>
                  </a:lnTo>
                  <a:lnTo>
                    <a:pt x="1054201" y="211861"/>
                  </a:lnTo>
                  <a:close/>
                </a:path>
              </a:pathLst>
            </a:custGeom>
            <a:solidFill>
              <a:srgbClr val="BF8552"/>
            </a:solidFill>
          </p:spPr>
          <p:txBody>
            <a:bodyPr wrap="square" lIns="0" tIns="0" rIns="0" bIns="0" rtlCol="0"/>
            <a:lstStyle/>
            <a:p>
              <a:endParaRPr/>
            </a:p>
          </p:txBody>
        </p:sp>
        <p:sp>
          <p:nvSpPr>
            <p:cNvPr id="26" name="object 26"/>
            <p:cNvSpPr/>
            <p:nvPr/>
          </p:nvSpPr>
          <p:spPr>
            <a:xfrm>
              <a:off x="1826488" y="1398815"/>
              <a:ext cx="929640" cy="1640205"/>
            </a:xfrm>
            <a:custGeom>
              <a:avLst/>
              <a:gdLst/>
              <a:ahLst/>
              <a:cxnLst/>
              <a:rect l="l" t="t" r="r" b="b"/>
              <a:pathLst>
                <a:path w="929639" h="1640205">
                  <a:moveTo>
                    <a:pt x="2133" y="871664"/>
                  </a:moveTo>
                  <a:lnTo>
                    <a:pt x="1778" y="871308"/>
                  </a:lnTo>
                  <a:lnTo>
                    <a:pt x="1422" y="871308"/>
                  </a:lnTo>
                  <a:lnTo>
                    <a:pt x="711" y="872032"/>
                  </a:lnTo>
                  <a:lnTo>
                    <a:pt x="0" y="872388"/>
                  </a:lnTo>
                  <a:lnTo>
                    <a:pt x="228" y="873099"/>
                  </a:lnTo>
                  <a:lnTo>
                    <a:pt x="355" y="873810"/>
                  </a:lnTo>
                  <a:lnTo>
                    <a:pt x="711" y="873810"/>
                  </a:lnTo>
                  <a:lnTo>
                    <a:pt x="1066" y="873099"/>
                  </a:lnTo>
                  <a:lnTo>
                    <a:pt x="1778" y="872388"/>
                  </a:lnTo>
                  <a:lnTo>
                    <a:pt x="2133" y="871664"/>
                  </a:lnTo>
                  <a:close/>
                </a:path>
                <a:path w="929639" h="1640205">
                  <a:moveTo>
                    <a:pt x="26720" y="680808"/>
                  </a:moveTo>
                  <a:lnTo>
                    <a:pt x="26365" y="680097"/>
                  </a:lnTo>
                  <a:lnTo>
                    <a:pt x="26365" y="679386"/>
                  </a:lnTo>
                  <a:lnTo>
                    <a:pt x="25641" y="679386"/>
                  </a:lnTo>
                  <a:lnTo>
                    <a:pt x="25285" y="679742"/>
                  </a:lnTo>
                  <a:lnTo>
                    <a:pt x="24930" y="679742"/>
                  </a:lnTo>
                  <a:lnTo>
                    <a:pt x="24930" y="680453"/>
                  </a:lnTo>
                  <a:lnTo>
                    <a:pt x="25285" y="680808"/>
                  </a:lnTo>
                  <a:lnTo>
                    <a:pt x="25641" y="681532"/>
                  </a:lnTo>
                  <a:lnTo>
                    <a:pt x="25641" y="681888"/>
                  </a:lnTo>
                  <a:lnTo>
                    <a:pt x="25996" y="681888"/>
                  </a:lnTo>
                  <a:lnTo>
                    <a:pt x="25996" y="681532"/>
                  </a:lnTo>
                  <a:lnTo>
                    <a:pt x="26365" y="681532"/>
                  </a:lnTo>
                  <a:lnTo>
                    <a:pt x="26720" y="681164"/>
                  </a:lnTo>
                  <a:lnTo>
                    <a:pt x="26720" y="680808"/>
                  </a:lnTo>
                  <a:close/>
                </a:path>
                <a:path w="929639" h="1640205">
                  <a:moveTo>
                    <a:pt x="28143" y="862774"/>
                  </a:moveTo>
                  <a:lnTo>
                    <a:pt x="27787" y="862406"/>
                  </a:lnTo>
                  <a:lnTo>
                    <a:pt x="27076" y="862406"/>
                  </a:lnTo>
                  <a:lnTo>
                    <a:pt x="26720" y="862774"/>
                  </a:lnTo>
                  <a:lnTo>
                    <a:pt x="25996" y="863130"/>
                  </a:lnTo>
                  <a:lnTo>
                    <a:pt x="25996" y="863485"/>
                  </a:lnTo>
                  <a:lnTo>
                    <a:pt x="26365" y="863841"/>
                  </a:lnTo>
                  <a:lnTo>
                    <a:pt x="26720" y="863485"/>
                  </a:lnTo>
                  <a:lnTo>
                    <a:pt x="27432" y="863485"/>
                  </a:lnTo>
                  <a:lnTo>
                    <a:pt x="28143" y="863130"/>
                  </a:lnTo>
                  <a:lnTo>
                    <a:pt x="28143" y="862774"/>
                  </a:lnTo>
                  <a:close/>
                </a:path>
                <a:path w="929639" h="1640205">
                  <a:moveTo>
                    <a:pt x="58064" y="874522"/>
                  </a:moveTo>
                  <a:lnTo>
                    <a:pt x="57708" y="874522"/>
                  </a:lnTo>
                  <a:lnTo>
                    <a:pt x="57353" y="874166"/>
                  </a:lnTo>
                  <a:lnTo>
                    <a:pt x="56642" y="874166"/>
                  </a:lnTo>
                  <a:lnTo>
                    <a:pt x="56286" y="874522"/>
                  </a:lnTo>
                  <a:lnTo>
                    <a:pt x="55930" y="874522"/>
                  </a:lnTo>
                  <a:lnTo>
                    <a:pt x="56286" y="874877"/>
                  </a:lnTo>
                  <a:lnTo>
                    <a:pt x="56286" y="875233"/>
                  </a:lnTo>
                  <a:lnTo>
                    <a:pt x="58064" y="875233"/>
                  </a:lnTo>
                  <a:lnTo>
                    <a:pt x="58064" y="874522"/>
                  </a:lnTo>
                  <a:close/>
                </a:path>
                <a:path w="929639" h="1640205">
                  <a:moveTo>
                    <a:pt x="61988" y="629539"/>
                  </a:moveTo>
                  <a:lnTo>
                    <a:pt x="60921" y="628827"/>
                  </a:lnTo>
                  <a:lnTo>
                    <a:pt x="60566" y="628472"/>
                  </a:lnTo>
                  <a:lnTo>
                    <a:pt x="60210" y="627761"/>
                  </a:lnTo>
                  <a:lnTo>
                    <a:pt x="59842" y="627405"/>
                  </a:lnTo>
                  <a:lnTo>
                    <a:pt x="58775" y="627405"/>
                  </a:lnTo>
                  <a:lnTo>
                    <a:pt x="58775" y="629183"/>
                  </a:lnTo>
                  <a:lnTo>
                    <a:pt x="60210" y="629894"/>
                  </a:lnTo>
                  <a:lnTo>
                    <a:pt x="60566" y="630250"/>
                  </a:lnTo>
                  <a:lnTo>
                    <a:pt x="60921" y="629894"/>
                  </a:lnTo>
                  <a:lnTo>
                    <a:pt x="61988" y="629539"/>
                  </a:lnTo>
                  <a:close/>
                </a:path>
                <a:path w="929639" h="1640205">
                  <a:moveTo>
                    <a:pt x="70535" y="641997"/>
                  </a:moveTo>
                  <a:lnTo>
                    <a:pt x="69469" y="640930"/>
                  </a:lnTo>
                  <a:lnTo>
                    <a:pt x="69113" y="641286"/>
                  </a:lnTo>
                  <a:lnTo>
                    <a:pt x="69469" y="641642"/>
                  </a:lnTo>
                  <a:lnTo>
                    <a:pt x="69469" y="641997"/>
                  </a:lnTo>
                  <a:lnTo>
                    <a:pt x="69824" y="641997"/>
                  </a:lnTo>
                  <a:lnTo>
                    <a:pt x="69824" y="642353"/>
                  </a:lnTo>
                  <a:lnTo>
                    <a:pt x="70180" y="641997"/>
                  </a:lnTo>
                  <a:lnTo>
                    <a:pt x="70535" y="641997"/>
                  </a:lnTo>
                  <a:close/>
                </a:path>
                <a:path w="929639" h="1640205">
                  <a:moveTo>
                    <a:pt x="72313" y="718908"/>
                  </a:moveTo>
                  <a:lnTo>
                    <a:pt x="71958" y="718197"/>
                  </a:lnTo>
                  <a:lnTo>
                    <a:pt x="71247" y="717842"/>
                  </a:lnTo>
                  <a:lnTo>
                    <a:pt x="70891" y="717486"/>
                  </a:lnTo>
                  <a:lnTo>
                    <a:pt x="70891" y="717842"/>
                  </a:lnTo>
                  <a:lnTo>
                    <a:pt x="70535" y="717842"/>
                  </a:lnTo>
                  <a:lnTo>
                    <a:pt x="70535" y="718197"/>
                  </a:lnTo>
                  <a:lnTo>
                    <a:pt x="70891" y="718908"/>
                  </a:lnTo>
                  <a:lnTo>
                    <a:pt x="70891" y="719264"/>
                  </a:lnTo>
                  <a:lnTo>
                    <a:pt x="71247" y="719632"/>
                  </a:lnTo>
                  <a:lnTo>
                    <a:pt x="71247" y="719988"/>
                  </a:lnTo>
                  <a:lnTo>
                    <a:pt x="72313" y="719988"/>
                  </a:lnTo>
                  <a:lnTo>
                    <a:pt x="72313" y="718908"/>
                  </a:lnTo>
                  <a:close/>
                </a:path>
                <a:path w="929639" h="1640205">
                  <a:moveTo>
                    <a:pt x="73748" y="743127"/>
                  </a:moveTo>
                  <a:lnTo>
                    <a:pt x="73393" y="742772"/>
                  </a:lnTo>
                  <a:lnTo>
                    <a:pt x="73393" y="742416"/>
                  </a:lnTo>
                  <a:lnTo>
                    <a:pt x="73025" y="742061"/>
                  </a:lnTo>
                  <a:lnTo>
                    <a:pt x="73025" y="741705"/>
                  </a:lnTo>
                  <a:lnTo>
                    <a:pt x="72669" y="742061"/>
                  </a:lnTo>
                  <a:lnTo>
                    <a:pt x="72313" y="742061"/>
                  </a:lnTo>
                  <a:lnTo>
                    <a:pt x="71958" y="742416"/>
                  </a:lnTo>
                  <a:lnTo>
                    <a:pt x="71602" y="743127"/>
                  </a:lnTo>
                  <a:lnTo>
                    <a:pt x="71958" y="743839"/>
                  </a:lnTo>
                  <a:lnTo>
                    <a:pt x="73025" y="744194"/>
                  </a:lnTo>
                  <a:lnTo>
                    <a:pt x="73393" y="743483"/>
                  </a:lnTo>
                  <a:lnTo>
                    <a:pt x="73748" y="743127"/>
                  </a:lnTo>
                  <a:close/>
                </a:path>
                <a:path w="929639" h="1640205">
                  <a:moveTo>
                    <a:pt x="75171" y="1152613"/>
                  </a:moveTo>
                  <a:lnTo>
                    <a:pt x="73748" y="1151902"/>
                  </a:lnTo>
                  <a:lnTo>
                    <a:pt x="72669" y="1151902"/>
                  </a:lnTo>
                  <a:lnTo>
                    <a:pt x="72669" y="1152613"/>
                  </a:lnTo>
                  <a:lnTo>
                    <a:pt x="72313" y="1152969"/>
                  </a:lnTo>
                  <a:lnTo>
                    <a:pt x="73025" y="1153325"/>
                  </a:lnTo>
                  <a:lnTo>
                    <a:pt x="73393" y="1153680"/>
                  </a:lnTo>
                  <a:lnTo>
                    <a:pt x="74104" y="1153680"/>
                  </a:lnTo>
                  <a:lnTo>
                    <a:pt x="75171" y="1152613"/>
                  </a:lnTo>
                  <a:close/>
                </a:path>
                <a:path w="929639" h="1640205">
                  <a:moveTo>
                    <a:pt x="76593" y="623125"/>
                  </a:moveTo>
                  <a:lnTo>
                    <a:pt x="75882" y="623125"/>
                  </a:lnTo>
                  <a:lnTo>
                    <a:pt x="75526" y="622769"/>
                  </a:lnTo>
                  <a:lnTo>
                    <a:pt x="74815" y="622769"/>
                  </a:lnTo>
                  <a:lnTo>
                    <a:pt x="74104" y="623481"/>
                  </a:lnTo>
                  <a:lnTo>
                    <a:pt x="74460" y="623481"/>
                  </a:lnTo>
                  <a:lnTo>
                    <a:pt x="74815" y="624192"/>
                  </a:lnTo>
                  <a:lnTo>
                    <a:pt x="75526" y="624192"/>
                  </a:lnTo>
                  <a:lnTo>
                    <a:pt x="75882" y="623481"/>
                  </a:lnTo>
                  <a:lnTo>
                    <a:pt x="76593" y="623125"/>
                  </a:lnTo>
                  <a:close/>
                </a:path>
                <a:path w="929639" h="1640205">
                  <a:moveTo>
                    <a:pt x="80162" y="1133386"/>
                  </a:moveTo>
                  <a:lnTo>
                    <a:pt x="79794" y="1133386"/>
                  </a:lnTo>
                  <a:lnTo>
                    <a:pt x="79438" y="1133030"/>
                  </a:lnTo>
                  <a:lnTo>
                    <a:pt x="78727" y="1133386"/>
                  </a:lnTo>
                  <a:lnTo>
                    <a:pt x="77660" y="1133030"/>
                  </a:lnTo>
                  <a:lnTo>
                    <a:pt x="78727" y="1134097"/>
                  </a:lnTo>
                  <a:lnTo>
                    <a:pt x="78727" y="1134452"/>
                  </a:lnTo>
                  <a:lnTo>
                    <a:pt x="80162" y="1134452"/>
                  </a:lnTo>
                  <a:lnTo>
                    <a:pt x="80162" y="1133386"/>
                  </a:lnTo>
                  <a:close/>
                </a:path>
                <a:path w="929639" h="1640205">
                  <a:moveTo>
                    <a:pt x="89420" y="878078"/>
                  </a:moveTo>
                  <a:lnTo>
                    <a:pt x="87998" y="877011"/>
                  </a:lnTo>
                  <a:lnTo>
                    <a:pt x="87287" y="877366"/>
                  </a:lnTo>
                  <a:lnTo>
                    <a:pt x="86931" y="879144"/>
                  </a:lnTo>
                  <a:lnTo>
                    <a:pt x="87998" y="880211"/>
                  </a:lnTo>
                  <a:lnTo>
                    <a:pt x="89065" y="879500"/>
                  </a:lnTo>
                  <a:lnTo>
                    <a:pt x="89420" y="878078"/>
                  </a:lnTo>
                  <a:close/>
                </a:path>
                <a:path w="929639" h="1640205">
                  <a:moveTo>
                    <a:pt x="95123" y="1009827"/>
                  </a:moveTo>
                  <a:lnTo>
                    <a:pt x="94767" y="1009472"/>
                  </a:lnTo>
                  <a:lnTo>
                    <a:pt x="94411" y="1008761"/>
                  </a:lnTo>
                  <a:lnTo>
                    <a:pt x="93700" y="1008405"/>
                  </a:lnTo>
                  <a:lnTo>
                    <a:pt x="93332" y="1008049"/>
                  </a:lnTo>
                  <a:lnTo>
                    <a:pt x="92976" y="1008405"/>
                  </a:lnTo>
                  <a:lnTo>
                    <a:pt x="92621" y="1008405"/>
                  </a:lnTo>
                  <a:lnTo>
                    <a:pt x="93332" y="1009827"/>
                  </a:lnTo>
                  <a:lnTo>
                    <a:pt x="94056" y="1010539"/>
                  </a:lnTo>
                  <a:lnTo>
                    <a:pt x="94767" y="1010539"/>
                  </a:lnTo>
                  <a:lnTo>
                    <a:pt x="94767" y="1010183"/>
                  </a:lnTo>
                  <a:lnTo>
                    <a:pt x="95123" y="1009827"/>
                  </a:lnTo>
                  <a:close/>
                </a:path>
                <a:path w="929639" h="1640205">
                  <a:moveTo>
                    <a:pt x="110083" y="789774"/>
                  </a:moveTo>
                  <a:lnTo>
                    <a:pt x="109728" y="789419"/>
                  </a:lnTo>
                  <a:lnTo>
                    <a:pt x="109372" y="789419"/>
                  </a:lnTo>
                  <a:lnTo>
                    <a:pt x="107238" y="790486"/>
                  </a:lnTo>
                  <a:lnTo>
                    <a:pt x="107238" y="790841"/>
                  </a:lnTo>
                  <a:lnTo>
                    <a:pt x="109016" y="790841"/>
                  </a:lnTo>
                  <a:lnTo>
                    <a:pt x="109728" y="790486"/>
                  </a:lnTo>
                  <a:lnTo>
                    <a:pt x="110083" y="790486"/>
                  </a:lnTo>
                  <a:lnTo>
                    <a:pt x="110083" y="789774"/>
                  </a:lnTo>
                  <a:close/>
                </a:path>
                <a:path w="929639" h="1640205">
                  <a:moveTo>
                    <a:pt x="111150" y="614222"/>
                  </a:moveTo>
                  <a:lnTo>
                    <a:pt x="110794" y="613867"/>
                  </a:lnTo>
                  <a:lnTo>
                    <a:pt x="110439" y="613156"/>
                  </a:lnTo>
                  <a:lnTo>
                    <a:pt x="109728" y="613156"/>
                  </a:lnTo>
                  <a:lnTo>
                    <a:pt x="109372" y="613511"/>
                  </a:lnTo>
                  <a:lnTo>
                    <a:pt x="109016" y="614222"/>
                  </a:lnTo>
                  <a:lnTo>
                    <a:pt x="109372" y="614578"/>
                  </a:lnTo>
                  <a:lnTo>
                    <a:pt x="110083" y="614946"/>
                  </a:lnTo>
                  <a:lnTo>
                    <a:pt x="110439" y="615302"/>
                  </a:lnTo>
                  <a:lnTo>
                    <a:pt x="110794" y="614946"/>
                  </a:lnTo>
                  <a:lnTo>
                    <a:pt x="110794" y="614578"/>
                  </a:lnTo>
                  <a:lnTo>
                    <a:pt x="111150" y="614222"/>
                  </a:lnTo>
                  <a:close/>
                </a:path>
                <a:path w="929639" h="1640205">
                  <a:moveTo>
                    <a:pt x="115074" y="685444"/>
                  </a:moveTo>
                  <a:lnTo>
                    <a:pt x="114719" y="684733"/>
                  </a:lnTo>
                  <a:lnTo>
                    <a:pt x="114007" y="684022"/>
                  </a:lnTo>
                  <a:lnTo>
                    <a:pt x="113639" y="684377"/>
                  </a:lnTo>
                  <a:lnTo>
                    <a:pt x="113284" y="684377"/>
                  </a:lnTo>
                  <a:lnTo>
                    <a:pt x="113639" y="684733"/>
                  </a:lnTo>
                  <a:lnTo>
                    <a:pt x="113639" y="685444"/>
                  </a:lnTo>
                  <a:lnTo>
                    <a:pt x="114007" y="685800"/>
                  </a:lnTo>
                  <a:lnTo>
                    <a:pt x="114363" y="685444"/>
                  </a:lnTo>
                  <a:lnTo>
                    <a:pt x="115074" y="685444"/>
                  </a:lnTo>
                  <a:close/>
                </a:path>
                <a:path w="929639" h="1640205">
                  <a:moveTo>
                    <a:pt x="117919" y="504913"/>
                  </a:moveTo>
                  <a:lnTo>
                    <a:pt x="117563" y="504202"/>
                  </a:lnTo>
                  <a:lnTo>
                    <a:pt x="117563" y="503847"/>
                  </a:lnTo>
                  <a:lnTo>
                    <a:pt x="117208" y="504202"/>
                  </a:lnTo>
                  <a:lnTo>
                    <a:pt x="116497" y="504558"/>
                  </a:lnTo>
                  <a:lnTo>
                    <a:pt x="116497" y="505269"/>
                  </a:lnTo>
                  <a:lnTo>
                    <a:pt x="116852" y="505625"/>
                  </a:lnTo>
                  <a:lnTo>
                    <a:pt x="116852" y="506691"/>
                  </a:lnTo>
                  <a:lnTo>
                    <a:pt x="117919" y="505625"/>
                  </a:lnTo>
                  <a:lnTo>
                    <a:pt x="117919" y="504913"/>
                  </a:lnTo>
                  <a:close/>
                </a:path>
                <a:path w="929639" h="1640205">
                  <a:moveTo>
                    <a:pt x="133235" y="581825"/>
                  </a:moveTo>
                  <a:lnTo>
                    <a:pt x="131457" y="581825"/>
                  </a:lnTo>
                  <a:lnTo>
                    <a:pt x="130746" y="582536"/>
                  </a:lnTo>
                  <a:lnTo>
                    <a:pt x="132168" y="583958"/>
                  </a:lnTo>
                  <a:lnTo>
                    <a:pt x="133235" y="582891"/>
                  </a:lnTo>
                  <a:lnTo>
                    <a:pt x="133235" y="581825"/>
                  </a:lnTo>
                  <a:close/>
                </a:path>
                <a:path w="929639" h="1640205">
                  <a:moveTo>
                    <a:pt x="167436" y="689000"/>
                  </a:moveTo>
                  <a:lnTo>
                    <a:pt x="167081" y="687578"/>
                  </a:lnTo>
                  <a:lnTo>
                    <a:pt x="166014" y="687578"/>
                  </a:lnTo>
                  <a:lnTo>
                    <a:pt x="164947" y="688644"/>
                  </a:lnTo>
                  <a:lnTo>
                    <a:pt x="165658" y="689356"/>
                  </a:lnTo>
                  <a:lnTo>
                    <a:pt x="166014" y="690422"/>
                  </a:lnTo>
                  <a:lnTo>
                    <a:pt x="167081" y="689711"/>
                  </a:lnTo>
                  <a:lnTo>
                    <a:pt x="167436" y="689711"/>
                  </a:lnTo>
                  <a:lnTo>
                    <a:pt x="167436" y="689000"/>
                  </a:lnTo>
                  <a:close/>
                </a:path>
                <a:path w="929639" h="1640205">
                  <a:moveTo>
                    <a:pt x="190957" y="710006"/>
                  </a:moveTo>
                  <a:lnTo>
                    <a:pt x="189534" y="708583"/>
                  </a:lnTo>
                  <a:lnTo>
                    <a:pt x="188823" y="708583"/>
                  </a:lnTo>
                  <a:lnTo>
                    <a:pt x="188823" y="708939"/>
                  </a:lnTo>
                  <a:lnTo>
                    <a:pt x="188468" y="709650"/>
                  </a:lnTo>
                  <a:lnTo>
                    <a:pt x="189534" y="710730"/>
                  </a:lnTo>
                  <a:lnTo>
                    <a:pt x="190246" y="710730"/>
                  </a:lnTo>
                  <a:lnTo>
                    <a:pt x="190957" y="710006"/>
                  </a:lnTo>
                  <a:close/>
                </a:path>
                <a:path w="929639" h="1640205">
                  <a:moveTo>
                    <a:pt x="205562" y="598919"/>
                  </a:moveTo>
                  <a:lnTo>
                    <a:pt x="204495" y="597852"/>
                  </a:lnTo>
                  <a:lnTo>
                    <a:pt x="204139" y="597852"/>
                  </a:lnTo>
                  <a:lnTo>
                    <a:pt x="203428" y="598208"/>
                  </a:lnTo>
                  <a:lnTo>
                    <a:pt x="203428" y="598563"/>
                  </a:lnTo>
                  <a:lnTo>
                    <a:pt x="203784" y="599274"/>
                  </a:lnTo>
                  <a:lnTo>
                    <a:pt x="204139" y="599630"/>
                  </a:lnTo>
                  <a:lnTo>
                    <a:pt x="205562" y="598919"/>
                  </a:lnTo>
                  <a:close/>
                </a:path>
                <a:path w="929639" h="1640205">
                  <a:moveTo>
                    <a:pt x="217322" y="670839"/>
                  </a:moveTo>
                  <a:lnTo>
                    <a:pt x="216255" y="670128"/>
                  </a:lnTo>
                  <a:lnTo>
                    <a:pt x="215188" y="669772"/>
                  </a:lnTo>
                  <a:lnTo>
                    <a:pt x="214464" y="669061"/>
                  </a:lnTo>
                  <a:lnTo>
                    <a:pt x="215188" y="671195"/>
                  </a:lnTo>
                  <a:lnTo>
                    <a:pt x="217322" y="670839"/>
                  </a:lnTo>
                  <a:close/>
                </a:path>
                <a:path w="929639" h="1640205">
                  <a:moveTo>
                    <a:pt x="261493" y="618502"/>
                  </a:moveTo>
                  <a:lnTo>
                    <a:pt x="261137" y="618147"/>
                  </a:lnTo>
                  <a:lnTo>
                    <a:pt x="260781" y="617435"/>
                  </a:lnTo>
                  <a:lnTo>
                    <a:pt x="260426" y="617791"/>
                  </a:lnTo>
                  <a:lnTo>
                    <a:pt x="260070" y="617791"/>
                  </a:lnTo>
                  <a:lnTo>
                    <a:pt x="259715" y="618147"/>
                  </a:lnTo>
                  <a:lnTo>
                    <a:pt x="260781" y="619213"/>
                  </a:lnTo>
                  <a:lnTo>
                    <a:pt x="261137" y="618858"/>
                  </a:lnTo>
                  <a:lnTo>
                    <a:pt x="261493" y="618858"/>
                  </a:lnTo>
                  <a:lnTo>
                    <a:pt x="261493" y="618502"/>
                  </a:lnTo>
                  <a:close/>
                </a:path>
                <a:path w="929639" h="1640205">
                  <a:moveTo>
                    <a:pt x="273253" y="716064"/>
                  </a:moveTo>
                  <a:lnTo>
                    <a:pt x="272542" y="716419"/>
                  </a:lnTo>
                  <a:lnTo>
                    <a:pt x="271830" y="716419"/>
                  </a:lnTo>
                  <a:lnTo>
                    <a:pt x="271475" y="716775"/>
                  </a:lnTo>
                  <a:lnTo>
                    <a:pt x="271119" y="716775"/>
                  </a:lnTo>
                  <a:lnTo>
                    <a:pt x="271119" y="717130"/>
                  </a:lnTo>
                  <a:lnTo>
                    <a:pt x="270764" y="717130"/>
                  </a:lnTo>
                  <a:lnTo>
                    <a:pt x="271119" y="717842"/>
                  </a:lnTo>
                  <a:lnTo>
                    <a:pt x="271830" y="718197"/>
                  </a:lnTo>
                  <a:lnTo>
                    <a:pt x="272542" y="717842"/>
                  </a:lnTo>
                  <a:lnTo>
                    <a:pt x="272897" y="717842"/>
                  </a:lnTo>
                  <a:lnTo>
                    <a:pt x="273253" y="717486"/>
                  </a:lnTo>
                  <a:lnTo>
                    <a:pt x="273253" y="716064"/>
                  </a:lnTo>
                  <a:close/>
                </a:path>
                <a:path w="929639" h="1640205">
                  <a:moveTo>
                    <a:pt x="281444" y="702538"/>
                  </a:moveTo>
                  <a:lnTo>
                    <a:pt x="281089" y="702183"/>
                  </a:lnTo>
                  <a:lnTo>
                    <a:pt x="280377" y="702183"/>
                  </a:lnTo>
                  <a:lnTo>
                    <a:pt x="280022" y="702894"/>
                  </a:lnTo>
                  <a:lnTo>
                    <a:pt x="279666" y="703961"/>
                  </a:lnTo>
                  <a:lnTo>
                    <a:pt x="279311" y="704672"/>
                  </a:lnTo>
                  <a:lnTo>
                    <a:pt x="279666" y="705027"/>
                  </a:lnTo>
                  <a:lnTo>
                    <a:pt x="280733" y="705027"/>
                  </a:lnTo>
                  <a:lnTo>
                    <a:pt x="281089" y="704316"/>
                  </a:lnTo>
                  <a:lnTo>
                    <a:pt x="281444" y="703249"/>
                  </a:lnTo>
                  <a:lnTo>
                    <a:pt x="281444" y="702538"/>
                  </a:lnTo>
                  <a:close/>
                </a:path>
                <a:path w="929639" h="1640205">
                  <a:moveTo>
                    <a:pt x="307098" y="659447"/>
                  </a:moveTo>
                  <a:lnTo>
                    <a:pt x="306387" y="659091"/>
                  </a:lnTo>
                  <a:lnTo>
                    <a:pt x="306031" y="658736"/>
                  </a:lnTo>
                  <a:lnTo>
                    <a:pt x="305676" y="659447"/>
                  </a:lnTo>
                  <a:lnTo>
                    <a:pt x="305320" y="659803"/>
                  </a:lnTo>
                  <a:lnTo>
                    <a:pt x="305320" y="661225"/>
                  </a:lnTo>
                  <a:lnTo>
                    <a:pt x="306387" y="661581"/>
                  </a:lnTo>
                  <a:lnTo>
                    <a:pt x="307098" y="660869"/>
                  </a:lnTo>
                  <a:lnTo>
                    <a:pt x="307098" y="659447"/>
                  </a:lnTo>
                  <a:close/>
                </a:path>
                <a:path w="929639" h="1640205">
                  <a:moveTo>
                    <a:pt x="396519" y="1444244"/>
                  </a:moveTo>
                  <a:lnTo>
                    <a:pt x="396163" y="1443888"/>
                  </a:lnTo>
                  <a:lnTo>
                    <a:pt x="396163" y="1443164"/>
                  </a:lnTo>
                  <a:lnTo>
                    <a:pt x="395808" y="1443532"/>
                  </a:lnTo>
                  <a:lnTo>
                    <a:pt x="395097" y="1443532"/>
                  </a:lnTo>
                  <a:lnTo>
                    <a:pt x="395097" y="1443888"/>
                  </a:lnTo>
                  <a:lnTo>
                    <a:pt x="394741" y="1444244"/>
                  </a:lnTo>
                  <a:lnTo>
                    <a:pt x="395097" y="1444955"/>
                  </a:lnTo>
                  <a:lnTo>
                    <a:pt x="395097" y="1445666"/>
                  </a:lnTo>
                  <a:lnTo>
                    <a:pt x="395808" y="1445666"/>
                  </a:lnTo>
                  <a:lnTo>
                    <a:pt x="396519" y="1444955"/>
                  </a:lnTo>
                  <a:lnTo>
                    <a:pt x="396519" y="1444244"/>
                  </a:lnTo>
                  <a:close/>
                </a:path>
                <a:path w="929639" h="1640205">
                  <a:moveTo>
                    <a:pt x="406857" y="1403286"/>
                  </a:moveTo>
                  <a:lnTo>
                    <a:pt x="406146" y="1401864"/>
                  </a:lnTo>
                  <a:lnTo>
                    <a:pt x="405434" y="1401864"/>
                  </a:lnTo>
                  <a:lnTo>
                    <a:pt x="404368" y="1402219"/>
                  </a:lnTo>
                  <a:lnTo>
                    <a:pt x="404368" y="1403286"/>
                  </a:lnTo>
                  <a:lnTo>
                    <a:pt x="405079" y="1404353"/>
                  </a:lnTo>
                  <a:lnTo>
                    <a:pt x="406146" y="1404353"/>
                  </a:lnTo>
                  <a:lnTo>
                    <a:pt x="406501" y="1403997"/>
                  </a:lnTo>
                  <a:lnTo>
                    <a:pt x="406857" y="1403286"/>
                  </a:lnTo>
                  <a:close/>
                </a:path>
                <a:path w="929639" h="1640205">
                  <a:moveTo>
                    <a:pt x="430364" y="1406144"/>
                  </a:moveTo>
                  <a:lnTo>
                    <a:pt x="428231" y="1406144"/>
                  </a:lnTo>
                  <a:lnTo>
                    <a:pt x="427520" y="1406855"/>
                  </a:lnTo>
                  <a:lnTo>
                    <a:pt x="428231" y="1406855"/>
                  </a:lnTo>
                  <a:lnTo>
                    <a:pt x="428586" y="1407210"/>
                  </a:lnTo>
                  <a:lnTo>
                    <a:pt x="429298" y="1407210"/>
                  </a:lnTo>
                  <a:lnTo>
                    <a:pt x="429653" y="1406499"/>
                  </a:lnTo>
                  <a:lnTo>
                    <a:pt x="430364" y="1406144"/>
                  </a:lnTo>
                  <a:close/>
                </a:path>
                <a:path w="929639" h="1640205">
                  <a:moveTo>
                    <a:pt x="449961" y="1412544"/>
                  </a:moveTo>
                  <a:lnTo>
                    <a:pt x="449605" y="1411833"/>
                  </a:lnTo>
                  <a:lnTo>
                    <a:pt x="449605" y="1411478"/>
                  </a:lnTo>
                  <a:lnTo>
                    <a:pt x="448538" y="1411478"/>
                  </a:lnTo>
                  <a:lnTo>
                    <a:pt x="448183" y="1411833"/>
                  </a:lnTo>
                  <a:lnTo>
                    <a:pt x="447471" y="1412189"/>
                  </a:lnTo>
                  <a:lnTo>
                    <a:pt x="447827" y="1412544"/>
                  </a:lnTo>
                  <a:lnTo>
                    <a:pt x="448183" y="1413256"/>
                  </a:lnTo>
                  <a:lnTo>
                    <a:pt x="448894" y="1413256"/>
                  </a:lnTo>
                  <a:lnTo>
                    <a:pt x="449249" y="1412900"/>
                  </a:lnTo>
                  <a:lnTo>
                    <a:pt x="449961" y="1412544"/>
                  </a:lnTo>
                  <a:close/>
                </a:path>
                <a:path w="929639" h="1640205">
                  <a:moveTo>
                    <a:pt x="482028" y="1411478"/>
                  </a:moveTo>
                  <a:lnTo>
                    <a:pt x="481672" y="1411122"/>
                  </a:lnTo>
                  <a:lnTo>
                    <a:pt x="480961" y="1410766"/>
                  </a:lnTo>
                  <a:lnTo>
                    <a:pt x="481317" y="1411122"/>
                  </a:lnTo>
                  <a:lnTo>
                    <a:pt x="480250" y="1412189"/>
                  </a:lnTo>
                  <a:lnTo>
                    <a:pt x="480961" y="1412544"/>
                  </a:lnTo>
                  <a:lnTo>
                    <a:pt x="482028" y="1411478"/>
                  </a:lnTo>
                  <a:close/>
                </a:path>
                <a:path w="929639" h="1640205">
                  <a:moveTo>
                    <a:pt x="505193" y="1381569"/>
                  </a:moveTo>
                  <a:lnTo>
                    <a:pt x="504469" y="1381569"/>
                  </a:lnTo>
                  <a:lnTo>
                    <a:pt x="504113" y="1381213"/>
                  </a:lnTo>
                  <a:lnTo>
                    <a:pt x="503758" y="1381569"/>
                  </a:lnTo>
                  <a:lnTo>
                    <a:pt x="504469" y="1382280"/>
                  </a:lnTo>
                  <a:lnTo>
                    <a:pt x="505193" y="1381569"/>
                  </a:lnTo>
                  <a:close/>
                </a:path>
                <a:path w="929639" h="1640205">
                  <a:moveTo>
                    <a:pt x="535825" y="1528622"/>
                  </a:moveTo>
                  <a:lnTo>
                    <a:pt x="534758" y="1527556"/>
                  </a:lnTo>
                  <a:lnTo>
                    <a:pt x="534758" y="1527200"/>
                  </a:lnTo>
                  <a:lnTo>
                    <a:pt x="534403" y="1527556"/>
                  </a:lnTo>
                  <a:lnTo>
                    <a:pt x="534047" y="1527556"/>
                  </a:lnTo>
                  <a:lnTo>
                    <a:pt x="534403" y="1527911"/>
                  </a:lnTo>
                  <a:lnTo>
                    <a:pt x="534403" y="1528267"/>
                  </a:lnTo>
                  <a:lnTo>
                    <a:pt x="534758" y="1528622"/>
                  </a:lnTo>
                  <a:lnTo>
                    <a:pt x="534758" y="1528978"/>
                  </a:lnTo>
                  <a:lnTo>
                    <a:pt x="535470" y="1528622"/>
                  </a:lnTo>
                  <a:lnTo>
                    <a:pt x="535825" y="1528622"/>
                  </a:lnTo>
                  <a:close/>
                </a:path>
                <a:path w="929639" h="1640205">
                  <a:moveTo>
                    <a:pt x="536892" y="1347736"/>
                  </a:moveTo>
                  <a:lnTo>
                    <a:pt x="536536" y="1347381"/>
                  </a:lnTo>
                  <a:lnTo>
                    <a:pt x="535825" y="1347381"/>
                  </a:lnTo>
                  <a:lnTo>
                    <a:pt x="535470" y="1347736"/>
                  </a:lnTo>
                  <a:lnTo>
                    <a:pt x="535114" y="1347736"/>
                  </a:lnTo>
                  <a:lnTo>
                    <a:pt x="535470" y="1348092"/>
                  </a:lnTo>
                  <a:lnTo>
                    <a:pt x="535470" y="1348460"/>
                  </a:lnTo>
                  <a:lnTo>
                    <a:pt x="535825" y="1349171"/>
                  </a:lnTo>
                  <a:lnTo>
                    <a:pt x="536181" y="1348460"/>
                  </a:lnTo>
                  <a:lnTo>
                    <a:pt x="536892" y="1347736"/>
                  </a:lnTo>
                  <a:close/>
                </a:path>
                <a:path w="929639" h="1640205">
                  <a:moveTo>
                    <a:pt x="557199" y="1165783"/>
                  </a:moveTo>
                  <a:lnTo>
                    <a:pt x="556844" y="1165783"/>
                  </a:lnTo>
                  <a:lnTo>
                    <a:pt x="556844" y="1165428"/>
                  </a:lnTo>
                  <a:lnTo>
                    <a:pt x="556133" y="1165783"/>
                  </a:lnTo>
                  <a:lnTo>
                    <a:pt x="555777" y="1165783"/>
                  </a:lnTo>
                  <a:lnTo>
                    <a:pt x="555066" y="1166139"/>
                  </a:lnTo>
                  <a:lnTo>
                    <a:pt x="555066" y="1166495"/>
                  </a:lnTo>
                  <a:lnTo>
                    <a:pt x="556844" y="1166495"/>
                  </a:lnTo>
                  <a:lnTo>
                    <a:pt x="557199" y="1166139"/>
                  </a:lnTo>
                  <a:lnTo>
                    <a:pt x="557199" y="1165783"/>
                  </a:lnTo>
                  <a:close/>
                </a:path>
                <a:path w="929639" h="1640205">
                  <a:moveTo>
                    <a:pt x="557555" y="1638300"/>
                  </a:moveTo>
                  <a:lnTo>
                    <a:pt x="556844" y="1638300"/>
                  </a:lnTo>
                  <a:lnTo>
                    <a:pt x="556488" y="1638655"/>
                  </a:lnTo>
                  <a:lnTo>
                    <a:pt x="556488" y="1639011"/>
                  </a:lnTo>
                  <a:lnTo>
                    <a:pt x="557199" y="1639722"/>
                  </a:lnTo>
                  <a:lnTo>
                    <a:pt x="557555" y="1639366"/>
                  </a:lnTo>
                  <a:lnTo>
                    <a:pt x="557555" y="1638300"/>
                  </a:lnTo>
                  <a:close/>
                </a:path>
                <a:path w="929639" h="1640205">
                  <a:moveTo>
                    <a:pt x="558266" y="1559610"/>
                  </a:moveTo>
                  <a:lnTo>
                    <a:pt x="557911" y="1559610"/>
                  </a:lnTo>
                  <a:lnTo>
                    <a:pt x="557199" y="1558899"/>
                  </a:lnTo>
                  <a:lnTo>
                    <a:pt x="556844" y="1559255"/>
                  </a:lnTo>
                  <a:lnTo>
                    <a:pt x="556133" y="1559610"/>
                  </a:lnTo>
                  <a:lnTo>
                    <a:pt x="556133" y="1559966"/>
                  </a:lnTo>
                  <a:lnTo>
                    <a:pt x="557199" y="1560677"/>
                  </a:lnTo>
                  <a:lnTo>
                    <a:pt x="557555" y="1560677"/>
                  </a:lnTo>
                  <a:lnTo>
                    <a:pt x="557911" y="1559966"/>
                  </a:lnTo>
                  <a:lnTo>
                    <a:pt x="558266" y="1559610"/>
                  </a:lnTo>
                  <a:close/>
                </a:path>
                <a:path w="929639" h="1640205">
                  <a:moveTo>
                    <a:pt x="558977" y="1425371"/>
                  </a:moveTo>
                  <a:lnTo>
                    <a:pt x="558622" y="1425016"/>
                  </a:lnTo>
                  <a:lnTo>
                    <a:pt x="558622" y="1423936"/>
                  </a:lnTo>
                  <a:lnTo>
                    <a:pt x="557555" y="1425016"/>
                  </a:lnTo>
                  <a:lnTo>
                    <a:pt x="557555" y="1425371"/>
                  </a:lnTo>
                  <a:lnTo>
                    <a:pt x="557911" y="1425727"/>
                  </a:lnTo>
                  <a:lnTo>
                    <a:pt x="557911" y="1426083"/>
                  </a:lnTo>
                  <a:lnTo>
                    <a:pt x="558266" y="1425727"/>
                  </a:lnTo>
                  <a:lnTo>
                    <a:pt x="558622" y="1425727"/>
                  </a:lnTo>
                  <a:lnTo>
                    <a:pt x="558977" y="1425371"/>
                  </a:lnTo>
                  <a:close/>
                </a:path>
                <a:path w="929639" h="1640205">
                  <a:moveTo>
                    <a:pt x="562902" y="1179322"/>
                  </a:moveTo>
                  <a:lnTo>
                    <a:pt x="562190" y="1179322"/>
                  </a:lnTo>
                  <a:lnTo>
                    <a:pt x="561479" y="1180033"/>
                  </a:lnTo>
                  <a:lnTo>
                    <a:pt x="561479" y="1180744"/>
                  </a:lnTo>
                  <a:lnTo>
                    <a:pt x="562190" y="1180388"/>
                  </a:lnTo>
                  <a:lnTo>
                    <a:pt x="562546" y="1180388"/>
                  </a:lnTo>
                  <a:lnTo>
                    <a:pt x="562902" y="1180033"/>
                  </a:lnTo>
                  <a:lnTo>
                    <a:pt x="562902" y="1179322"/>
                  </a:lnTo>
                  <a:close/>
                </a:path>
                <a:path w="929639" h="1640205">
                  <a:moveTo>
                    <a:pt x="564324" y="1585950"/>
                  </a:moveTo>
                  <a:lnTo>
                    <a:pt x="563968" y="1585595"/>
                  </a:lnTo>
                  <a:lnTo>
                    <a:pt x="563968" y="1584883"/>
                  </a:lnTo>
                  <a:lnTo>
                    <a:pt x="563257" y="1584883"/>
                  </a:lnTo>
                  <a:lnTo>
                    <a:pt x="562902" y="1585239"/>
                  </a:lnTo>
                  <a:lnTo>
                    <a:pt x="562546" y="1585239"/>
                  </a:lnTo>
                  <a:lnTo>
                    <a:pt x="562546" y="1585950"/>
                  </a:lnTo>
                  <a:lnTo>
                    <a:pt x="562902" y="1585950"/>
                  </a:lnTo>
                  <a:lnTo>
                    <a:pt x="563257" y="1586306"/>
                  </a:lnTo>
                  <a:lnTo>
                    <a:pt x="563968" y="1585950"/>
                  </a:lnTo>
                  <a:lnTo>
                    <a:pt x="564324" y="1585950"/>
                  </a:lnTo>
                  <a:close/>
                </a:path>
                <a:path w="929639" h="1640205">
                  <a:moveTo>
                    <a:pt x="564680" y="1204950"/>
                  </a:moveTo>
                  <a:lnTo>
                    <a:pt x="563257" y="1205674"/>
                  </a:lnTo>
                  <a:lnTo>
                    <a:pt x="561835" y="1206030"/>
                  </a:lnTo>
                  <a:lnTo>
                    <a:pt x="563257" y="1207096"/>
                  </a:lnTo>
                  <a:lnTo>
                    <a:pt x="564324" y="1206385"/>
                  </a:lnTo>
                  <a:lnTo>
                    <a:pt x="564680" y="1204950"/>
                  </a:lnTo>
                  <a:close/>
                </a:path>
                <a:path w="929639" h="1640205">
                  <a:moveTo>
                    <a:pt x="566470" y="1514386"/>
                  </a:moveTo>
                  <a:lnTo>
                    <a:pt x="565746" y="1514030"/>
                  </a:lnTo>
                  <a:lnTo>
                    <a:pt x="565035" y="1514030"/>
                  </a:lnTo>
                  <a:lnTo>
                    <a:pt x="564680" y="1513674"/>
                  </a:lnTo>
                  <a:lnTo>
                    <a:pt x="564324" y="1513674"/>
                  </a:lnTo>
                  <a:lnTo>
                    <a:pt x="563968" y="1514030"/>
                  </a:lnTo>
                  <a:lnTo>
                    <a:pt x="564324" y="1514741"/>
                  </a:lnTo>
                  <a:lnTo>
                    <a:pt x="565391" y="1514741"/>
                  </a:lnTo>
                  <a:lnTo>
                    <a:pt x="566470" y="1514386"/>
                  </a:lnTo>
                  <a:close/>
                </a:path>
                <a:path w="929639" h="1640205">
                  <a:moveTo>
                    <a:pt x="580009" y="1394028"/>
                  </a:moveTo>
                  <a:lnTo>
                    <a:pt x="579653" y="1393672"/>
                  </a:lnTo>
                  <a:lnTo>
                    <a:pt x="579297" y="1393317"/>
                  </a:lnTo>
                  <a:lnTo>
                    <a:pt x="579297" y="1393672"/>
                  </a:lnTo>
                  <a:lnTo>
                    <a:pt x="578573" y="1393672"/>
                  </a:lnTo>
                  <a:lnTo>
                    <a:pt x="578573" y="1394028"/>
                  </a:lnTo>
                  <a:lnTo>
                    <a:pt x="578929" y="1394383"/>
                  </a:lnTo>
                  <a:lnTo>
                    <a:pt x="578929" y="1394739"/>
                  </a:lnTo>
                  <a:lnTo>
                    <a:pt x="579297" y="1394383"/>
                  </a:lnTo>
                  <a:lnTo>
                    <a:pt x="579653" y="1394383"/>
                  </a:lnTo>
                  <a:lnTo>
                    <a:pt x="580009" y="1394028"/>
                  </a:lnTo>
                  <a:close/>
                </a:path>
                <a:path w="929639" h="1640205">
                  <a:moveTo>
                    <a:pt x="589267" y="1355217"/>
                  </a:moveTo>
                  <a:lnTo>
                    <a:pt x="588911" y="1355572"/>
                  </a:lnTo>
                  <a:lnTo>
                    <a:pt x="589267" y="1355394"/>
                  </a:lnTo>
                  <a:lnTo>
                    <a:pt x="589267" y="1355217"/>
                  </a:lnTo>
                  <a:close/>
                </a:path>
                <a:path w="929639" h="1640205">
                  <a:moveTo>
                    <a:pt x="590689" y="1355572"/>
                  </a:moveTo>
                  <a:lnTo>
                    <a:pt x="589978" y="1354861"/>
                  </a:lnTo>
                  <a:lnTo>
                    <a:pt x="589622" y="1355217"/>
                  </a:lnTo>
                  <a:lnTo>
                    <a:pt x="589267" y="1355394"/>
                  </a:lnTo>
                  <a:lnTo>
                    <a:pt x="589267" y="1355928"/>
                  </a:lnTo>
                  <a:lnTo>
                    <a:pt x="589978" y="1356639"/>
                  </a:lnTo>
                  <a:lnTo>
                    <a:pt x="590334" y="1356639"/>
                  </a:lnTo>
                  <a:lnTo>
                    <a:pt x="590689" y="1356283"/>
                  </a:lnTo>
                  <a:lnTo>
                    <a:pt x="590689" y="1355572"/>
                  </a:lnTo>
                  <a:close/>
                </a:path>
                <a:path w="929639" h="1640205">
                  <a:moveTo>
                    <a:pt x="609930" y="1590230"/>
                  </a:moveTo>
                  <a:lnTo>
                    <a:pt x="608507" y="1589519"/>
                  </a:lnTo>
                  <a:lnTo>
                    <a:pt x="608152" y="1589163"/>
                  </a:lnTo>
                  <a:lnTo>
                    <a:pt x="607796" y="1589519"/>
                  </a:lnTo>
                  <a:lnTo>
                    <a:pt x="608152" y="1589874"/>
                  </a:lnTo>
                  <a:lnTo>
                    <a:pt x="608507" y="1590586"/>
                  </a:lnTo>
                  <a:lnTo>
                    <a:pt x="608863" y="1590941"/>
                  </a:lnTo>
                  <a:lnTo>
                    <a:pt x="609574" y="1590586"/>
                  </a:lnTo>
                  <a:lnTo>
                    <a:pt x="609930" y="1590230"/>
                  </a:lnTo>
                  <a:close/>
                </a:path>
                <a:path w="929639" h="1640205">
                  <a:moveTo>
                    <a:pt x="609930" y="1408988"/>
                  </a:moveTo>
                  <a:lnTo>
                    <a:pt x="609219" y="1408633"/>
                  </a:lnTo>
                  <a:lnTo>
                    <a:pt x="608863" y="1408988"/>
                  </a:lnTo>
                  <a:lnTo>
                    <a:pt x="608152" y="1409344"/>
                  </a:lnTo>
                  <a:lnTo>
                    <a:pt x="607796" y="1409700"/>
                  </a:lnTo>
                  <a:lnTo>
                    <a:pt x="607796" y="1410055"/>
                  </a:lnTo>
                  <a:lnTo>
                    <a:pt x="608863" y="1411122"/>
                  </a:lnTo>
                  <a:lnTo>
                    <a:pt x="609574" y="1410055"/>
                  </a:lnTo>
                  <a:lnTo>
                    <a:pt x="609930" y="1409700"/>
                  </a:lnTo>
                  <a:lnTo>
                    <a:pt x="609930" y="1408988"/>
                  </a:lnTo>
                  <a:close/>
                </a:path>
                <a:path w="929639" h="1640205">
                  <a:moveTo>
                    <a:pt x="610641" y="1576336"/>
                  </a:moveTo>
                  <a:lnTo>
                    <a:pt x="609574" y="1575269"/>
                  </a:lnTo>
                  <a:lnTo>
                    <a:pt x="608863" y="1575625"/>
                  </a:lnTo>
                  <a:lnTo>
                    <a:pt x="608507" y="1575625"/>
                  </a:lnTo>
                  <a:lnTo>
                    <a:pt x="608152" y="1576336"/>
                  </a:lnTo>
                  <a:lnTo>
                    <a:pt x="608152" y="1576692"/>
                  </a:lnTo>
                  <a:lnTo>
                    <a:pt x="608507" y="1577416"/>
                  </a:lnTo>
                  <a:lnTo>
                    <a:pt x="608863" y="1577771"/>
                  </a:lnTo>
                  <a:lnTo>
                    <a:pt x="609574" y="1578127"/>
                  </a:lnTo>
                  <a:lnTo>
                    <a:pt x="609930" y="1577771"/>
                  </a:lnTo>
                  <a:lnTo>
                    <a:pt x="610641" y="1577416"/>
                  </a:lnTo>
                  <a:lnTo>
                    <a:pt x="610641" y="1576336"/>
                  </a:lnTo>
                  <a:close/>
                </a:path>
                <a:path w="929639" h="1640205">
                  <a:moveTo>
                    <a:pt x="611708" y="358571"/>
                  </a:moveTo>
                  <a:lnTo>
                    <a:pt x="610285" y="357136"/>
                  </a:lnTo>
                  <a:lnTo>
                    <a:pt x="609930" y="357136"/>
                  </a:lnTo>
                  <a:lnTo>
                    <a:pt x="609219" y="357860"/>
                  </a:lnTo>
                  <a:lnTo>
                    <a:pt x="609219" y="358216"/>
                  </a:lnTo>
                  <a:lnTo>
                    <a:pt x="608863" y="358927"/>
                  </a:lnTo>
                  <a:lnTo>
                    <a:pt x="609574" y="359638"/>
                  </a:lnTo>
                  <a:lnTo>
                    <a:pt x="610641" y="359638"/>
                  </a:lnTo>
                  <a:lnTo>
                    <a:pt x="611708" y="358571"/>
                  </a:lnTo>
                  <a:close/>
                </a:path>
                <a:path w="929639" h="1640205">
                  <a:moveTo>
                    <a:pt x="613143" y="1290408"/>
                  </a:moveTo>
                  <a:lnTo>
                    <a:pt x="612419" y="1289697"/>
                  </a:lnTo>
                  <a:lnTo>
                    <a:pt x="611352" y="1289697"/>
                  </a:lnTo>
                  <a:lnTo>
                    <a:pt x="610997" y="1290053"/>
                  </a:lnTo>
                  <a:lnTo>
                    <a:pt x="610641" y="1290053"/>
                  </a:lnTo>
                  <a:lnTo>
                    <a:pt x="611352" y="1290764"/>
                  </a:lnTo>
                  <a:lnTo>
                    <a:pt x="612063" y="1290764"/>
                  </a:lnTo>
                  <a:lnTo>
                    <a:pt x="612419" y="1290408"/>
                  </a:lnTo>
                  <a:lnTo>
                    <a:pt x="613143" y="1290408"/>
                  </a:lnTo>
                  <a:close/>
                </a:path>
                <a:path w="929639" h="1640205">
                  <a:moveTo>
                    <a:pt x="623112" y="386702"/>
                  </a:moveTo>
                  <a:lnTo>
                    <a:pt x="622757" y="386702"/>
                  </a:lnTo>
                  <a:lnTo>
                    <a:pt x="622401" y="386346"/>
                  </a:lnTo>
                  <a:lnTo>
                    <a:pt x="622046" y="385622"/>
                  </a:lnTo>
                  <a:lnTo>
                    <a:pt x="621690" y="385978"/>
                  </a:lnTo>
                  <a:lnTo>
                    <a:pt x="622046" y="386702"/>
                  </a:lnTo>
                  <a:lnTo>
                    <a:pt x="622046" y="387057"/>
                  </a:lnTo>
                  <a:lnTo>
                    <a:pt x="622401" y="387413"/>
                  </a:lnTo>
                  <a:lnTo>
                    <a:pt x="623112" y="386702"/>
                  </a:lnTo>
                  <a:close/>
                </a:path>
                <a:path w="929639" h="1640205">
                  <a:moveTo>
                    <a:pt x="626313" y="1332433"/>
                  </a:moveTo>
                  <a:lnTo>
                    <a:pt x="625246" y="1331366"/>
                  </a:lnTo>
                  <a:lnTo>
                    <a:pt x="624890" y="1331366"/>
                  </a:lnTo>
                  <a:lnTo>
                    <a:pt x="624535" y="1331366"/>
                  </a:lnTo>
                  <a:lnTo>
                    <a:pt x="624535" y="1332077"/>
                  </a:lnTo>
                  <a:lnTo>
                    <a:pt x="624890" y="1332433"/>
                  </a:lnTo>
                  <a:lnTo>
                    <a:pt x="625602" y="1332788"/>
                  </a:lnTo>
                  <a:lnTo>
                    <a:pt x="625957" y="1333144"/>
                  </a:lnTo>
                  <a:lnTo>
                    <a:pt x="626313" y="1333144"/>
                  </a:lnTo>
                  <a:lnTo>
                    <a:pt x="626313" y="1332433"/>
                  </a:lnTo>
                  <a:close/>
                </a:path>
                <a:path w="929639" h="1640205">
                  <a:moveTo>
                    <a:pt x="626313" y="373164"/>
                  </a:moveTo>
                  <a:lnTo>
                    <a:pt x="625957" y="372808"/>
                  </a:lnTo>
                  <a:lnTo>
                    <a:pt x="625957" y="372452"/>
                  </a:lnTo>
                  <a:lnTo>
                    <a:pt x="625602" y="372452"/>
                  </a:lnTo>
                  <a:lnTo>
                    <a:pt x="624535" y="372097"/>
                  </a:lnTo>
                  <a:lnTo>
                    <a:pt x="623468" y="372452"/>
                  </a:lnTo>
                  <a:lnTo>
                    <a:pt x="623468" y="373875"/>
                  </a:lnTo>
                  <a:lnTo>
                    <a:pt x="624179" y="374586"/>
                  </a:lnTo>
                  <a:lnTo>
                    <a:pt x="625246" y="373519"/>
                  </a:lnTo>
                  <a:lnTo>
                    <a:pt x="626313" y="373164"/>
                  </a:lnTo>
                  <a:close/>
                </a:path>
                <a:path w="929639" h="1640205">
                  <a:moveTo>
                    <a:pt x="633806" y="1273327"/>
                  </a:moveTo>
                  <a:lnTo>
                    <a:pt x="633450" y="1272971"/>
                  </a:lnTo>
                  <a:lnTo>
                    <a:pt x="633450" y="1272616"/>
                  </a:lnTo>
                  <a:lnTo>
                    <a:pt x="632726" y="1272260"/>
                  </a:lnTo>
                  <a:lnTo>
                    <a:pt x="632371" y="1272616"/>
                  </a:lnTo>
                  <a:lnTo>
                    <a:pt x="632015" y="1272616"/>
                  </a:lnTo>
                  <a:lnTo>
                    <a:pt x="632015" y="1272971"/>
                  </a:lnTo>
                  <a:lnTo>
                    <a:pt x="632726" y="1273683"/>
                  </a:lnTo>
                  <a:lnTo>
                    <a:pt x="633450" y="1273683"/>
                  </a:lnTo>
                  <a:lnTo>
                    <a:pt x="633806" y="1273327"/>
                  </a:lnTo>
                  <a:close/>
                </a:path>
                <a:path w="929639" h="1640205">
                  <a:moveTo>
                    <a:pt x="681545" y="1367332"/>
                  </a:moveTo>
                  <a:lnTo>
                    <a:pt x="680834" y="1366608"/>
                  </a:lnTo>
                  <a:lnTo>
                    <a:pt x="680110" y="1366253"/>
                  </a:lnTo>
                  <a:lnTo>
                    <a:pt x="679754" y="1366608"/>
                  </a:lnTo>
                  <a:lnTo>
                    <a:pt x="679754" y="1368399"/>
                  </a:lnTo>
                  <a:lnTo>
                    <a:pt x="680834" y="1368399"/>
                  </a:lnTo>
                  <a:lnTo>
                    <a:pt x="680834" y="1368044"/>
                  </a:lnTo>
                  <a:lnTo>
                    <a:pt x="681545" y="1367332"/>
                  </a:lnTo>
                  <a:close/>
                </a:path>
                <a:path w="929639" h="1640205">
                  <a:moveTo>
                    <a:pt x="685812" y="400583"/>
                  </a:moveTo>
                  <a:lnTo>
                    <a:pt x="685457" y="399872"/>
                  </a:lnTo>
                  <a:lnTo>
                    <a:pt x="685101" y="399516"/>
                  </a:lnTo>
                  <a:lnTo>
                    <a:pt x="684390" y="399516"/>
                  </a:lnTo>
                  <a:lnTo>
                    <a:pt x="683679" y="400227"/>
                  </a:lnTo>
                  <a:lnTo>
                    <a:pt x="684034" y="400583"/>
                  </a:lnTo>
                  <a:lnTo>
                    <a:pt x="684034" y="400939"/>
                  </a:lnTo>
                  <a:lnTo>
                    <a:pt x="684390" y="400939"/>
                  </a:lnTo>
                  <a:lnTo>
                    <a:pt x="685101" y="400583"/>
                  </a:lnTo>
                  <a:lnTo>
                    <a:pt x="685812" y="400583"/>
                  </a:lnTo>
                  <a:close/>
                </a:path>
                <a:path w="929639" h="1640205">
                  <a:moveTo>
                    <a:pt x="730707" y="1390472"/>
                  </a:moveTo>
                  <a:lnTo>
                    <a:pt x="730351" y="1389761"/>
                  </a:lnTo>
                  <a:lnTo>
                    <a:pt x="730351" y="1389405"/>
                  </a:lnTo>
                  <a:lnTo>
                    <a:pt x="729640" y="1388694"/>
                  </a:lnTo>
                  <a:lnTo>
                    <a:pt x="728929" y="1389049"/>
                  </a:lnTo>
                  <a:lnTo>
                    <a:pt x="728573" y="1389761"/>
                  </a:lnTo>
                  <a:lnTo>
                    <a:pt x="728573" y="1390116"/>
                  </a:lnTo>
                  <a:lnTo>
                    <a:pt x="728929" y="1390827"/>
                  </a:lnTo>
                  <a:lnTo>
                    <a:pt x="729284" y="1390827"/>
                  </a:lnTo>
                  <a:lnTo>
                    <a:pt x="729996" y="1390472"/>
                  </a:lnTo>
                  <a:lnTo>
                    <a:pt x="730707" y="1390472"/>
                  </a:lnTo>
                  <a:close/>
                </a:path>
                <a:path w="929639" h="1640205">
                  <a:moveTo>
                    <a:pt x="731418" y="416255"/>
                  </a:moveTo>
                  <a:lnTo>
                    <a:pt x="731062" y="415899"/>
                  </a:lnTo>
                  <a:lnTo>
                    <a:pt x="730707" y="415188"/>
                  </a:lnTo>
                  <a:lnTo>
                    <a:pt x="729996" y="415188"/>
                  </a:lnTo>
                  <a:lnTo>
                    <a:pt x="728929" y="416255"/>
                  </a:lnTo>
                  <a:lnTo>
                    <a:pt x="729640" y="416610"/>
                  </a:lnTo>
                  <a:lnTo>
                    <a:pt x="730351" y="417322"/>
                  </a:lnTo>
                  <a:lnTo>
                    <a:pt x="731418" y="416255"/>
                  </a:lnTo>
                  <a:close/>
                </a:path>
                <a:path w="929639" h="1640205">
                  <a:moveTo>
                    <a:pt x="734263" y="364261"/>
                  </a:moveTo>
                  <a:lnTo>
                    <a:pt x="733907" y="363550"/>
                  </a:lnTo>
                  <a:lnTo>
                    <a:pt x="733196" y="363194"/>
                  </a:lnTo>
                  <a:lnTo>
                    <a:pt x="732485" y="362483"/>
                  </a:lnTo>
                  <a:lnTo>
                    <a:pt x="732129" y="362483"/>
                  </a:lnTo>
                  <a:lnTo>
                    <a:pt x="731418" y="362839"/>
                  </a:lnTo>
                  <a:lnTo>
                    <a:pt x="731062" y="362839"/>
                  </a:lnTo>
                  <a:lnTo>
                    <a:pt x="731418" y="363550"/>
                  </a:lnTo>
                  <a:lnTo>
                    <a:pt x="731418" y="363905"/>
                  </a:lnTo>
                  <a:lnTo>
                    <a:pt x="732485" y="364972"/>
                  </a:lnTo>
                  <a:lnTo>
                    <a:pt x="733196" y="365328"/>
                  </a:lnTo>
                  <a:lnTo>
                    <a:pt x="734263" y="364261"/>
                  </a:lnTo>
                  <a:close/>
                </a:path>
                <a:path w="929639" h="1640205">
                  <a:moveTo>
                    <a:pt x="744601" y="501713"/>
                  </a:moveTo>
                  <a:lnTo>
                    <a:pt x="744245" y="501357"/>
                  </a:lnTo>
                  <a:lnTo>
                    <a:pt x="743534" y="499567"/>
                  </a:lnTo>
                  <a:lnTo>
                    <a:pt x="743178" y="501002"/>
                  </a:lnTo>
                  <a:lnTo>
                    <a:pt x="742823" y="501357"/>
                  </a:lnTo>
                  <a:lnTo>
                    <a:pt x="742823" y="502069"/>
                  </a:lnTo>
                  <a:lnTo>
                    <a:pt x="743178" y="502780"/>
                  </a:lnTo>
                  <a:lnTo>
                    <a:pt x="743534" y="502780"/>
                  </a:lnTo>
                  <a:lnTo>
                    <a:pt x="743889" y="503135"/>
                  </a:lnTo>
                  <a:lnTo>
                    <a:pt x="744601" y="502424"/>
                  </a:lnTo>
                  <a:lnTo>
                    <a:pt x="744601" y="501713"/>
                  </a:lnTo>
                  <a:close/>
                </a:path>
                <a:path w="929639" h="1640205">
                  <a:moveTo>
                    <a:pt x="770255" y="304444"/>
                  </a:moveTo>
                  <a:lnTo>
                    <a:pt x="769543" y="303733"/>
                  </a:lnTo>
                  <a:lnTo>
                    <a:pt x="768832" y="303377"/>
                  </a:lnTo>
                  <a:lnTo>
                    <a:pt x="768477" y="303377"/>
                  </a:lnTo>
                  <a:lnTo>
                    <a:pt x="768477" y="303022"/>
                  </a:lnTo>
                  <a:lnTo>
                    <a:pt x="767753" y="303377"/>
                  </a:lnTo>
                  <a:lnTo>
                    <a:pt x="767753" y="303733"/>
                  </a:lnTo>
                  <a:lnTo>
                    <a:pt x="767397" y="304444"/>
                  </a:lnTo>
                  <a:lnTo>
                    <a:pt x="767753" y="305155"/>
                  </a:lnTo>
                  <a:lnTo>
                    <a:pt x="768832" y="305155"/>
                  </a:lnTo>
                  <a:lnTo>
                    <a:pt x="770255" y="304444"/>
                  </a:lnTo>
                  <a:close/>
                </a:path>
                <a:path w="929639" h="1640205">
                  <a:moveTo>
                    <a:pt x="790206" y="355"/>
                  </a:moveTo>
                  <a:lnTo>
                    <a:pt x="789851" y="0"/>
                  </a:lnTo>
                  <a:lnTo>
                    <a:pt x="788784" y="0"/>
                  </a:lnTo>
                  <a:lnTo>
                    <a:pt x="788428" y="355"/>
                  </a:lnTo>
                  <a:lnTo>
                    <a:pt x="788784" y="1066"/>
                  </a:lnTo>
                  <a:lnTo>
                    <a:pt x="789495" y="1066"/>
                  </a:lnTo>
                  <a:lnTo>
                    <a:pt x="789851" y="711"/>
                  </a:lnTo>
                  <a:lnTo>
                    <a:pt x="790206" y="711"/>
                  </a:lnTo>
                  <a:lnTo>
                    <a:pt x="790206" y="355"/>
                  </a:lnTo>
                  <a:close/>
                </a:path>
                <a:path w="929639" h="1640205">
                  <a:moveTo>
                    <a:pt x="791984" y="351091"/>
                  </a:moveTo>
                  <a:lnTo>
                    <a:pt x="791629" y="351091"/>
                  </a:lnTo>
                  <a:lnTo>
                    <a:pt x="791629" y="350735"/>
                  </a:lnTo>
                  <a:lnTo>
                    <a:pt x="789851" y="350735"/>
                  </a:lnTo>
                  <a:lnTo>
                    <a:pt x="788060" y="351091"/>
                  </a:lnTo>
                  <a:lnTo>
                    <a:pt x="789851" y="351447"/>
                  </a:lnTo>
                  <a:lnTo>
                    <a:pt x="790206" y="351802"/>
                  </a:lnTo>
                  <a:lnTo>
                    <a:pt x="791273" y="351802"/>
                  </a:lnTo>
                  <a:lnTo>
                    <a:pt x="791984" y="351091"/>
                  </a:lnTo>
                  <a:close/>
                </a:path>
                <a:path w="929639" h="1640205">
                  <a:moveTo>
                    <a:pt x="795197" y="636308"/>
                  </a:moveTo>
                  <a:lnTo>
                    <a:pt x="794473" y="635952"/>
                  </a:lnTo>
                  <a:lnTo>
                    <a:pt x="793762" y="636663"/>
                  </a:lnTo>
                  <a:lnTo>
                    <a:pt x="793051" y="638086"/>
                  </a:lnTo>
                  <a:lnTo>
                    <a:pt x="793407" y="638086"/>
                  </a:lnTo>
                  <a:lnTo>
                    <a:pt x="793762" y="638441"/>
                  </a:lnTo>
                  <a:lnTo>
                    <a:pt x="794118" y="638441"/>
                  </a:lnTo>
                  <a:lnTo>
                    <a:pt x="795197" y="636308"/>
                  </a:lnTo>
                  <a:close/>
                </a:path>
                <a:path w="929639" h="1640205">
                  <a:moveTo>
                    <a:pt x="802322" y="530910"/>
                  </a:moveTo>
                  <a:lnTo>
                    <a:pt x="800531" y="530199"/>
                  </a:lnTo>
                  <a:lnTo>
                    <a:pt x="799820" y="530199"/>
                  </a:lnTo>
                  <a:lnTo>
                    <a:pt x="799820" y="530555"/>
                  </a:lnTo>
                  <a:lnTo>
                    <a:pt x="799109" y="531977"/>
                  </a:lnTo>
                  <a:lnTo>
                    <a:pt x="799820" y="532333"/>
                  </a:lnTo>
                  <a:lnTo>
                    <a:pt x="801243" y="532688"/>
                  </a:lnTo>
                  <a:lnTo>
                    <a:pt x="801243" y="531977"/>
                  </a:lnTo>
                  <a:lnTo>
                    <a:pt x="802322" y="530910"/>
                  </a:lnTo>
                  <a:close/>
                </a:path>
                <a:path w="929639" h="1640205">
                  <a:moveTo>
                    <a:pt x="811580" y="690067"/>
                  </a:moveTo>
                  <a:lnTo>
                    <a:pt x="807300" y="690067"/>
                  </a:lnTo>
                  <a:lnTo>
                    <a:pt x="808736" y="690778"/>
                  </a:lnTo>
                  <a:lnTo>
                    <a:pt x="810158" y="691857"/>
                  </a:lnTo>
                  <a:lnTo>
                    <a:pt x="811580" y="690067"/>
                  </a:lnTo>
                  <a:close/>
                </a:path>
                <a:path w="929639" h="1640205">
                  <a:moveTo>
                    <a:pt x="817283" y="425513"/>
                  </a:moveTo>
                  <a:lnTo>
                    <a:pt x="816927" y="425157"/>
                  </a:lnTo>
                  <a:lnTo>
                    <a:pt x="816216" y="425157"/>
                  </a:lnTo>
                  <a:lnTo>
                    <a:pt x="815860" y="425513"/>
                  </a:lnTo>
                  <a:lnTo>
                    <a:pt x="816571" y="426224"/>
                  </a:lnTo>
                  <a:lnTo>
                    <a:pt x="816927" y="426224"/>
                  </a:lnTo>
                  <a:lnTo>
                    <a:pt x="817283" y="425869"/>
                  </a:lnTo>
                  <a:lnTo>
                    <a:pt x="817283" y="425513"/>
                  </a:lnTo>
                  <a:close/>
                </a:path>
                <a:path w="929639" h="1640205">
                  <a:moveTo>
                    <a:pt x="834021" y="428713"/>
                  </a:moveTo>
                  <a:lnTo>
                    <a:pt x="832954" y="428358"/>
                  </a:lnTo>
                  <a:lnTo>
                    <a:pt x="832599" y="428002"/>
                  </a:lnTo>
                  <a:lnTo>
                    <a:pt x="831888" y="427647"/>
                  </a:lnTo>
                  <a:lnTo>
                    <a:pt x="831888" y="427291"/>
                  </a:lnTo>
                  <a:lnTo>
                    <a:pt x="831176" y="428358"/>
                  </a:lnTo>
                  <a:lnTo>
                    <a:pt x="831532" y="429069"/>
                  </a:lnTo>
                  <a:lnTo>
                    <a:pt x="832243" y="429425"/>
                  </a:lnTo>
                  <a:lnTo>
                    <a:pt x="832599" y="429780"/>
                  </a:lnTo>
                  <a:lnTo>
                    <a:pt x="832954" y="429780"/>
                  </a:lnTo>
                  <a:lnTo>
                    <a:pt x="833310" y="429069"/>
                  </a:lnTo>
                  <a:lnTo>
                    <a:pt x="834021" y="428713"/>
                  </a:lnTo>
                  <a:close/>
                </a:path>
                <a:path w="929639" h="1640205">
                  <a:moveTo>
                    <a:pt x="845426" y="619925"/>
                  </a:moveTo>
                  <a:lnTo>
                    <a:pt x="845070" y="619925"/>
                  </a:lnTo>
                  <a:lnTo>
                    <a:pt x="844715" y="619569"/>
                  </a:lnTo>
                  <a:lnTo>
                    <a:pt x="844715" y="619213"/>
                  </a:lnTo>
                  <a:lnTo>
                    <a:pt x="844359" y="619213"/>
                  </a:lnTo>
                  <a:lnTo>
                    <a:pt x="843648" y="619925"/>
                  </a:lnTo>
                  <a:lnTo>
                    <a:pt x="843648" y="620280"/>
                  </a:lnTo>
                  <a:lnTo>
                    <a:pt x="844715" y="620280"/>
                  </a:lnTo>
                  <a:lnTo>
                    <a:pt x="845426" y="619925"/>
                  </a:lnTo>
                  <a:close/>
                </a:path>
                <a:path w="929639" h="1640205">
                  <a:moveTo>
                    <a:pt x="852551" y="531977"/>
                  </a:moveTo>
                  <a:lnTo>
                    <a:pt x="852195" y="531622"/>
                  </a:lnTo>
                  <a:lnTo>
                    <a:pt x="851839" y="530555"/>
                  </a:lnTo>
                  <a:lnTo>
                    <a:pt x="851128" y="529844"/>
                  </a:lnTo>
                  <a:lnTo>
                    <a:pt x="849706" y="530555"/>
                  </a:lnTo>
                  <a:lnTo>
                    <a:pt x="850417" y="531977"/>
                  </a:lnTo>
                  <a:lnTo>
                    <a:pt x="851128" y="533755"/>
                  </a:lnTo>
                  <a:lnTo>
                    <a:pt x="851839" y="532688"/>
                  </a:lnTo>
                  <a:lnTo>
                    <a:pt x="852551" y="531977"/>
                  </a:lnTo>
                  <a:close/>
                </a:path>
                <a:path w="929639" h="1640205">
                  <a:moveTo>
                    <a:pt x="853617" y="402361"/>
                  </a:moveTo>
                  <a:lnTo>
                    <a:pt x="852906" y="401650"/>
                  </a:lnTo>
                  <a:lnTo>
                    <a:pt x="851128" y="401650"/>
                  </a:lnTo>
                  <a:lnTo>
                    <a:pt x="850887" y="402361"/>
                  </a:lnTo>
                  <a:lnTo>
                    <a:pt x="850773" y="403783"/>
                  </a:lnTo>
                  <a:lnTo>
                    <a:pt x="851128" y="403783"/>
                  </a:lnTo>
                  <a:lnTo>
                    <a:pt x="852195" y="404495"/>
                  </a:lnTo>
                  <a:lnTo>
                    <a:pt x="852551" y="403783"/>
                  </a:lnTo>
                  <a:lnTo>
                    <a:pt x="853262" y="403072"/>
                  </a:lnTo>
                  <a:lnTo>
                    <a:pt x="853262" y="402717"/>
                  </a:lnTo>
                  <a:lnTo>
                    <a:pt x="853617" y="402361"/>
                  </a:lnTo>
                  <a:close/>
                </a:path>
                <a:path w="929639" h="1640205">
                  <a:moveTo>
                    <a:pt x="929500" y="434416"/>
                  </a:moveTo>
                  <a:lnTo>
                    <a:pt x="928789" y="434416"/>
                  </a:lnTo>
                  <a:lnTo>
                    <a:pt x="928433" y="434060"/>
                  </a:lnTo>
                  <a:lnTo>
                    <a:pt x="927722" y="433692"/>
                  </a:lnTo>
                  <a:lnTo>
                    <a:pt x="927366" y="434060"/>
                  </a:lnTo>
                  <a:lnTo>
                    <a:pt x="927366" y="434416"/>
                  </a:lnTo>
                  <a:lnTo>
                    <a:pt x="927011" y="435483"/>
                  </a:lnTo>
                  <a:lnTo>
                    <a:pt x="928789" y="435483"/>
                  </a:lnTo>
                  <a:lnTo>
                    <a:pt x="929144" y="435127"/>
                  </a:lnTo>
                  <a:lnTo>
                    <a:pt x="929500" y="434416"/>
                  </a:lnTo>
                  <a:close/>
                </a:path>
              </a:pathLst>
            </a:custGeom>
            <a:solidFill>
              <a:srgbClr val="BF8552"/>
            </a:solidFill>
          </p:spPr>
          <p:txBody>
            <a:bodyPr wrap="square" lIns="0" tIns="0" rIns="0" bIns="0" rtlCol="0"/>
            <a:lstStyle/>
            <a:p>
              <a:endParaRPr/>
            </a:p>
          </p:txBody>
        </p:sp>
        <p:sp>
          <p:nvSpPr>
            <p:cNvPr id="27" name="object 27"/>
            <p:cNvSpPr/>
            <p:nvPr/>
          </p:nvSpPr>
          <p:spPr>
            <a:xfrm>
              <a:off x="1631251" y="1482851"/>
              <a:ext cx="1090295" cy="1515745"/>
            </a:xfrm>
            <a:custGeom>
              <a:avLst/>
              <a:gdLst/>
              <a:ahLst/>
              <a:cxnLst/>
              <a:rect l="l" t="t" r="r" b="b"/>
              <a:pathLst>
                <a:path w="1090295" h="1515745">
                  <a:moveTo>
                    <a:pt x="2133" y="640930"/>
                  </a:moveTo>
                  <a:lnTo>
                    <a:pt x="1422" y="640575"/>
                  </a:lnTo>
                  <a:lnTo>
                    <a:pt x="1066" y="639864"/>
                  </a:lnTo>
                  <a:lnTo>
                    <a:pt x="355" y="641286"/>
                  </a:lnTo>
                  <a:lnTo>
                    <a:pt x="0" y="641642"/>
                  </a:lnTo>
                  <a:lnTo>
                    <a:pt x="711" y="641997"/>
                  </a:lnTo>
                  <a:lnTo>
                    <a:pt x="1066" y="642353"/>
                  </a:lnTo>
                  <a:lnTo>
                    <a:pt x="1778" y="641642"/>
                  </a:lnTo>
                  <a:lnTo>
                    <a:pt x="1778" y="641286"/>
                  </a:lnTo>
                  <a:lnTo>
                    <a:pt x="2133" y="640930"/>
                  </a:lnTo>
                  <a:close/>
                </a:path>
                <a:path w="1090295" h="1515745">
                  <a:moveTo>
                    <a:pt x="13182" y="674052"/>
                  </a:moveTo>
                  <a:lnTo>
                    <a:pt x="12103" y="673328"/>
                  </a:lnTo>
                  <a:lnTo>
                    <a:pt x="11391" y="674408"/>
                  </a:lnTo>
                  <a:lnTo>
                    <a:pt x="11391" y="675119"/>
                  </a:lnTo>
                  <a:lnTo>
                    <a:pt x="12471" y="675830"/>
                  </a:lnTo>
                  <a:lnTo>
                    <a:pt x="13182" y="674763"/>
                  </a:lnTo>
                  <a:lnTo>
                    <a:pt x="13182" y="674052"/>
                  </a:lnTo>
                  <a:close/>
                </a:path>
                <a:path w="1090295" h="1515745">
                  <a:moveTo>
                    <a:pt x="38468" y="637019"/>
                  </a:moveTo>
                  <a:lnTo>
                    <a:pt x="36690" y="637019"/>
                  </a:lnTo>
                  <a:lnTo>
                    <a:pt x="36690" y="637374"/>
                  </a:lnTo>
                  <a:lnTo>
                    <a:pt x="38468" y="637374"/>
                  </a:lnTo>
                  <a:lnTo>
                    <a:pt x="38468" y="637019"/>
                  </a:lnTo>
                  <a:close/>
                </a:path>
                <a:path w="1090295" h="1515745">
                  <a:moveTo>
                    <a:pt x="44170" y="669772"/>
                  </a:moveTo>
                  <a:lnTo>
                    <a:pt x="43815" y="669061"/>
                  </a:lnTo>
                  <a:lnTo>
                    <a:pt x="43459" y="669772"/>
                  </a:lnTo>
                  <a:lnTo>
                    <a:pt x="42748" y="670128"/>
                  </a:lnTo>
                  <a:lnTo>
                    <a:pt x="42748" y="670483"/>
                  </a:lnTo>
                  <a:lnTo>
                    <a:pt x="43459" y="671195"/>
                  </a:lnTo>
                  <a:lnTo>
                    <a:pt x="44170" y="670839"/>
                  </a:lnTo>
                  <a:lnTo>
                    <a:pt x="44170" y="669772"/>
                  </a:lnTo>
                  <a:close/>
                </a:path>
                <a:path w="1090295" h="1515745">
                  <a:moveTo>
                    <a:pt x="69113" y="663003"/>
                  </a:moveTo>
                  <a:lnTo>
                    <a:pt x="68757" y="662647"/>
                  </a:lnTo>
                  <a:lnTo>
                    <a:pt x="68757" y="662292"/>
                  </a:lnTo>
                  <a:lnTo>
                    <a:pt x="68402" y="662292"/>
                  </a:lnTo>
                  <a:lnTo>
                    <a:pt x="67691" y="661581"/>
                  </a:lnTo>
                  <a:lnTo>
                    <a:pt x="67335" y="662292"/>
                  </a:lnTo>
                  <a:lnTo>
                    <a:pt x="67335" y="663003"/>
                  </a:lnTo>
                  <a:lnTo>
                    <a:pt x="69113" y="663003"/>
                  </a:lnTo>
                  <a:close/>
                </a:path>
                <a:path w="1090295" h="1515745">
                  <a:moveTo>
                    <a:pt x="98679" y="611378"/>
                  </a:moveTo>
                  <a:lnTo>
                    <a:pt x="97612" y="610311"/>
                  </a:lnTo>
                  <a:lnTo>
                    <a:pt x="97612" y="611022"/>
                  </a:lnTo>
                  <a:lnTo>
                    <a:pt x="97256" y="611378"/>
                  </a:lnTo>
                  <a:lnTo>
                    <a:pt x="97967" y="612089"/>
                  </a:lnTo>
                  <a:lnTo>
                    <a:pt x="98323" y="612089"/>
                  </a:lnTo>
                  <a:lnTo>
                    <a:pt x="98679" y="611378"/>
                  </a:lnTo>
                  <a:close/>
                </a:path>
                <a:path w="1090295" h="1515745">
                  <a:moveTo>
                    <a:pt x="151765" y="566864"/>
                  </a:moveTo>
                  <a:lnTo>
                    <a:pt x="151053" y="566864"/>
                  </a:lnTo>
                  <a:lnTo>
                    <a:pt x="150342" y="566508"/>
                  </a:lnTo>
                  <a:lnTo>
                    <a:pt x="149987" y="566508"/>
                  </a:lnTo>
                  <a:lnTo>
                    <a:pt x="149631" y="566153"/>
                  </a:lnTo>
                  <a:lnTo>
                    <a:pt x="149275" y="566508"/>
                  </a:lnTo>
                  <a:lnTo>
                    <a:pt x="149275" y="567575"/>
                  </a:lnTo>
                  <a:lnTo>
                    <a:pt x="151765" y="567575"/>
                  </a:lnTo>
                  <a:lnTo>
                    <a:pt x="151765" y="566864"/>
                  </a:lnTo>
                  <a:close/>
                </a:path>
                <a:path w="1090295" h="1515745">
                  <a:moveTo>
                    <a:pt x="162814" y="717130"/>
                  </a:moveTo>
                  <a:lnTo>
                    <a:pt x="162458" y="716775"/>
                  </a:lnTo>
                  <a:lnTo>
                    <a:pt x="162458" y="716419"/>
                  </a:lnTo>
                  <a:lnTo>
                    <a:pt x="162102" y="716775"/>
                  </a:lnTo>
                  <a:lnTo>
                    <a:pt x="161747" y="716775"/>
                  </a:lnTo>
                  <a:lnTo>
                    <a:pt x="162102" y="717130"/>
                  </a:lnTo>
                  <a:lnTo>
                    <a:pt x="161747" y="717130"/>
                  </a:lnTo>
                  <a:lnTo>
                    <a:pt x="162102" y="717486"/>
                  </a:lnTo>
                  <a:lnTo>
                    <a:pt x="162102" y="717842"/>
                  </a:lnTo>
                  <a:lnTo>
                    <a:pt x="162814" y="717842"/>
                  </a:lnTo>
                  <a:lnTo>
                    <a:pt x="162814" y="717130"/>
                  </a:lnTo>
                  <a:close/>
                </a:path>
                <a:path w="1090295" h="1515745">
                  <a:moveTo>
                    <a:pt x="187756" y="677252"/>
                  </a:moveTo>
                  <a:lnTo>
                    <a:pt x="187032" y="676897"/>
                  </a:lnTo>
                  <a:lnTo>
                    <a:pt x="186677" y="676541"/>
                  </a:lnTo>
                  <a:lnTo>
                    <a:pt x="185610" y="676541"/>
                  </a:lnTo>
                  <a:lnTo>
                    <a:pt x="185254" y="676897"/>
                  </a:lnTo>
                  <a:lnTo>
                    <a:pt x="185610" y="677608"/>
                  </a:lnTo>
                  <a:lnTo>
                    <a:pt x="185966" y="677608"/>
                  </a:lnTo>
                  <a:lnTo>
                    <a:pt x="186321" y="677964"/>
                  </a:lnTo>
                  <a:lnTo>
                    <a:pt x="187756" y="677252"/>
                  </a:lnTo>
                  <a:close/>
                </a:path>
                <a:path w="1090295" h="1515745">
                  <a:moveTo>
                    <a:pt x="194157" y="765556"/>
                  </a:moveTo>
                  <a:lnTo>
                    <a:pt x="193802" y="765556"/>
                  </a:lnTo>
                  <a:lnTo>
                    <a:pt x="193802" y="765200"/>
                  </a:lnTo>
                  <a:lnTo>
                    <a:pt x="193090" y="765200"/>
                  </a:lnTo>
                  <a:lnTo>
                    <a:pt x="192735" y="765556"/>
                  </a:lnTo>
                  <a:lnTo>
                    <a:pt x="193446" y="766267"/>
                  </a:lnTo>
                  <a:lnTo>
                    <a:pt x="194157" y="765556"/>
                  </a:lnTo>
                  <a:close/>
                </a:path>
                <a:path w="1090295" h="1515745">
                  <a:moveTo>
                    <a:pt x="203428" y="605320"/>
                  </a:moveTo>
                  <a:lnTo>
                    <a:pt x="203073" y="604964"/>
                  </a:lnTo>
                  <a:lnTo>
                    <a:pt x="202717" y="604964"/>
                  </a:lnTo>
                  <a:lnTo>
                    <a:pt x="202361" y="604608"/>
                  </a:lnTo>
                  <a:lnTo>
                    <a:pt x="201650" y="605320"/>
                  </a:lnTo>
                  <a:lnTo>
                    <a:pt x="201650" y="605675"/>
                  </a:lnTo>
                  <a:lnTo>
                    <a:pt x="202006" y="606031"/>
                  </a:lnTo>
                  <a:lnTo>
                    <a:pt x="202006" y="606386"/>
                  </a:lnTo>
                  <a:lnTo>
                    <a:pt x="202361" y="606031"/>
                  </a:lnTo>
                  <a:lnTo>
                    <a:pt x="203073" y="605675"/>
                  </a:lnTo>
                  <a:lnTo>
                    <a:pt x="203428" y="605320"/>
                  </a:lnTo>
                  <a:close/>
                </a:path>
                <a:path w="1090295" h="1515745">
                  <a:moveTo>
                    <a:pt x="235851" y="653034"/>
                  </a:moveTo>
                  <a:lnTo>
                    <a:pt x="234772" y="653034"/>
                  </a:lnTo>
                  <a:lnTo>
                    <a:pt x="234772" y="653745"/>
                  </a:lnTo>
                  <a:lnTo>
                    <a:pt x="235140" y="654100"/>
                  </a:lnTo>
                  <a:lnTo>
                    <a:pt x="235496" y="654100"/>
                  </a:lnTo>
                  <a:lnTo>
                    <a:pt x="235851" y="653745"/>
                  </a:lnTo>
                  <a:lnTo>
                    <a:pt x="235851" y="653034"/>
                  </a:lnTo>
                  <a:close/>
                </a:path>
                <a:path w="1090295" h="1515745">
                  <a:moveTo>
                    <a:pt x="238340" y="672973"/>
                  </a:moveTo>
                  <a:lnTo>
                    <a:pt x="237985" y="672261"/>
                  </a:lnTo>
                  <a:lnTo>
                    <a:pt x="237629" y="672261"/>
                  </a:lnTo>
                  <a:lnTo>
                    <a:pt x="237274" y="672617"/>
                  </a:lnTo>
                  <a:lnTo>
                    <a:pt x="237274" y="672973"/>
                  </a:lnTo>
                  <a:lnTo>
                    <a:pt x="237629" y="673328"/>
                  </a:lnTo>
                  <a:lnTo>
                    <a:pt x="237985" y="673328"/>
                  </a:lnTo>
                  <a:lnTo>
                    <a:pt x="238340" y="672973"/>
                  </a:lnTo>
                  <a:close/>
                </a:path>
                <a:path w="1090295" h="1515745">
                  <a:moveTo>
                    <a:pt x="251167" y="642353"/>
                  </a:moveTo>
                  <a:lnTo>
                    <a:pt x="250812" y="642353"/>
                  </a:lnTo>
                  <a:lnTo>
                    <a:pt x="250812" y="641997"/>
                  </a:lnTo>
                  <a:lnTo>
                    <a:pt x="249745" y="641997"/>
                  </a:lnTo>
                  <a:lnTo>
                    <a:pt x="249034" y="642708"/>
                  </a:lnTo>
                  <a:lnTo>
                    <a:pt x="249389" y="643064"/>
                  </a:lnTo>
                  <a:lnTo>
                    <a:pt x="249745" y="643064"/>
                  </a:lnTo>
                  <a:lnTo>
                    <a:pt x="250101" y="643420"/>
                  </a:lnTo>
                  <a:lnTo>
                    <a:pt x="250456" y="643420"/>
                  </a:lnTo>
                  <a:lnTo>
                    <a:pt x="251167" y="642708"/>
                  </a:lnTo>
                  <a:lnTo>
                    <a:pt x="251167" y="642353"/>
                  </a:lnTo>
                  <a:close/>
                </a:path>
                <a:path w="1090295" h="1515745">
                  <a:moveTo>
                    <a:pt x="256514" y="511314"/>
                  </a:moveTo>
                  <a:lnTo>
                    <a:pt x="255079" y="511670"/>
                  </a:lnTo>
                  <a:lnTo>
                    <a:pt x="255447" y="512749"/>
                  </a:lnTo>
                  <a:lnTo>
                    <a:pt x="256514" y="514172"/>
                  </a:lnTo>
                  <a:lnTo>
                    <a:pt x="256514" y="511314"/>
                  </a:lnTo>
                  <a:close/>
                </a:path>
                <a:path w="1090295" h="1515745">
                  <a:moveTo>
                    <a:pt x="258648" y="510247"/>
                  </a:moveTo>
                  <a:lnTo>
                    <a:pt x="258292" y="510247"/>
                  </a:lnTo>
                  <a:lnTo>
                    <a:pt x="257581" y="509892"/>
                  </a:lnTo>
                  <a:lnTo>
                    <a:pt x="256870" y="510603"/>
                  </a:lnTo>
                  <a:lnTo>
                    <a:pt x="256514" y="511314"/>
                  </a:lnTo>
                  <a:lnTo>
                    <a:pt x="257937" y="511314"/>
                  </a:lnTo>
                  <a:lnTo>
                    <a:pt x="258292" y="510959"/>
                  </a:lnTo>
                  <a:lnTo>
                    <a:pt x="258648" y="510959"/>
                  </a:lnTo>
                  <a:lnTo>
                    <a:pt x="258648" y="510247"/>
                  </a:lnTo>
                  <a:close/>
                </a:path>
                <a:path w="1090295" h="1515745">
                  <a:moveTo>
                    <a:pt x="261861" y="961402"/>
                  </a:moveTo>
                  <a:lnTo>
                    <a:pt x="261137" y="961047"/>
                  </a:lnTo>
                  <a:lnTo>
                    <a:pt x="260781" y="960335"/>
                  </a:lnTo>
                  <a:lnTo>
                    <a:pt x="260426" y="960691"/>
                  </a:lnTo>
                  <a:lnTo>
                    <a:pt x="260070" y="960691"/>
                  </a:lnTo>
                  <a:lnTo>
                    <a:pt x="259359" y="961402"/>
                  </a:lnTo>
                  <a:lnTo>
                    <a:pt x="260070" y="962113"/>
                  </a:lnTo>
                  <a:lnTo>
                    <a:pt x="260781" y="962113"/>
                  </a:lnTo>
                  <a:lnTo>
                    <a:pt x="261137" y="961758"/>
                  </a:lnTo>
                  <a:lnTo>
                    <a:pt x="261861" y="961402"/>
                  </a:lnTo>
                  <a:close/>
                </a:path>
                <a:path w="1090295" h="1515745">
                  <a:moveTo>
                    <a:pt x="268630" y="943241"/>
                  </a:moveTo>
                  <a:lnTo>
                    <a:pt x="267906" y="942530"/>
                  </a:lnTo>
                  <a:lnTo>
                    <a:pt x="267550" y="942530"/>
                  </a:lnTo>
                  <a:lnTo>
                    <a:pt x="266839" y="943241"/>
                  </a:lnTo>
                  <a:lnTo>
                    <a:pt x="266839" y="943597"/>
                  </a:lnTo>
                  <a:lnTo>
                    <a:pt x="267550" y="944308"/>
                  </a:lnTo>
                  <a:lnTo>
                    <a:pt x="267906" y="943952"/>
                  </a:lnTo>
                  <a:lnTo>
                    <a:pt x="268262" y="943952"/>
                  </a:lnTo>
                  <a:lnTo>
                    <a:pt x="268630" y="943597"/>
                  </a:lnTo>
                  <a:lnTo>
                    <a:pt x="268630" y="943241"/>
                  </a:lnTo>
                  <a:close/>
                </a:path>
                <a:path w="1090295" h="1515745">
                  <a:moveTo>
                    <a:pt x="275031" y="314769"/>
                  </a:moveTo>
                  <a:lnTo>
                    <a:pt x="274675" y="314058"/>
                  </a:lnTo>
                  <a:lnTo>
                    <a:pt x="274675" y="313702"/>
                  </a:lnTo>
                  <a:lnTo>
                    <a:pt x="274320" y="313347"/>
                  </a:lnTo>
                  <a:lnTo>
                    <a:pt x="273608" y="314058"/>
                  </a:lnTo>
                  <a:lnTo>
                    <a:pt x="273253" y="314058"/>
                  </a:lnTo>
                  <a:lnTo>
                    <a:pt x="273253" y="315125"/>
                  </a:lnTo>
                  <a:lnTo>
                    <a:pt x="274320" y="315836"/>
                  </a:lnTo>
                  <a:lnTo>
                    <a:pt x="274675" y="315480"/>
                  </a:lnTo>
                  <a:lnTo>
                    <a:pt x="275031" y="315480"/>
                  </a:lnTo>
                  <a:lnTo>
                    <a:pt x="275031" y="314769"/>
                  </a:lnTo>
                  <a:close/>
                </a:path>
                <a:path w="1090295" h="1515745">
                  <a:moveTo>
                    <a:pt x="278244" y="862406"/>
                  </a:moveTo>
                  <a:lnTo>
                    <a:pt x="277888" y="862050"/>
                  </a:lnTo>
                  <a:lnTo>
                    <a:pt x="277888" y="861695"/>
                  </a:lnTo>
                  <a:lnTo>
                    <a:pt x="277533" y="861339"/>
                  </a:lnTo>
                  <a:lnTo>
                    <a:pt x="277533" y="860983"/>
                  </a:lnTo>
                  <a:lnTo>
                    <a:pt x="277177" y="860983"/>
                  </a:lnTo>
                  <a:lnTo>
                    <a:pt x="276466" y="861695"/>
                  </a:lnTo>
                  <a:lnTo>
                    <a:pt x="276110" y="861695"/>
                  </a:lnTo>
                  <a:lnTo>
                    <a:pt x="277177" y="862761"/>
                  </a:lnTo>
                  <a:lnTo>
                    <a:pt x="277533" y="862761"/>
                  </a:lnTo>
                  <a:lnTo>
                    <a:pt x="277888" y="862406"/>
                  </a:lnTo>
                  <a:lnTo>
                    <a:pt x="278244" y="862406"/>
                  </a:lnTo>
                  <a:close/>
                </a:path>
                <a:path w="1090295" h="1515745">
                  <a:moveTo>
                    <a:pt x="299974" y="599630"/>
                  </a:moveTo>
                  <a:lnTo>
                    <a:pt x="299262" y="599630"/>
                  </a:lnTo>
                  <a:lnTo>
                    <a:pt x="298907" y="599986"/>
                  </a:lnTo>
                  <a:lnTo>
                    <a:pt x="298551" y="599986"/>
                  </a:lnTo>
                  <a:lnTo>
                    <a:pt x="298907" y="600341"/>
                  </a:lnTo>
                  <a:lnTo>
                    <a:pt x="298907" y="600697"/>
                  </a:lnTo>
                  <a:lnTo>
                    <a:pt x="299262" y="601052"/>
                  </a:lnTo>
                  <a:lnTo>
                    <a:pt x="299974" y="600341"/>
                  </a:lnTo>
                  <a:lnTo>
                    <a:pt x="299974" y="599630"/>
                  </a:lnTo>
                  <a:close/>
                </a:path>
                <a:path w="1090295" h="1515745">
                  <a:moveTo>
                    <a:pt x="301752" y="674408"/>
                  </a:moveTo>
                  <a:lnTo>
                    <a:pt x="301040" y="674408"/>
                  </a:lnTo>
                  <a:lnTo>
                    <a:pt x="301040" y="675119"/>
                  </a:lnTo>
                  <a:lnTo>
                    <a:pt x="301752" y="675119"/>
                  </a:lnTo>
                  <a:lnTo>
                    <a:pt x="301752" y="674408"/>
                  </a:lnTo>
                  <a:close/>
                </a:path>
                <a:path w="1090295" h="1515745">
                  <a:moveTo>
                    <a:pt x="302107" y="765556"/>
                  </a:moveTo>
                  <a:lnTo>
                    <a:pt x="301752" y="765200"/>
                  </a:lnTo>
                  <a:lnTo>
                    <a:pt x="301752" y="764489"/>
                  </a:lnTo>
                  <a:lnTo>
                    <a:pt x="301396" y="764489"/>
                  </a:lnTo>
                  <a:lnTo>
                    <a:pt x="301040" y="764844"/>
                  </a:lnTo>
                  <a:lnTo>
                    <a:pt x="300685" y="764844"/>
                  </a:lnTo>
                  <a:lnTo>
                    <a:pt x="301040" y="765556"/>
                  </a:lnTo>
                  <a:lnTo>
                    <a:pt x="301040" y="765911"/>
                  </a:lnTo>
                  <a:lnTo>
                    <a:pt x="301396" y="766622"/>
                  </a:lnTo>
                  <a:lnTo>
                    <a:pt x="302107" y="766622"/>
                  </a:lnTo>
                  <a:lnTo>
                    <a:pt x="302107" y="765556"/>
                  </a:lnTo>
                  <a:close/>
                </a:path>
                <a:path w="1090295" h="1515745">
                  <a:moveTo>
                    <a:pt x="306387" y="530186"/>
                  </a:moveTo>
                  <a:lnTo>
                    <a:pt x="306031" y="529831"/>
                  </a:lnTo>
                  <a:lnTo>
                    <a:pt x="305676" y="529120"/>
                  </a:lnTo>
                  <a:lnTo>
                    <a:pt x="304965" y="529120"/>
                  </a:lnTo>
                  <a:lnTo>
                    <a:pt x="304609" y="529475"/>
                  </a:lnTo>
                  <a:lnTo>
                    <a:pt x="304253" y="530186"/>
                  </a:lnTo>
                  <a:lnTo>
                    <a:pt x="304609" y="530542"/>
                  </a:lnTo>
                  <a:lnTo>
                    <a:pt x="305320" y="530910"/>
                  </a:lnTo>
                  <a:lnTo>
                    <a:pt x="305676" y="531266"/>
                  </a:lnTo>
                  <a:lnTo>
                    <a:pt x="306031" y="530910"/>
                  </a:lnTo>
                  <a:lnTo>
                    <a:pt x="306031" y="530542"/>
                  </a:lnTo>
                  <a:lnTo>
                    <a:pt x="306387" y="530186"/>
                  </a:lnTo>
                  <a:close/>
                </a:path>
                <a:path w="1090295" h="1515745">
                  <a:moveTo>
                    <a:pt x="308876" y="964603"/>
                  </a:moveTo>
                  <a:lnTo>
                    <a:pt x="307098" y="962825"/>
                  </a:lnTo>
                  <a:lnTo>
                    <a:pt x="306743" y="963180"/>
                  </a:lnTo>
                  <a:lnTo>
                    <a:pt x="306387" y="963180"/>
                  </a:lnTo>
                  <a:lnTo>
                    <a:pt x="306743" y="963891"/>
                  </a:lnTo>
                  <a:lnTo>
                    <a:pt x="306743" y="964603"/>
                  </a:lnTo>
                  <a:lnTo>
                    <a:pt x="307454" y="965314"/>
                  </a:lnTo>
                  <a:lnTo>
                    <a:pt x="308876" y="964603"/>
                  </a:lnTo>
                  <a:close/>
                </a:path>
                <a:path w="1090295" h="1515745">
                  <a:moveTo>
                    <a:pt x="309956" y="586092"/>
                  </a:moveTo>
                  <a:lnTo>
                    <a:pt x="309600" y="585736"/>
                  </a:lnTo>
                  <a:lnTo>
                    <a:pt x="309600" y="585381"/>
                  </a:lnTo>
                  <a:lnTo>
                    <a:pt x="308521" y="586447"/>
                  </a:lnTo>
                  <a:lnTo>
                    <a:pt x="309245" y="587159"/>
                  </a:lnTo>
                  <a:lnTo>
                    <a:pt x="309956" y="586447"/>
                  </a:lnTo>
                  <a:lnTo>
                    <a:pt x="309956" y="586092"/>
                  </a:lnTo>
                  <a:close/>
                </a:path>
                <a:path w="1090295" h="1515745">
                  <a:moveTo>
                    <a:pt x="309956" y="400583"/>
                  </a:moveTo>
                  <a:lnTo>
                    <a:pt x="309245" y="400227"/>
                  </a:lnTo>
                  <a:lnTo>
                    <a:pt x="308876" y="400583"/>
                  </a:lnTo>
                  <a:lnTo>
                    <a:pt x="308876" y="400939"/>
                  </a:lnTo>
                  <a:lnTo>
                    <a:pt x="308521" y="401294"/>
                  </a:lnTo>
                  <a:lnTo>
                    <a:pt x="308521" y="401650"/>
                  </a:lnTo>
                  <a:lnTo>
                    <a:pt x="308876" y="401650"/>
                  </a:lnTo>
                  <a:lnTo>
                    <a:pt x="309245" y="402361"/>
                  </a:lnTo>
                  <a:lnTo>
                    <a:pt x="309600" y="401650"/>
                  </a:lnTo>
                  <a:lnTo>
                    <a:pt x="309600" y="401294"/>
                  </a:lnTo>
                  <a:lnTo>
                    <a:pt x="309956" y="400583"/>
                  </a:lnTo>
                  <a:close/>
                </a:path>
                <a:path w="1090295" h="1515745">
                  <a:moveTo>
                    <a:pt x="313867" y="526630"/>
                  </a:moveTo>
                  <a:lnTo>
                    <a:pt x="312445" y="525919"/>
                  </a:lnTo>
                  <a:lnTo>
                    <a:pt x="312089" y="525564"/>
                  </a:lnTo>
                  <a:lnTo>
                    <a:pt x="311734" y="525564"/>
                  </a:lnTo>
                  <a:lnTo>
                    <a:pt x="311023" y="526275"/>
                  </a:lnTo>
                  <a:lnTo>
                    <a:pt x="311023" y="526630"/>
                  </a:lnTo>
                  <a:lnTo>
                    <a:pt x="311378" y="527342"/>
                  </a:lnTo>
                  <a:lnTo>
                    <a:pt x="311734" y="527342"/>
                  </a:lnTo>
                  <a:lnTo>
                    <a:pt x="312089" y="527697"/>
                  </a:lnTo>
                  <a:lnTo>
                    <a:pt x="312801" y="527342"/>
                  </a:lnTo>
                  <a:lnTo>
                    <a:pt x="313867" y="526630"/>
                  </a:lnTo>
                  <a:close/>
                </a:path>
                <a:path w="1090295" h="1515745">
                  <a:moveTo>
                    <a:pt x="340944" y="515239"/>
                  </a:moveTo>
                  <a:lnTo>
                    <a:pt x="340588" y="514527"/>
                  </a:lnTo>
                  <a:lnTo>
                    <a:pt x="340233" y="514527"/>
                  </a:lnTo>
                  <a:lnTo>
                    <a:pt x="339877" y="514172"/>
                  </a:lnTo>
                  <a:lnTo>
                    <a:pt x="339521" y="514172"/>
                  </a:lnTo>
                  <a:lnTo>
                    <a:pt x="339521" y="515594"/>
                  </a:lnTo>
                  <a:lnTo>
                    <a:pt x="340233" y="515594"/>
                  </a:lnTo>
                  <a:lnTo>
                    <a:pt x="340588" y="515239"/>
                  </a:lnTo>
                  <a:lnTo>
                    <a:pt x="340944" y="515239"/>
                  </a:lnTo>
                  <a:close/>
                </a:path>
                <a:path w="1090295" h="1515745">
                  <a:moveTo>
                    <a:pt x="350215" y="576478"/>
                  </a:moveTo>
                  <a:lnTo>
                    <a:pt x="350088" y="576364"/>
                  </a:lnTo>
                  <a:lnTo>
                    <a:pt x="349859" y="576478"/>
                  </a:lnTo>
                  <a:lnTo>
                    <a:pt x="350215" y="576478"/>
                  </a:lnTo>
                  <a:close/>
                </a:path>
                <a:path w="1090295" h="1515745">
                  <a:moveTo>
                    <a:pt x="351637" y="575056"/>
                  </a:moveTo>
                  <a:lnTo>
                    <a:pt x="350926" y="575056"/>
                  </a:lnTo>
                  <a:lnTo>
                    <a:pt x="350570" y="575411"/>
                  </a:lnTo>
                  <a:lnTo>
                    <a:pt x="349859" y="575411"/>
                  </a:lnTo>
                  <a:lnTo>
                    <a:pt x="349491" y="575767"/>
                  </a:lnTo>
                  <a:lnTo>
                    <a:pt x="350088" y="576364"/>
                  </a:lnTo>
                  <a:lnTo>
                    <a:pt x="350570" y="576122"/>
                  </a:lnTo>
                  <a:lnTo>
                    <a:pt x="350926" y="576122"/>
                  </a:lnTo>
                  <a:lnTo>
                    <a:pt x="351637" y="575767"/>
                  </a:lnTo>
                  <a:lnTo>
                    <a:pt x="351637" y="575056"/>
                  </a:lnTo>
                  <a:close/>
                </a:path>
                <a:path w="1090295" h="1515745">
                  <a:moveTo>
                    <a:pt x="360184" y="517372"/>
                  </a:moveTo>
                  <a:lnTo>
                    <a:pt x="359473" y="516661"/>
                  </a:lnTo>
                  <a:lnTo>
                    <a:pt x="358762" y="517372"/>
                  </a:lnTo>
                  <a:lnTo>
                    <a:pt x="358762" y="518083"/>
                  </a:lnTo>
                  <a:lnTo>
                    <a:pt x="359117" y="518439"/>
                  </a:lnTo>
                  <a:lnTo>
                    <a:pt x="359829" y="518439"/>
                  </a:lnTo>
                  <a:lnTo>
                    <a:pt x="360184" y="517728"/>
                  </a:lnTo>
                  <a:lnTo>
                    <a:pt x="360184" y="517372"/>
                  </a:lnTo>
                  <a:close/>
                </a:path>
                <a:path w="1090295" h="1515745">
                  <a:moveTo>
                    <a:pt x="369443" y="628827"/>
                  </a:moveTo>
                  <a:lnTo>
                    <a:pt x="368731" y="628827"/>
                  </a:lnTo>
                  <a:lnTo>
                    <a:pt x="368376" y="628472"/>
                  </a:lnTo>
                  <a:lnTo>
                    <a:pt x="368020" y="628472"/>
                  </a:lnTo>
                  <a:lnTo>
                    <a:pt x="367665" y="628827"/>
                  </a:lnTo>
                  <a:lnTo>
                    <a:pt x="368020" y="629183"/>
                  </a:lnTo>
                  <a:lnTo>
                    <a:pt x="368376" y="629183"/>
                  </a:lnTo>
                  <a:lnTo>
                    <a:pt x="368731" y="629539"/>
                  </a:lnTo>
                  <a:lnTo>
                    <a:pt x="369443" y="628827"/>
                  </a:lnTo>
                  <a:close/>
                </a:path>
                <a:path w="1090295" h="1515745">
                  <a:moveTo>
                    <a:pt x="386194" y="683666"/>
                  </a:moveTo>
                  <a:lnTo>
                    <a:pt x="385838" y="683310"/>
                  </a:lnTo>
                  <a:lnTo>
                    <a:pt x="385127" y="683310"/>
                  </a:lnTo>
                  <a:lnTo>
                    <a:pt x="385127" y="684022"/>
                  </a:lnTo>
                  <a:lnTo>
                    <a:pt x="385838" y="684022"/>
                  </a:lnTo>
                  <a:lnTo>
                    <a:pt x="385838" y="683666"/>
                  </a:lnTo>
                  <a:lnTo>
                    <a:pt x="386194" y="683666"/>
                  </a:lnTo>
                  <a:close/>
                </a:path>
                <a:path w="1090295" h="1515745">
                  <a:moveTo>
                    <a:pt x="391541" y="778738"/>
                  </a:moveTo>
                  <a:lnTo>
                    <a:pt x="391185" y="778738"/>
                  </a:lnTo>
                  <a:lnTo>
                    <a:pt x="391185" y="778370"/>
                  </a:lnTo>
                  <a:lnTo>
                    <a:pt x="390829" y="778370"/>
                  </a:lnTo>
                  <a:lnTo>
                    <a:pt x="390474" y="778738"/>
                  </a:lnTo>
                  <a:lnTo>
                    <a:pt x="390474" y="779094"/>
                  </a:lnTo>
                  <a:lnTo>
                    <a:pt x="391185" y="779805"/>
                  </a:lnTo>
                  <a:lnTo>
                    <a:pt x="391185" y="779449"/>
                  </a:lnTo>
                  <a:lnTo>
                    <a:pt x="391541" y="779094"/>
                  </a:lnTo>
                  <a:lnTo>
                    <a:pt x="391541" y="778738"/>
                  </a:lnTo>
                  <a:close/>
                </a:path>
                <a:path w="1090295" h="1515745">
                  <a:moveTo>
                    <a:pt x="408635" y="522719"/>
                  </a:moveTo>
                  <a:lnTo>
                    <a:pt x="407568" y="521652"/>
                  </a:lnTo>
                  <a:lnTo>
                    <a:pt x="406857" y="522008"/>
                  </a:lnTo>
                  <a:lnTo>
                    <a:pt x="405790" y="522719"/>
                  </a:lnTo>
                  <a:lnTo>
                    <a:pt x="406857" y="523786"/>
                  </a:lnTo>
                  <a:lnTo>
                    <a:pt x="407568" y="523786"/>
                  </a:lnTo>
                  <a:lnTo>
                    <a:pt x="408635" y="522719"/>
                  </a:lnTo>
                  <a:close/>
                </a:path>
                <a:path w="1090295" h="1515745">
                  <a:moveTo>
                    <a:pt x="410781" y="666216"/>
                  </a:moveTo>
                  <a:lnTo>
                    <a:pt x="410425" y="665861"/>
                  </a:lnTo>
                  <a:lnTo>
                    <a:pt x="410425" y="665505"/>
                  </a:lnTo>
                  <a:lnTo>
                    <a:pt x="410057" y="665861"/>
                  </a:lnTo>
                  <a:lnTo>
                    <a:pt x="409702" y="665861"/>
                  </a:lnTo>
                  <a:lnTo>
                    <a:pt x="410057" y="666216"/>
                  </a:lnTo>
                  <a:lnTo>
                    <a:pt x="410057" y="666927"/>
                  </a:lnTo>
                  <a:lnTo>
                    <a:pt x="410781" y="666572"/>
                  </a:lnTo>
                  <a:lnTo>
                    <a:pt x="410781" y="666216"/>
                  </a:lnTo>
                  <a:close/>
                </a:path>
                <a:path w="1090295" h="1515745">
                  <a:moveTo>
                    <a:pt x="412915" y="641642"/>
                  </a:moveTo>
                  <a:lnTo>
                    <a:pt x="412203" y="641286"/>
                  </a:lnTo>
                  <a:lnTo>
                    <a:pt x="411848" y="640930"/>
                  </a:lnTo>
                  <a:lnTo>
                    <a:pt x="411492" y="640930"/>
                  </a:lnTo>
                  <a:lnTo>
                    <a:pt x="411137" y="641286"/>
                  </a:lnTo>
                  <a:lnTo>
                    <a:pt x="410781" y="641286"/>
                  </a:lnTo>
                  <a:lnTo>
                    <a:pt x="411137" y="641642"/>
                  </a:lnTo>
                  <a:lnTo>
                    <a:pt x="411137" y="641997"/>
                  </a:lnTo>
                  <a:lnTo>
                    <a:pt x="411492" y="642353"/>
                  </a:lnTo>
                  <a:lnTo>
                    <a:pt x="411848" y="642353"/>
                  </a:lnTo>
                  <a:lnTo>
                    <a:pt x="412203" y="641997"/>
                  </a:lnTo>
                  <a:lnTo>
                    <a:pt x="412915" y="641642"/>
                  </a:lnTo>
                  <a:close/>
                </a:path>
                <a:path w="1090295" h="1515745">
                  <a:moveTo>
                    <a:pt x="439635" y="659803"/>
                  </a:moveTo>
                  <a:lnTo>
                    <a:pt x="438924" y="659091"/>
                  </a:lnTo>
                  <a:lnTo>
                    <a:pt x="438569" y="659447"/>
                  </a:lnTo>
                  <a:lnTo>
                    <a:pt x="437857" y="659803"/>
                  </a:lnTo>
                  <a:lnTo>
                    <a:pt x="437857" y="660514"/>
                  </a:lnTo>
                  <a:lnTo>
                    <a:pt x="438213" y="660514"/>
                  </a:lnTo>
                  <a:lnTo>
                    <a:pt x="438924" y="661225"/>
                  </a:lnTo>
                  <a:lnTo>
                    <a:pt x="439635" y="660514"/>
                  </a:lnTo>
                  <a:lnTo>
                    <a:pt x="439635" y="659803"/>
                  </a:lnTo>
                  <a:close/>
                </a:path>
                <a:path w="1090295" h="1515745">
                  <a:moveTo>
                    <a:pt x="443191" y="563664"/>
                  </a:moveTo>
                  <a:lnTo>
                    <a:pt x="442836" y="562952"/>
                  </a:lnTo>
                  <a:lnTo>
                    <a:pt x="442125" y="562597"/>
                  </a:lnTo>
                  <a:lnTo>
                    <a:pt x="441058" y="562597"/>
                  </a:lnTo>
                  <a:lnTo>
                    <a:pt x="441413" y="563308"/>
                  </a:lnTo>
                  <a:lnTo>
                    <a:pt x="441769" y="564375"/>
                  </a:lnTo>
                  <a:lnTo>
                    <a:pt x="442480" y="564730"/>
                  </a:lnTo>
                  <a:lnTo>
                    <a:pt x="443191" y="564019"/>
                  </a:lnTo>
                  <a:lnTo>
                    <a:pt x="443191" y="563664"/>
                  </a:lnTo>
                  <a:close/>
                </a:path>
                <a:path w="1090295" h="1515745">
                  <a:moveTo>
                    <a:pt x="556488" y="595350"/>
                  </a:moveTo>
                  <a:lnTo>
                    <a:pt x="556133" y="595350"/>
                  </a:lnTo>
                  <a:lnTo>
                    <a:pt x="555777" y="595350"/>
                  </a:lnTo>
                  <a:lnTo>
                    <a:pt x="555066" y="595706"/>
                  </a:lnTo>
                  <a:lnTo>
                    <a:pt x="554710" y="595706"/>
                  </a:lnTo>
                  <a:lnTo>
                    <a:pt x="554710" y="596061"/>
                  </a:lnTo>
                  <a:lnTo>
                    <a:pt x="555066" y="596417"/>
                  </a:lnTo>
                  <a:lnTo>
                    <a:pt x="555421" y="596417"/>
                  </a:lnTo>
                  <a:lnTo>
                    <a:pt x="556133" y="596061"/>
                  </a:lnTo>
                  <a:lnTo>
                    <a:pt x="556488" y="596061"/>
                  </a:lnTo>
                  <a:lnTo>
                    <a:pt x="556488" y="595350"/>
                  </a:lnTo>
                  <a:close/>
                </a:path>
                <a:path w="1090295" h="1515745">
                  <a:moveTo>
                    <a:pt x="641642" y="1366964"/>
                  </a:moveTo>
                  <a:lnTo>
                    <a:pt x="641286" y="1366608"/>
                  </a:lnTo>
                  <a:lnTo>
                    <a:pt x="641286" y="1366253"/>
                  </a:lnTo>
                  <a:lnTo>
                    <a:pt x="640930" y="1366608"/>
                  </a:lnTo>
                  <a:lnTo>
                    <a:pt x="640575" y="1366608"/>
                  </a:lnTo>
                  <a:lnTo>
                    <a:pt x="640575" y="1367320"/>
                  </a:lnTo>
                  <a:lnTo>
                    <a:pt x="640930" y="1367320"/>
                  </a:lnTo>
                  <a:lnTo>
                    <a:pt x="641286" y="1366964"/>
                  </a:lnTo>
                  <a:lnTo>
                    <a:pt x="641642" y="1366964"/>
                  </a:lnTo>
                  <a:close/>
                </a:path>
                <a:path w="1090295" h="1515745">
                  <a:moveTo>
                    <a:pt x="662660" y="1330642"/>
                  </a:moveTo>
                  <a:lnTo>
                    <a:pt x="662305" y="1330642"/>
                  </a:lnTo>
                  <a:lnTo>
                    <a:pt x="661949" y="1330286"/>
                  </a:lnTo>
                  <a:lnTo>
                    <a:pt x="661949" y="1330642"/>
                  </a:lnTo>
                  <a:lnTo>
                    <a:pt x="661593" y="1330642"/>
                  </a:lnTo>
                  <a:lnTo>
                    <a:pt x="661593" y="1331366"/>
                  </a:lnTo>
                  <a:lnTo>
                    <a:pt x="661949" y="1331722"/>
                  </a:lnTo>
                  <a:lnTo>
                    <a:pt x="662305" y="1331722"/>
                  </a:lnTo>
                  <a:lnTo>
                    <a:pt x="662660" y="1331366"/>
                  </a:lnTo>
                  <a:lnTo>
                    <a:pt x="662660" y="1330642"/>
                  </a:lnTo>
                  <a:close/>
                </a:path>
                <a:path w="1090295" h="1515745">
                  <a:moveTo>
                    <a:pt x="699706" y="1428572"/>
                  </a:moveTo>
                  <a:lnTo>
                    <a:pt x="698995" y="1427861"/>
                  </a:lnTo>
                  <a:lnTo>
                    <a:pt x="698639" y="1427861"/>
                  </a:lnTo>
                  <a:lnTo>
                    <a:pt x="698639" y="1428572"/>
                  </a:lnTo>
                  <a:lnTo>
                    <a:pt x="698995" y="1428927"/>
                  </a:lnTo>
                  <a:lnTo>
                    <a:pt x="699350" y="1428927"/>
                  </a:lnTo>
                  <a:lnTo>
                    <a:pt x="699350" y="1428572"/>
                  </a:lnTo>
                  <a:lnTo>
                    <a:pt x="699706" y="1428572"/>
                  </a:lnTo>
                  <a:close/>
                </a:path>
                <a:path w="1090295" h="1515745">
                  <a:moveTo>
                    <a:pt x="799465" y="1016228"/>
                  </a:moveTo>
                  <a:lnTo>
                    <a:pt x="798753" y="1015517"/>
                  </a:lnTo>
                  <a:lnTo>
                    <a:pt x="798398" y="1015517"/>
                  </a:lnTo>
                  <a:lnTo>
                    <a:pt x="798042" y="1016228"/>
                  </a:lnTo>
                  <a:lnTo>
                    <a:pt x="798398" y="1016584"/>
                  </a:lnTo>
                  <a:lnTo>
                    <a:pt x="798398" y="1016952"/>
                  </a:lnTo>
                  <a:lnTo>
                    <a:pt x="798753" y="1016584"/>
                  </a:lnTo>
                  <a:lnTo>
                    <a:pt x="799109" y="1016584"/>
                  </a:lnTo>
                  <a:lnTo>
                    <a:pt x="799465" y="1016228"/>
                  </a:lnTo>
                  <a:close/>
                </a:path>
                <a:path w="1090295" h="1515745">
                  <a:moveTo>
                    <a:pt x="804100" y="328650"/>
                  </a:moveTo>
                  <a:lnTo>
                    <a:pt x="803389" y="328650"/>
                  </a:lnTo>
                  <a:lnTo>
                    <a:pt x="803033" y="329006"/>
                  </a:lnTo>
                  <a:lnTo>
                    <a:pt x="802678" y="329006"/>
                  </a:lnTo>
                  <a:lnTo>
                    <a:pt x="803033" y="329361"/>
                  </a:lnTo>
                  <a:lnTo>
                    <a:pt x="803744" y="329361"/>
                  </a:lnTo>
                  <a:lnTo>
                    <a:pt x="804100" y="329006"/>
                  </a:lnTo>
                  <a:lnTo>
                    <a:pt x="804100" y="328650"/>
                  </a:lnTo>
                  <a:close/>
                </a:path>
                <a:path w="1090295" h="1515745">
                  <a:moveTo>
                    <a:pt x="807656" y="1515097"/>
                  </a:moveTo>
                  <a:lnTo>
                    <a:pt x="807300" y="1514741"/>
                  </a:lnTo>
                  <a:lnTo>
                    <a:pt x="807300" y="1514386"/>
                  </a:lnTo>
                  <a:lnTo>
                    <a:pt x="806589" y="1514386"/>
                  </a:lnTo>
                  <a:lnTo>
                    <a:pt x="806234" y="1514741"/>
                  </a:lnTo>
                  <a:lnTo>
                    <a:pt x="806945" y="1515452"/>
                  </a:lnTo>
                  <a:lnTo>
                    <a:pt x="807300" y="1515452"/>
                  </a:lnTo>
                  <a:lnTo>
                    <a:pt x="807656" y="1515097"/>
                  </a:lnTo>
                  <a:close/>
                </a:path>
                <a:path w="1090295" h="1515745">
                  <a:moveTo>
                    <a:pt x="809802" y="1374800"/>
                  </a:moveTo>
                  <a:lnTo>
                    <a:pt x="809091" y="1374089"/>
                  </a:lnTo>
                  <a:lnTo>
                    <a:pt x="808736" y="1374089"/>
                  </a:lnTo>
                  <a:lnTo>
                    <a:pt x="808380" y="1374444"/>
                  </a:lnTo>
                  <a:lnTo>
                    <a:pt x="808380" y="1374800"/>
                  </a:lnTo>
                  <a:lnTo>
                    <a:pt x="808736" y="1374800"/>
                  </a:lnTo>
                  <a:lnTo>
                    <a:pt x="808736" y="1375156"/>
                  </a:lnTo>
                  <a:lnTo>
                    <a:pt x="809447" y="1375156"/>
                  </a:lnTo>
                  <a:lnTo>
                    <a:pt x="809447" y="1374800"/>
                  </a:lnTo>
                  <a:lnTo>
                    <a:pt x="809802" y="1374800"/>
                  </a:lnTo>
                  <a:close/>
                </a:path>
                <a:path w="1090295" h="1515745">
                  <a:moveTo>
                    <a:pt x="847915" y="303377"/>
                  </a:moveTo>
                  <a:lnTo>
                    <a:pt x="847204" y="303377"/>
                  </a:lnTo>
                  <a:lnTo>
                    <a:pt x="846493" y="303733"/>
                  </a:lnTo>
                  <a:lnTo>
                    <a:pt x="846493" y="304444"/>
                  </a:lnTo>
                  <a:lnTo>
                    <a:pt x="846848" y="305155"/>
                  </a:lnTo>
                  <a:lnTo>
                    <a:pt x="846848" y="305511"/>
                  </a:lnTo>
                  <a:lnTo>
                    <a:pt x="847559" y="305511"/>
                  </a:lnTo>
                  <a:lnTo>
                    <a:pt x="847559" y="305155"/>
                  </a:lnTo>
                  <a:lnTo>
                    <a:pt x="847915" y="304444"/>
                  </a:lnTo>
                  <a:lnTo>
                    <a:pt x="847915" y="303377"/>
                  </a:lnTo>
                  <a:close/>
                </a:path>
                <a:path w="1090295" h="1515745">
                  <a:moveTo>
                    <a:pt x="856475" y="342900"/>
                  </a:moveTo>
                  <a:lnTo>
                    <a:pt x="856119" y="342544"/>
                  </a:lnTo>
                  <a:lnTo>
                    <a:pt x="856119" y="342900"/>
                  </a:lnTo>
                  <a:lnTo>
                    <a:pt x="856475" y="343255"/>
                  </a:lnTo>
                  <a:lnTo>
                    <a:pt x="856475" y="342900"/>
                  </a:lnTo>
                  <a:close/>
                </a:path>
                <a:path w="1090295" h="1515745">
                  <a:moveTo>
                    <a:pt x="856830" y="343611"/>
                  </a:moveTo>
                  <a:lnTo>
                    <a:pt x="856475" y="343255"/>
                  </a:lnTo>
                  <a:lnTo>
                    <a:pt x="856475" y="343611"/>
                  </a:lnTo>
                  <a:lnTo>
                    <a:pt x="856830" y="343611"/>
                  </a:lnTo>
                  <a:close/>
                </a:path>
                <a:path w="1090295" h="1515745">
                  <a:moveTo>
                    <a:pt x="868222" y="323672"/>
                  </a:moveTo>
                  <a:lnTo>
                    <a:pt x="867867" y="323316"/>
                  </a:lnTo>
                  <a:lnTo>
                    <a:pt x="867867" y="322961"/>
                  </a:lnTo>
                  <a:lnTo>
                    <a:pt x="866800" y="322961"/>
                  </a:lnTo>
                  <a:lnTo>
                    <a:pt x="866800" y="323316"/>
                  </a:lnTo>
                  <a:lnTo>
                    <a:pt x="866444" y="323672"/>
                  </a:lnTo>
                  <a:lnTo>
                    <a:pt x="866800" y="324383"/>
                  </a:lnTo>
                  <a:lnTo>
                    <a:pt x="866800" y="325094"/>
                  </a:lnTo>
                  <a:lnTo>
                    <a:pt x="868222" y="323672"/>
                  </a:lnTo>
                  <a:close/>
                </a:path>
                <a:path w="1090295" h="1515745">
                  <a:moveTo>
                    <a:pt x="879627" y="346456"/>
                  </a:moveTo>
                  <a:lnTo>
                    <a:pt x="878560" y="346456"/>
                  </a:lnTo>
                  <a:lnTo>
                    <a:pt x="878205" y="346811"/>
                  </a:lnTo>
                  <a:lnTo>
                    <a:pt x="878205" y="347522"/>
                  </a:lnTo>
                  <a:lnTo>
                    <a:pt x="878560" y="347522"/>
                  </a:lnTo>
                  <a:lnTo>
                    <a:pt x="878916" y="347878"/>
                  </a:lnTo>
                  <a:lnTo>
                    <a:pt x="879627" y="347167"/>
                  </a:lnTo>
                  <a:lnTo>
                    <a:pt x="879627" y="346456"/>
                  </a:lnTo>
                  <a:close/>
                </a:path>
                <a:path w="1090295" h="1515745">
                  <a:moveTo>
                    <a:pt x="911339" y="332219"/>
                  </a:moveTo>
                  <a:lnTo>
                    <a:pt x="910983" y="332219"/>
                  </a:lnTo>
                  <a:lnTo>
                    <a:pt x="910983" y="331863"/>
                  </a:lnTo>
                  <a:lnTo>
                    <a:pt x="910272" y="331863"/>
                  </a:lnTo>
                  <a:lnTo>
                    <a:pt x="909916" y="332219"/>
                  </a:lnTo>
                  <a:lnTo>
                    <a:pt x="908837" y="332574"/>
                  </a:lnTo>
                  <a:lnTo>
                    <a:pt x="910628" y="332574"/>
                  </a:lnTo>
                  <a:lnTo>
                    <a:pt x="910983" y="332574"/>
                  </a:lnTo>
                  <a:lnTo>
                    <a:pt x="911339" y="332219"/>
                  </a:lnTo>
                  <a:close/>
                </a:path>
                <a:path w="1090295" h="1515745">
                  <a:moveTo>
                    <a:pt x="919175" y="394525"/>
                  </a:moveTo>
                  <a:lnTo>
                    <a:pt x="918819" y="394169"/>
                  </a:lnTo>
                  <a:lnTo>
                    <a:pt x="918464" y="394169"/>
                  </a:lnTo>
                  <a:lnTo>
                    <a:pt x="918108" y="394525"/>
                  </a:lnTo>
                  <a:lnTo>
                    <a:pt x="917752" y="394525"/>
                  </a:lnTo>
                  <a:lnTo>
                    <a:pt x="918108" y="394881"/>
                  </a:lnTo>
                  <a:lnTo>
                    <a:pt x="918108" y="395236"/>
                  </a:lnTo>
                  <a:lnTo>
                    <a:pt x="918464" y="395592"/>
                  </a:lnTo>
                  <a:lnTo>
                    <a:pt x="918819" y="395236"/>
                  </a:lnTo>
                  <a:lnTo>
                    <a:pt x="919175" y="395236"/>
                  </a:lnTo>
                  <a:lnTo>
                    <a:pt x="919175" y="394525"/>
                  </a:lnTo>
                  <a:close/>
                </a:path>
                <a:path w="1090295" h="1515745">
                  <a:moveTo>
                    <a:pt x="931646" y="233222"/>
                  </a:moveTo>
                  <a:lnTo>
                    <a:pt x="931291" y="233222"/>
                  </a:lnTo>
                  <a:lnTo>
                    <a:pt x="931291" y="232867"/>
                  </a:lnTo>
                  <a:lnTo>
                    <a:pt x="930935" y="232867"/>
                  </a:lnTo>
                  <a:lnTo>
                    <a:pt x="930224" y="233578"/>
                  </a:lnTo>
                  <a:lnTo>
                    <a:pt x="930579" y="233934"/>
                  </a:lnTo>
                  <a:lnTo>
                    <a:pt x="930579" y="234289"/>
                  </a:lnTo>
                  <a:lnTo>
                    <a:pt x="930935" y="233934"/>
                  </a:lnTo>
                  <a:lnTo>
                    <a:pt x="931291" y="233934"/>
                  </a:lnTo>
                  <a:lnTo>
                    <a:pt x="931646" y="233578"/>
                  </a:lnTo>
                  <a:lnTo>
                    <a:pt x="931646" y="233222"/>
                  </a:lnTo>
                  <a:close/>
                </a:path>
                <a:path w="1090295" h="1515745">
                  <a:moveTo>
                    <a:pt x="941971" y="243547"/>
                  </a:moveTo>
                  <a:lnTo>
                    <a:pt x="941260" y="242836"/>
                  </a:lnTo>
                  <a:lnTo>
                    <a:pt x="940904" y="242836"/>
                  </a:lnTo>
                  <a:lnTo>
                    <a:pt x="940549" y="243192"/>
                  </a:lnTo>
                  <a:lnTo>
                    <a:pt x="940549" y="243547"/>
                  </a:lnTo>
                  <a:lnTo>
                    <a:pt x="940904" y="243903"/>
                  </a:lnTo>
                  <a:lnTo>
                    <a:pt x="940904" y="244259"/>
                  </a:lnTo>
                  <a:lnTo>
                    <a:pt x="941260" y="243903"/>
                  </a:lnTo>
                  <a:lnTo>
                    <a:pt x="941616" y="243903"/>
                  </a:lnTo>
                  <a:lnTo>
                    <a:pt x="941971" y="243547"/>
                  </a:lnTo>
                  <a:close/>
                </a:path>
                <a:path w="1090295" h="1515745">
                  <a:moveTo>
                    <a:pt x="950531" y="173405"/>
                  </a:moveTo>
                  <a:lnTo>
                    <a:pt x="949096" y="173405"/>
                  </a:lnTo>
                  <a:lnTo>
                    <a:pt x="949452" y="173761"/>
                  </a:lnTo>
                  <a:lnTo>
                    <a:pt x="949452" y="174117"/>
                  </a:lnTo>
                  <a:lnTo>
                    <a:pt x="949807" y="174472"/>
                  </a:lnTo>
                  <a:lnTo>
                    <a:pt x="950175" y="174117"/>
                  </a:lnTo>
                  <a:lnTo>
                    <a:pt x="950531" y="174117"/>
                  </a:lnTo>
                  <a:lnTo>
                    <a:pt x="950531" y="173405"/>
                  </a:lnTo>
                  <a:close/>
                </a:path>
                <a:path w="1090295" h="1515745">
                  <a:moveTo>
                    <a:pt x="984732" y="680808"/>
                  </a:moveTo>
                  <a:lnTo>
                    <a:pt x="984021" y="680097"/>
                  </a:lnTo>
                  <a:lnTo>
                    <a:pt x="983665" y="680453"/>
                  </a:lnTo>
                  <a:lnTo>
                    <a:pt x="983297" y="680453"/>
                  </a:lnTo>
                  <a:lnTo>
                    <a:pt x="983297" y="680808"/>
                  </a:lnTo>
                  <a:lnTo>
                    <a:pt x="984377" y="681875"/>
                  </a:lnTo>
                  <a:lnTo>
                    <a:pt x="984377" y="681520"/>
                  </a:lnTo>
                  <a:lnTo>
                    <a:pt x="984732" y="681164"/>
                  </a:lnTo>
                  <a:lnTo>
                    <a:pt x="984732" y="680808"/>
                  </a:lnTo>
                  <a:close/>
                </a:path>
                <a:path w="1090295" h="1515745">
                  <a:moveTo>
                    <a:pt x="992212" y="648055"/>
                  </a:moveTo>
                  <a:lnTo>
                    <a:pt x="991857" y="647700"/>
                  </a:lnTo>
                  <a:lnTo>
                    <a:pt x="991146" y="647700"/>
                  </a:lnTo>
                  <a:lnTo>
                    <a:pt x="990790" y="648055"/>
                  </a:lnTo>
                  <a:lnTo>
                    <a:pt x="990790" y="648411"/>
                  </a:lnTo>
                  <a:lnTo>
                    <a:pt x="991146" y="648411"/>
                  </a:lnTo>
                  <a:lnTo>
                    <a:pt x="991501" y="648766"/>
                  </a:lnTo>
                  <a:lnTo>
                    <a:pt x="991857" y="648766"/>
                  </a:lnTo>
                  <a:lnTo>
                    <a:pt x="992212" y="648411"/>
                  </a:lnTo>
                  <a:lnTo>
                    <a:pt x="992212" y="648055"/>
                  </a:lnTo>
                  <a:close/>
                </a:path>
                <a:path w="1090295" h="1515745">
                  <a:moveTo>
                    <a:pt x="996124" y="332219"/>
                  </a:moveTo>
                  <a:lnTo>
                    <a:pt x="995768" y="331863"/>
                  </a:lnTo>
                  <a:lnTo>
                    <a:pt x="995768" y="331508"/>
                  </a:lnTo>
                  <a:lnTo>
                    <a:pt x="995413" y="331508"/>
                  </a:lnTo>
                  <a:lnTo>
                    <a:pt x="994702" y="331863"/>
                  </a:lnTo>
                  <a:lnTo>
                    <a:pt x="994702" y="332574"/>
                  </a:lnTo>
                  <a:lnTo>
                    <a:pt x="995057" y="332930"/>
                  </a:lnTo>
                  <a:lnTo>
                    <a:pt x="995057" y="333286"/>
                  </a:lnTo>
                  <a:lnTo>
                    <a:pt x="995413" y="332930"/>
                  </a:lnTo>
                  <a:lnTo>
                    <a:pt x="995768" y="332930"/>
                  </a:lnTo>
                  <a:lnTo>
                    <a:pt x="996124" y="332574"/>
                  </a:lnTo>
                  <a:lnTo>
                    <a:pt x="996124" y="332219"/>
                  </a:lnTo>
                  <a:close/>
                </a:path>
                <a:path w="1090295" h="1515745">
                  <a:moveTo>
                    <a:pt x="1018222" y="295186"/>
                  </a:moveTo>
                  <a:lnTo>
                    <a:pt x="1017866" y="294830"/>
                  </a:lnTo>
                  <a:lnTo>
                    <a:pt x="1017511" y="294830"/>
                  </a:lnTo>
                  <a:lnTo>
                    <a:pt x="1017143" y="295186"/>
                  </a:lnTo>
                  <a:lnTo>
                    <a:pt x="1017143" y="295541"/>
                  </a:lnTo>
                  <a:lnTo>
                    <a:pt x="1017511" y="295897"/>
                  </a:lnTo>
                  <a:lnTo>
                    <a:pt x="1017511" y="296252"/>
                  </a:lnTo>
                  <a:lnTo>
                    <a:pt x="1017866" y="295897"/>
                  </a:lnTo>
                  <a:lnTo>
                    <a:pt x="1018222" y="295897"/>
                  </a:lnTo>
                  <a:lnTo>
                    <a:pt x="1018222" y="295186"/>
                  </a:lnTo>
                  <a:close/>
                </a:path>
                <a:path w="1090295" h="1515745">
                  <a:moveTo>
                    <a:pt x="1022845" y="355"/>
                  </a:moveTo>
                  <a:lnTo>
                    <a:pt x="1022489" y="355"/>
                  </a:lnTo>
                  <a:lnTo>
                    <a:pt x="1021778" y="0"/>
                  </a:lnTo>
                  <a:lnTo>
                    <a:pt x="1021422" y="355"/>
                  </a:lnTo>
                  <a:lnTo>
                    <a:pt x="1021067" y="1066"/>
                  </a:lnTo>
                  <a:lnTo>
                    <a:pt x="1021067" y="1778"/>
                  </a:lnTo>
                  <a:lnTo>
                    <a:pt x="1021778" y="2133"/>
                  </a:lnTo>
                  <a:lnTo>
                    <a:pt x="1022134" y="1778"/>
                  </a:lnTo>
                  <a:lnTo>
                    <a:pt x="1022489" y="1066"/>
                  </a:lnTo>
                  <a:lnTo>
                    <a:pt x="1022845" y="711"/>
                  </a:lnTo>
                  <a:lnTo>
                    <a:pt x="1022845" y="355"/>
                  </a:lnTo>
                  <a:close/>
                </a:path>
                <a:path w="1090295" h="1515745">
                  <a:moveTo>
                    <a:pt x="1028547" y="334352"/>
                  </a:moveTo>
                  <a:lnTo>
                    <a:pt x="1028192" y="334352"/>
                  </a:lnTo>
                  <a:lnTo>
                    <a:pt x="1028547" y="334708"/>
                  </a:lnTo>
                  <a:lnTo>
                    <a:pt x="1028547" y="334352"/>
                  </a:lnTo>
                  <a:close/>
                </a:path>
                <a:path w="1090295" h="1515745">
                  <a:moveTo>
                    <a:pt x="1028903" y="334352"/>
                  </a:moveTo>
                  <a:lnTo>
                    <a:pt x="1028547" y="334352"/>
                  </a:lnTo>
                  <a:lnTo>
                    <a:pt x="1028903" y="334708"/>
                  </a:lnTo>
                  <a:lnTo>
                    <a:pt x="1028903" y="334352"/>
                  </a:lnTo>
                  <a:close/>
                </a:path>
                <a:path w="1090295" h="1515745">
                  <a:moveTo>
                    <a:pt x="1034249" y="568642"/>
                  </a:moveTo>
                  <a:lnTo>
                    <a:pt x="1033183" y="567931"/>
                  </a:lnTo>
                  <a:lnTo>
                    <a:pt x="1032471" y="567220"/>
                  </a:lnTo>
                  <a:lnTo>
                    <a:pt x="1032116" y="567220"/>
                  </a:lnTo>
                  <a:lnTo>
                    <a:pt x="1031405" y="567931"/>
                  </a:lnTo>
                  <a:lnTo>
                    <a:pt x="1031760" y="568642"/>
                  </a:lnTo>
                  <a:lnTo>
                    <a:pt x="1031760" y="569010"/>
                  </a:lnTo>
                  <a:lnTo>
                    <a:pt x="1032471" y="569366"/>
                  </a:lnTo>
                  <a:lnTo>
                    <a:pt x="1033183" y="569366"/>
                  </a:lnTo>
                  <a:lnTo>
                    <a:pt x="1033538" y="569010"/>
                  </a:lnTo>
                  <a:lnTo>
                    <a:pt x="1034249" y="568642"/>
                  </a:lnTo>
                  <a:close/>
                </a:path>
                <a:path w="1090295" h="1515745">
                  <a:moveTo>
                    <a:pt x="1048854" y="206870"/>
                  </a:moveTo>
                  <a:lnTo>
                    <a:pt x="1048143" y="206870"/>
                  </a:lnTo>
                  <a:lnTo>
                    <a:pt x="1048143" y="210083"/>
                  </a:lnTo>
                  <a:lnTo>
                    <a:pt x="1048854" y="210083"/>
                  </a:lnTo>
                  <a:lnTo>
                    <a:pt x="1048854" y="206870"/>
                  </a:lnTo>
                  <a:close/>
                </a:path>
                <a:path w="1090295" h="1515745">
                  <a:moveTo>
                    <a:pt x="1050988" y="509892"/>
                  </a:moveTo>
                  <a:lnTo>
                    <a:pt x="1050277" y="509181"/>
                  </a:lnTo>
                  <a:lnTo>
                    <a:pt x="1049566" y="509181"/>
                  </a:lnTo>
                  <a:lnTo>
                    <a:pt x="1049566" y="509536"/>
                  </a:lnTo>
                  <a:lnTo>
                    <a:pt x="1049210" y="509892"/>
                  </a:lnTo>
                  <a:lnTo>
                    <a:pt x="1049921" y="510247"/>
                  </a:lnTo>
                  <a:lnTo>
                    <a:pt x="1050277" y="510603"/>
                  </a:lnTo>
                  <a:lnTo>
                    <a:pt x="1050632" y="510603"/>
                  </a:lnTo>
                  <a:lnTo>
                    <a:pt x="1050988" y="510247"/>
                  </a:lnTo>
                  <a:lnTo>
                    <a:pt x="1050988" y="509892"/>
                  </a:lnTo>
                  <a:close/>
                </a:path>
                <a:path w="1090295" h="1515745">
                  <a:moveTo>
                    <a:pt x="1059548" y="189433"/>
                  </a:moveTo>
                  <a:lnTo>
                    <a:pt x="1059192" y="188722"/>
                  </a:lnTo>
                  <a:lnTo>
                    <a:pt x="1059192" y="188010"/>
                  </a:lnTo>
                  <a:lnTo>
                    <a:pt x="1058837" y="188722"/>
                  </a:lnTo>
                  <a:lnTo>
                    <a:pt x="1058125" y="188722"/>
                  </a:lnTo>
                  <a:lnTo>
                    <a:pt x="1058125" y="189077"/>
                  </a:lnTo>
                  <a:lnTo>
                    <a:pt x="1058481" y="189433"/>
                  </a:lnTo>
                  <a:lnTo>
                    <a:pt x="1058481" y="189788"/>
                  </a:lnTo>
                  <a:lnTo>
                    <a:pt x="1059548" y="189788"/>
                  </a:lnTo>
                  <a:lnTo>
                    <a:pt x="1059548" y="189433"/>
                  </a:lnTo>
                  <a:close/>
                </a:path>
                <a:path w="1090295" h="1515745">
                  <a:moveTo>
                    <a:pt x="1066673" y="80467"/>
                  </a:moveTo>
                  <a:lnTo>
                    <a:pt x="1065961" y="79756"/>
                  </a:lnTo>
                  <a:lnTo>
                    <a:pt x="1065250" y="80467"/>
                  </a:lnTo>
                  <a:lnTo>
                    <a:pt x="1065606" y="81178"/>
                  </a:lnTo>
                  <a:lnTo>
                    <a:pt x="1065961" y="80822"/>
                  </a:lnTo>
                  <a:lnTo>
                    <a:pt x="1066317" y="80822"/>
                  </a:lnTo>
                  <a:lnTo>
                    <a:pt x="1066673" y="80467"/>
                  </a:lnTo>
                  <a:close/>
                </a:path>
                <a:path w="1090295" h="1515745">
                  <a:moveTo>
                    <a:pt x="1073797" y="94005"/>
                  </a:moveTo>
                  <a:lnTo>
                    <a:pt x="1073086" y="94005"/>
                  </a:lnTo>
                  <a:lnTo>
                    <a:pt x="1073086" y="96139"/>
                  </a:lnTo>
                  <a:lnTo>
                    <a:pt x="1073797" y="96139"/>
                  </a:lnTo>
                  <a:lnTo>
                    <a:pt x="1073797" y="94005"/>
                  </a:lnTo>
                  <a:close/>
                </a:path>
                <a:path w="1090295" h="1515745">
                  <a:moveTo>
                    <a:pt x="1085913" y="331508"/>
                  </a:moveTo>
                  <a:lnTo>
                    <a:pt x="1085202" y="331508"/>
                  </a:lnTo>
                  <a:lnTo>
                    <a:pt x="1084834" y="331863"/>
                  </a:lnTo>
                  <a:lnTo>
                    <a:pt x="1084834" y="332219"/>
                  </a:lnTo>
                  <a:lnTo>
                    <a:pt x="1085202" y="332574"/>
                  </a:lnTo>
                  <a:lnTo>
                    <a:pt x="1085202" y="332930"/>
                  </a:lnTo>
                  <a:lnTo>
                    <a:pt x="1085913" y="332219"/>
                  </a:lnTo>
                  <a:lnTo>
                    <a:pt x="1085913" y="331508"/>
                  </a:lnTo>
                  <a:close/>
                </a:path>
                <a:path w="1090295" h="1515745">
                  <a:moveTo>
                    <a:pt x="1086980" y="203314"/>
                  </a:moveTo>
                  <a:lnTo>
                    <a:pt x="1086624" y="202958"/>
                  </a:lnTo>
                  <a:lnTo>
                    <a:pt x="1085913" y="202958"/>
                  </a:lnTo>
                  <a:lnTo>
                    <a:pt x="1085557" y="203314"/>
                  </a:lnTo>
                  <a:lnTo>
                    <a:pt x="1084478" y="203669"/>
                  </a:lnTo>
                  <a:lnTo>
                    <a:pt x="1085913" y="204381"/>
                  </a:lnTo>
                  <a:lnTo>
                    <a:pt x="1086269" y="204381"/>
                  </a:lnTo>
                  <a:lnTo>
                    <a:pt x="1086980" y="204381"/>
                  </a:lnTo>
                  <a:lnTo>
                    <a:pt x="1086980" y="203314"/>
                  </a:lnTo>
                  <a:close/>
                </a:path>
                <a:path w="1090295" h="1515745">
                  <a:moveTo>
                    <a:pt x="1089825" y="367817"/>
                  </a:moveTo>
                  <a:lnTo>
                    <a:pt x="1089469" y="367461"/>
                  </a:lnTo>
                  <a:lnTo>
                    <a:pt x="1089469" y="367106"/>
                  </a:lnTo>
                  <a:lnTo>
                    <a:pt x="1088758" y="367106"/>
                  </a:lnTo>
                  <a:lnTo>
                    <a:pt x="1088402" y="367461"/>
                  </a:lnTo>
                  <a:lnTo>
                    <a:pt x="1088758" y="368173"/>
                  </a:lnTo>
                  <a:lnTo>
                    <a:pt x="1089113" y="368173"/>
                  </a:lnTo>
                  <a:lnTo>
                    <a:pt x="1089469" y="367817"/>
                  </a:lnTo>
                  <a:lnTo>
                    <a:pt x="1089825" y="367817"/>
                  </a:lnTo>
                  <a:close/>
                </a:path>
              </a:pathLst>
            </a:custGeom>
            <a:solidFill>
              <a:srgbClr val="BF8552"/>
            </a:solidFill>
          </p:spPr>
          <p:txBody>
            <a:bodyPr wrap="square" lIns="0" tIns="0" rIns="0" bIns="0" rtlCol="0"/>
            <a:lstStyle/>
            <a:p>
              <a:endParaRPr/>
            </a:p>
          </p:txBody>
        </p:sp>
        <p:sp>
          <p:nvSpPr>
            <p:cNvPr id="28" name="object 28"/>
            <p:cNvSpPr/>
            <p:nvPr/>
          </p:nvSpPr>
          <p:spPr>
            <a:xfrm>
              <a:off x="1860689" y="1535899"/>
              <a:ext cx="1004569" cy="1478280"/>
            </a:xfrm>
            <a:custGeom>
              <a:avLst/>
              <a:gdLst/>
              <a:ahLst/>
              <a:cxnLst/>
              <a:rect l="l" t="t" r="r" b="b"/>
              <a:pathLst>
                <a:path w="1004569" h="1478280">
                  <a:moveTo>
                    <a:pt x="711" y="413410"/>
                  </a:moveTo>
                  <a:lnTo>
                    <a:pt x="355" y="413054"/>
                  </a:lnTo>
                  <a:lnTo>
                    <a:pt x="0" y="413054"/>
                  </a:lnTo>
                  <a:lnTo>
                    <a:pt x="0" y="413410"/>
                  </a:lnTo>
                  <a:lnTo>
                    <a:pt x="711" y="413410"/>
                  </a:lnTo>
                  <a:close/>
                </a:path>
                <a:path w="1004569" h="1478280">
                  <a:moveTo>
                    <a:pt x="3556" y="824674"/>
                  </a:moveTo>
                  <a:lnTo>
                    <a:pt x="2844" y="823963"/>
                  </a:lnTo>
                  <a:lnTo>
                    <a:pt x="2844" y="824318"/>
                  </a:lnTo>
                  <a:lnTo>
                    <a:pt x="2489" y="824318"/>
                  </a:lnTo>
                  <a:lnTo>
                    <a:pt x="2489" y="824674"/>
                  </a:lnTo>
                  <a:lnTo>
                    <a:pt x="2844" y="824674"/>
                  </a:lnTo>
                  <a:lnTo>
                    <a:pt x="3200" y="825030"/>
                  </a:lnTo>
                  <a:lnTo>
                    <a:pt x="3556" y="824674"/>
                  </a:lnTo>
                  <a:close/>
                </a:path>
                <a:path w="1004569" h="1478280">
                  <a:moveTo>
                    <a:pt x="5702" y="747052"/>
                  </a:moveTo>
                  <a:lnTo>
                    <a:pt x="5334" y="747407"/>
                  </a:lnTo>
                  <a:lnTo>
                    <a:pt x="5702" y="747407"/>
                  </a:lnTo>
                  <a:lnTo>
                    <a:pt x="5702" y="747052"/>
                  </a:lnTo>
                  <a:close/>
                </a:path>
                <a:path w="1004569" h="1478280">
                  <a:moveTo>
                    <a:pt x="20662" y="384568"/>
                  </a:moveTo>
                  <a:lnTo>
                    <a:pt x="19596" y="384568"/>
                  </a:lnTo>
                  <a:lnTo>
                    <a:pt x="19596" y="385279"/>
                  </a:lnTo>
                  <a:lnTo>
                    <a:pt x="19951" y="384924"/>
                  </a:lnTo>
                  <a:lnTo>
                    <a:pt x="20662" y="384924"/>
                  </a:lnTo>
                  <a:lnTo>
                    <a:pt x="20662" y="384568"/>
                  </a:lnTo>
                  <a:close/>
                </a:path>
                <a:path w="1004569" h="1478280">
                  <a:moveTo>
                    <a:pt x="24930" y="331152"/>
                  </a:moveTo>
                  <a:lnTo>
                    <a:pt x="23863" y="331152"/>
                  </a:lnTo>
                  <a:lnTo>
                    <a:pt x="23507" y="331508"/>
                  </a:lnTo>
                  <a:lnTo>
                    <a:pt x="23152" y="331508"/>
                  </a:lnTo>
                  <a:lnTo>
                    <a:pt x="23863" y="332219"/>
                  </a:lnTo>
                  <a:lnTo>
                    <a:pt x="24574" y="332219"/>
                  </a:lnTo>
                  <a:lnTo>
                    <a:pt x="24574" y="331863"/>
                  </a:lnTo>
                  <a:lnTo>
                    <a:pt x="24930" y="331508"/>
                  </a:lnTo>
                  <a:lnTo>
                    <a:pt x="24930" y="331152"/>
                  </a:lnTo>
                  <a:close/>
                </a:path>
                <a:path w="1004569" h="1478280">
                  <a:moveTo>
                    <a:pt x="32778" y="797966"/>
                  </a:moveTo>
                  <a:lnTo>
                    <a:pt x="32423" y="798322"/>
                  </a:lnTo>
                  <a:lnTo>
                    <a:pt x="32778" y="798677"/>
                  </a:lnTo>
                  <a:lnTo>
                    <a:pt x="32778" y="797966"/>
                  </a:lnTo>
                  <a:close/>
                </a:path>
                <a:path w="1004569" h="1478280">
                  <a:moveTo>
                    <a:pt x="40970" y="232524"/>
                  </a:moveTo>
                  <a:lnTo>
                    <a:pt x="40614" y="232168"/>
                  </a:lnTo>
                  <a:lnTo>
                    <a:pt x="40259" y="232168"/>
                  </a:lnTo>
                  <a:lnTo>
                    <a:pt x="39903" y="232524"/>
                  </a:lnTo>
                  <a:lnTo>
                    <a:pt x="39547" y="232524"/>
                  </a:lnTo>
                  <a:lnTo>
                    <a:pt x="39903" y="232879"/>
                  </a:lnTo>
                  <a:lnTo>
                    <a:pt x="40259" y="232879"/>
                  </a:lnTo>
                  <a:lnTo>
                    <a:pt x="40259" y="232524"/>
                  </a:lnTo>
                  <a:lnTo>
                    <a:pt x="40970" y="232524"/>
                  </a:lnTo>
                  <a:close/>
                </a:path>
                <a:path w="1004569" h="1478280">
                  <a:moveTo>
                    <a:pt x="44170" y="980986"/>
                  </a:moveTo>
                  <a:lnTo>
                    <a:pt x="43459" y="980986"/>
                  </a:lnTo>
                  <a:lnTo>
                    <a:pt x="43103" y="981341"/>
                  </a:lnTo>
                  <a:lnTo>
                    <a:pt x="43459" y="981341"/>
                  </a:lnTo>
                  <a:lnTo>
                    <a:pt x="43459" y="981697"/>
                  </a:lnTo>
                  <a:lnTo>
                    <a:pt x="43815" y="981697"/>
                  </a:lnTo>
                  <a:lnTo>
                    <a:pt x="44170" y="981341"/>
                  </a:lnTo>
                  <a:lnTo>
                    <a:pt x="44170" y="980986"/>
                  </a:lnTo>
                  <a:close/>
                </a:path>
                <a:path w="1004569" h="1478280">
                  <a:moveTo>
                    <a:pt x="44170" y="914400"/>
                  </a:moveTo>
                  <a:lnTo>
                    <a:pt x="43815" y="914400"/>
                  </a:lnTo>
                  <a:lnTo>
                    <a:pt x="43459" y="914044"/>
                  </a:lnTo>
                  <a:lnTo>
                    <a:pt x="43103" y="914400"/>
                  </a:lnTo>
                  <a:lnTo>
                    <a:pt x="43103" y="914755"/>
                  </a:lnTo>
                  <a:lnTo>
                    <a:pt x="42748" y="915111"/>
                  </a:lnTo>
                  <a:lnTo>
                    <a:pt x="43103" y="915466"/>
                  </a:lnTo>
                  <a:lnTo>
                    <a:pt x="43459" y="915466"/>
                  </a:lnTo>
                  <a:lnTo>
                    <a:pt x="44170" y="914755"/>
                  </a:lnTo>
                  <a:lnTo>
                    <a:pt x="44170" y="914400"/>
                  </a:lnTo>
                  <a:close/>
                </a:path>
                <a:path w="1004569" h="1478280">
                  <a:moveTo>
                    <a:pt x="49517" y="843546"/>
                  </a:moveTo>
                  <a:lnTo>
                    <a:pt x="49161" y="843546"/>
                  </a:lnTo>
                  <a:lnTo>
                    <a:pt x="49161" y="843902"/>
                  </a:lnTo>
                  <a:lnTo>
                    <a:pt x="48806" y="843902"/>
                  </a:lnTo>
                  <a:lnTo>
                    <a:pt x="49161" y="844257"/>
                  </a:lnTo>
                  <a:lnTo>
                    <a:pt x="49517" y="843902"/>
                  </a:lnTo>
                  <a:lnTo>
                    <a:pt x="49517" y="843546"/>
                  </a:lnTo>
                  <a:close/>
                </a:path>
                <a:path w="1004569" h="1478280">
                  <a:moveTo>
                    <a:pt x="55575" y="154546"/>
                  </a:moveTo>
                  <a:lnTo>
                    <a:pt x="55219" y="154190"/>
                  </a:lnTo>
                  <a:lnTo>
                    <a:pt x="55219" y="153835"/>
                  </a:lnTo>
                  <a:lnTo>
                    <a:pt x="54864" y="154190"/>
                  </a:lnTo>
                  <a:lnTo>
                    <a:pt x="54508" y="154190"/>
                  </a:lnTo>
                  <a:lnTo>
                    <a:pt x="54508" y="153835"/>
                  </a:lnTo>
                  <a:lnTo>
                    <a:pt x="54152" y="154190"/>
                  </a:lnTo>
                  <a:lnTo>
                    <a:pt x="54508" y="154546"/>
                  </a:lnTo>
                  <a:lnTo>
                    <a:pt x="54508" y="154901"/>
                  </a:lnTo>
                  <a:lnTo>
                    <a:pt x="55219" y="154901"/>
                  </a:lnTo>
                  <a:lnTo>
                    <a:pt x="55219" y="154546"/>
                  </a:lnTo>
                  <a:lnTo>
                    <a:pt x="55575" y="154546"/>
                  </a:lnTo>
                  <a:close/>
                </a:path>
                <a:path w="1004569" h="1478280">
                  <a:moveTo>
                    <a:pt x="59499" y="448297"/>
                  </a:moveTo>
                  <a:lnTo>
                    <a:pt x="59131" y="447941"/>
                  </a:lnTo>
                  <a:lnTo>
                    <a:pt x="59131" y="447586"/>
                  </a:lnTo>
                  <a:lnTo>
                    <a:pt x="58775" y="447941"/>
                  </a:lnTo>
                  <a:lnTo>
                    <a:pt x="58420" y="447941"/>
                  </a:lnTo>
                  <a:lnTo>
                    <a:pt x="58420" y="449021"/>
                  </a:lnTo>
                  <a:lnTo>
                    <a:pt x="58775" y="449021"/>
                  </a:lnTo>
                  <a:lnTo>
                    <a:pt x="58775" y="449376"/>
                  </a:lnTo>
                  <a:lnTo>
                    <a:pt x="59131" y="449021"/>
                  </a:lnTo>
                  <a:lnTo>
                    <a:pt x="59499" y="449021"/>
                  </a:lnTo>
                  <a:lnTo>
                    <a:pt x="59499" y="448297"/>
                  </a:lnTo>
                  <a:close/>
                </a:path>
                <a:path w="1004569" h="1478280">
                  <a:moveTo>
                    <a:pt x="60921" y="163804"/>
                  </a:moveTo>
                  <a:lnTo>
                    <a:pt x="58420" y="163804"/>
                  </a:lnTo>
                  <a:lnTo>
                    <a:pt x="58420" y="164160"/>
                  </a:lnTo>
                  <a:lnTo>
                    <a:pt x="60921" y="164160"/>
                  </a:lnTo>
                  <a:lnTo>
                    <a:pt x="60921" y="163804"/>
                  </a:lnTo>
                  <a:close/>
                </a:path>
                <a:path w="1004569" h="1478280">
                  <a:moveTo>
                    <a:pt x="68046" y="778738"/>
                  </a:moveTo>
                  <a:lnTo>
                    <a:pt x="67691" y="778738"/>
                  </a:lnTo>
                  <a:lnTo>
                    <a:pt x="67335" y="779094"/>
                  </a:lnTo>
                  <a:lnTo>
                    <a:pt x="66979" y="779094"/>
                  </a:lnTo>
                  <a:lnTo>
                    <a:pt x="66979" y="779449"/>
                  </a:lnTo>
                  <a:lnTo>
                    <a:pt x="67335" y="779805"/>
                  </a:lnTo>
                  <a:lnTo>
                    <a:pt x="67691" y="779449"/>
                  </a:lnTo>
                  <a:lnTo>
                    <a:pt x="68046" y="779449"/>
                  </a:lnTo>
                  <a:lnTo>
                    <a:pt x="68046" y="778738"/>
                  </a:lnTo>
                  <a:close/>
                </a:path>
                <a:path w="1004569" h="1478280">
                  <a:moveTo>
                    <a:pt x="69824" y="1001280"/>
                  </a:moveTo>
                  <a:lnTo>
                    <a:pt x="69469" y="1001280"/>
                  </a:lnTo>
                  <a:lnTo>
                    <a:pt x="69469" y="1001649"/>
                  </a:lnTo>
                  <a:lnTo>
                    <a:pt x="69824" y="1001649"/>
                  </a:lnTo>
                  <a:lnTo>
                    <a:pt x="69824" y="1001280"/>
                  </a:lnTo>
                  <a:close/>
                </a:path>
                <a:path w="1004569" h="1478280">
                  <a:moveTo>
                    <a:pt x="76238" y="526288"/>
                  </a:moveTo>
                  <a:lnTo>
                    <a:pt x="75526" y="526288"/>
                  </a:lnTo>
                  <a:lnTo>
                    <a:pt x="75526" y="526643"/>
                  </a:lnTo>
                  <a:lnTo>
                    <a:pt x="75526" y="526999"/>
                  </a:lnTo>
                  <a:lnTo>
                    <a:pt x="76238" y="526999"/>
                  </a:lnTo>
                  <a:lnTo>
                    <a:pt x="76238" y="526288"/>
                  </a:lnTo>
                  <a:close/>
                </a:path>
                <a:path w="1004569" h="1478280">
                  <a:moveTo>
                    <a:pt x="80873" y="352513"/>
                  </a:moveTo>
                  <a:lnTo>
                    <a:pt x="80518" y="352513"/>
                  </a:lnTo>
                  <a:lnTo>
                    <a:pt x="79806" y="353225"/>
                  </a:lnTo>
                  <a:lnTo>
                    <a:pt x="80162" y="353580"/>
                  </a:lnTo>
                  <a:lnTo>
                    <a:pt x="80518" y="353580"/>
                  </a:lnTo>
                  <a:lnTo>
                    <a:pt x="80873" y="353225"/>
                  </a:lnTo>
                  <a:lnTo>
                    <a:pt x="80873" y="352513"/>
                  </a:lnTo>
                  <a:close/>
                </a:path>
                <a:path w="1004569" h="1478280">
                  <a:moveTo>
                    <a:pt x="87287" y="948944"/>
                  </a:moveTo>
                  <a:lnTo>
                    <a:pt x="86931" y="948944"/>
                  </a:lnTo>
                  <a:lnTo>
                    <a:pt x="86207" y="948232"/>
                  </a:lnTo>
                  <a:lnTo>
                    <a:pt x="85852" y="948232"/>
                  </a:lnTo>
                  <a:lnTo>
                    <a:pt x="85852" y="948588"/>
                  </a:lnTo>
                  <a:lnTo>
                    <a:pt x="86207" y="948944"/>
                  </a:lnTo>
                  <a:lnTo>
                    <a:pt x="86207" y="949299"/>
                  </a:lnTo>
                  <a:lnTo>
                    <a:pt x="86575" y="949655"/>
                  </a:lnTo>
                  <a:lnTo>
                    <a:pt x="86575" y="949299"/>
                  </a:lnTo>
                  <a:lnTo>
                    <a:pt x="86931" y="949299"/>
                  </a:lnTo>
                  <a:lnTo>
                    <a:pt x="87287" y="948944"/>
                  </a:lnTo>
                  <a:close/>
                </a:path>
                <a:path w="1004569" h="1478280">
                  <a:moveTo>
                    <a:pt x="92265" y="776605"/>
                  </a:moveTo>
                  <a:lnTo>
                    <a:pt x="91198" y="775538"/>
                  </a:lnTo>
                  <a:lnTo>
                    <a:pt x="90843" y="775893"/>
                  </a:lnTo>
                  <a:lnTo>
                    <a:pt x="90487" y="775893"/>
                  </a:lnTo>
                  <a:lnTo>
                    <a:pt x="90843" y="776249"/>
                  </a:lnTo>
                  <a:lnTo>
                    <a:pt x="90843" y="776605"/>
                  </a:lnTo>
                  <a:lnTo>
                    <a:pt x="91198" y="776960"/>
                  </a:lnTo>
                  <a:lnTo>
                    <a:pt x="91554" y="776960"/>
                  </a:lnTo>
                  <a:lnTo>
                    <a:pt x="91909" y="776605"/>
                  </a:lnTo>
                  <a:lnTo>
                    <a:pt x="92265" y="776605"/>
                  </a:lnTo>
                  <a:close/>
                </a:path>
                <a:path w="1004569" h="1478280">
                  <a:moveTo>
                    <a:pt x="94411" y="710018"/>
                  </a:moveTo>
                  <a:lnTo>
                    <a:pt x="93700" y="710018"/>
                  </a:lnTo>
                  <a:lnTo>
                    <a:pt x="93700" y="710374"/>
                  </a:lnTo>
                  <a:lnTo>
                    <a:pt x="94411" y="710374"/>
                  </a:lnTo>
                  <a:lnTo>
                    <a:pt x="94411" y="710018"/>
                  </a:lnTo>
                  <a:close/>
                </a:path>
                <a:path w="1004569" h="1478280">
                  <a:moveTo>
                    <a:pt x="102958" y="476427"/>
                  </a:moveTo>
                  <a:lnTo>
                    <a:pt x="102247" y="476427"/>
                  </a:lnTo>
                  <a:lnTo>
                    <a:pt x="102247" y="477139"/>
                  </a:lnTo>
                  <a:lnTo>
                    <a:pt x="102603" y="477139"/>
                  </a:lnTo>
                  <a:lnTo>
                    <a:pt x="102958" y="477139"/>
                  </a:lnTo>
                  <a:lnTo>
                    <a:pt x="102958" y="476427"/>
                  </a:lnTo>
                  <a:close/>
                </a:path>
                <a:path w="1004569" h="1478280">
                  <a:moveTo>
                    <a:pt x="106883" y="838555"/>
                  </a:moveTo>
                  <a:lnTo>
                    <a:pt x="105803" y="838555"/>
                  </a:lnTo>
                  <a:lnTo>
                    <a:pt x="105803" y="838911"/>
                  </a:lnTo>
                  <a:lnTo>
                    <a:pt x="106514" y="838911"/>
                  </a:lnTo>
                  <a:lnTo>
                    <a:pt x="106883" y="838555"/>
                  </a:lnTo>
                  <a:close/>
                </a:path>
                <a:path w="1004569" h="1478280">
                  <a:moveTo>
                    <a:pt x="109016" y="345046"/>
                  </a:moveTo>
                  <a:lnTo>
                    <a:pt x="108661" y="344690"/>
                  </a:lnTo>
                  <a:lnTo>
                    <a:pt x="108661" y="343966"/>
                  </a:lnTo>
                  <a:lnTo>
                    <a:pt x="107950" y="343966"/>
                  </a:lnTo>
                  <a:lnTo>
                    <a:pt x="107594" y="344322"/>
                  </a:lnTo>
                  <a:lnTo>
                    <a:pt x="107238" y="344322"/>
                  </a:lnTo>
                  <a:lnTo>
                    <a:pt x="107238" y="344690"/>
                  </a:lnTo>
                  <a:lnTo>
                    <a:pt x="107594" y="345046"/>
                  </a:lnTo>
                  <a:lnTo>
                    <a:pt x="109016" y="345046"/>
                  </a:lnTo>
                  <a:close/>
                </a:path>
                <a:path w="1004569" h="1478280">
                  <a:moveTo>
                    <a:pt x="122910" y="666927"/>
                  </a:moveTo>
                  <a:lnTo>
                    <a:pt x="122555" y="666572"/>
                  </a:lnTo>
                  <a:lnTo>
                    <a:pt x="122555" y="666216"/>
                  </a:lnTo>
                  <a:lnTo>
                    <a:pt x="121843" y="666216"/>
                  </a:lnTo>
                  <a:lnTo>
                    <a:pt x="121843" y="666927"/>
                  </a:lnTo>
                  <a:lnTo>
                    <a:pt x="122199" y="667283"/>
                  </a:lnTo>
                  <a:lnTo>
                    <a:pt x="122199" y="667639"/>
                  </a:lnTo>
                  <a:lnTo>
                    <a:pt x="122555" y="667639"/>
                  </a:lnTo>
                  <a:lnTo>
                    <a:pt x="122910" y="667283"/>
                  </a:lnTo>
                  <a:lnTo>
                    <a:pt x="122910" y="666927"/>
                  </a:lnTo>
                  <a:close/>
                </a:path>
                <a:path w="1004569" h="1478280">
                  <a:moveTo>
                    <a:pt x="146773" y="774115"/>
                  </a:moveTo>
                  <a:lnTo>
                    <a:pt x="146418" y="773760"/>
                  </a:lnTo>
                  <a:lnTo>
                    <a:pt x="145707" y="773760"/>
                  </a:lnTo>
                  <a:lnTo>
                    <a:pt x="145351" y="774115"/>
                  </a:lnTo>
                  <a:lnTo>
                    <a:pt x="145351" y="774471"/>
                  </a:lnTo>
                  <a:lnTo>
                    <a:pt x="145707" y="774827"/>
                  </a:lnTo>
                  <a:lnTo>
                    <a:pt x="146418" y="774827"/>
                  </a:lnTo>
                  <a:lnTo>
                    <a:pt x="146773" y="774471"/>
                  </a:lnTo>
                  <a:lnTo>
                    <a:pt x="146773" y="774115"/>
                  </a:lnTo>
                  <a:close/>
                </a:path>
                <a:path w="1004569" h="1478280">
                  <a:moveTo>
                    <a:pt x="147853" y="718921"/>
                  </a:moveTo>
                  <a:lnTo>
                    <a:pt x="147142" y="718210"/>
                  </a:lnTo>
                  <a:lnTo>
                    <a:pt x="146418" y="718210"/>
                  </a:lnTo>
                  <a:lnTo>
                    <a:pt x="146062" y="718566"/>
                  </a:lnTo>
                  <a:lnTo>
                    <a:pt x="145707" y="718566"/>
                  </a:lnTo>
                  <a:lnTo>
                    <a:pt x="145707" y="718921"/>
                  </a:lnTo>
                  <a:lnTo>
                    <a:pt x="146062" y="719277"/>
                  </a:lnTo>
                  <a:lnTo>
                    <a:pt x="146773" y="719277"/>
                  </a:lnTo>
                  <a:lnTo>
                    <a:pt x="147853" y="718921"/>
                  </a:lnTo>
                  <a:close/>
                </a:path>
                <a:path w="1004569" h="1478280">
                  <a:moveTo>
                    <a:pt x="261137" y="535546"/>
                  </a:moveTo>
                  <a:lnTo>
                    <a:pt x="260781" y="535190"/>
                  </a:lnTo>
                  <a:lnTo>
                    <a:pt x="260781" y="534835"/>
                  </a:lnTo>
                  <a:lnTo>
                    <a:pt x="260426" y="535190"/>
                  </a:lnTo>
                  <a:lnTo>
                    <a:pt x="260070" y="535190"/>
                  </a:lnTo>
                  <a:lnTo>
                    <a:pt x="260070" y="535546"/>
                  </a:lnTo>
                  <a:lnTo>
                    <a:pt x="259715" y="535546"/>
                  </a:lnTo>
                  <a:lnTo>
                    <a:pt x="260070" y="535901"/>
                  </a:lnTo>
                  <a:lnTo>
                    <a:pt x="260070" y="536257"/>
                  </a:lnTo>
                  <a:lnTo>
                    <a:pt x="260781" y="536257"/>
                  </a:lnTo>
                  <a:lnTo>
                    <a:pt x="260781" y="535901"/>
                  </a:lnTo>
                  <a:lnTo>
                    <a:pt x="261137" y="535546"/>
                  </a:lnTo>
                  <a:close/>
                </a:path>
                <a:path w="1004569" h="1478280">
                  <a:moveTo>
                    <a:pt x="312445" y="537679"/>
                  </a:moveTo>
                  <a:lnTo>
                    <a:pt x="312089" y="537679"/>
                  </a:lnTo>
                  <a:lnTo>
                    <a:pt x="312089" y="537324"/>
                  </a:lnTo>
                  <a:lnTo>
                    <a:pt x="311734" y="537679"/>
                  </a:lnTo>
                  <a:lnTo>
                    <a:pt x="311378" y="537679"/>
                  </a:lnTo>
                  <a:lnTo>
                    <a:pt x="311378" y="538035"/>
                  </a:lnTo>
                  <a:lnTo>
                    <a:pt x="311734" y="538391"/>
                  </a:lnTo>
                  <a:lnTo>
                    <a:pt x="311734" y="538746"/>
                  </a:lnTo>
                  <a:lnTo>
                    <a:pt x="312089" y="538746"/>
                  </a:lnTo>
                  <a:lnTo>
                    <a:pt x="312089" y="538391"/>
                  </a:lnTo>
                  <a:lnTo>
                    <a:pt x="312445" y="538391"/>
                  </a:lnTo>
                  <a:lnTo>
                    <a:pt x="312445" y="537679"/>
                  </a:lnTo>
                  <a:close/>
                </a:path>
                <a:path w="1004569" h="1478280">
                  <a:moveTo>
                    <a:pt x="340233" y="536968"/>
                  </a:moveTo>
                  <a:lnTo>
                    <a:pt x="338099" y="536968"/>
                  </a:lnTo>
                  <a:lnTo>
                    <a:pt x="338099" y="537679"/>
                  </a:lnTo>
                  <a:lnTo>
                    <a:pt x="340233" y="537679"/>
                  </a:lnTo>
                  <a:lnTo>
                    <a:pt x="340233" y="536968"/>
                  </a:lnTo>
                  <a:close/>
                </a:path>
                <a:path w="1004569" h="1478280">
                  <a:moveTo>
                    <a:pt x="375145" y="1274394"/>
                  </a:moveTo>
                  <a:lnTo>
                    <a:pt x="374789" y="1274394"/>
                  </a:lnTo>
                  <a:lnTo>
                    <a:pt x="374789" y="1274038"/>
                  </a:lnTo>
                  <a:lnTo>
                    <a:pt x="374434" y="1274394"/>
                  </a:lnTo>
                  <a:lnTo>
                    <a:pt x="374789" y="1274749"/>
                  </a:lnTo>
                  <a:lnTo>
                    <a:pt x="375145" y="1274394"/>
                  </a:lnTo>
                  <a:close/>
                </a:path>
                <a:path w="1004569" h="1478280">
                  <a:moveTo>
                    <a:pt x="378714" y="1255522"/>
                  </a:moveTo>
                  <a:lnTo>
                    <a:pt x="378358" y="1255166"/>
                  </a:lnTo>
                  <a:lnTo>
                    <a:pt x="378358" y="1254810"/>
                  </a:lnTo>
                  <a:lnTo>
                    <a:pt x="378002" y="1255166"/>
                  </a:lnTo>
                  <a:lnTo>
                    <a:pt x="377647" y="1255166"/>
                  </a:lnTo>
                  <a:lnTo>
                    <a:pt x="377291" y="1255522"/>
                  </a:lnTo>
                  <a:lnTo>
                    <a:pt x="378002" y="1256233"/>
                  </a:lnTo>
                  <a:lnTo>
                    <a:pt x="378714" y="1255522"/>
                  </a:lnTo>
                  <a:close/>
                </a:path>
                <a:path w="1004569" h="1478280">
                  <a:moveTo>
                    <a:pt x="412203" y="1313916"/>
                  </a:moveTo>
                  <a:lnTo>
                    <a:pt x="411848" y="1313561"/>
                  </a:lnTo>
                  <a:lnTo>
                    <a:pt x="411848" y="1313205"/>
                  </a:lnTo>
                  <a:lnTo>
                    <a:pt x="411492" y="1313561"/>
                  </a:lnTo>
                  <a:lnTo>
                    <a:pt x="411137" y="1313561"/>
                  </a:lnTo>
                  <a:lnTo>
                    <a:pt x="411137" y="1314272"/>
                  </a:lnTo>
                  <a:lnTo>
                    <a:pt x="411492" y="1314272"/>
                  </a:lnTo>
                  <a:lnTo>
                    <a:pt x="411848" y="1313916"/>
                  </a:lnTo>
                  <a:lnTo>
                    <a:pt x="412203" y="1313916"/>
                  </a:lnTo>
                  <a:close/>
                </a:path>
                <a:path w="1004569" h="1478280">
                  <a:moveTo>
                    <a:pt x="487375" y="1401521"/>
                  </a:moveTo>
                  <a:lnTo>
                    <a:pt x="487019" y="1401521"/>
                  </a:lnTo>
                  <a:lnTo>
                    <a:pt x="486664" y="1401876"/>
                  </a:lnTo>
                  <a:lnTo>
                    <a:pt x="486664" y="1402232"/>
                  </a:lnTo>
                  <a:lnTo>
                    <a:pt x="487019" y="1402232"/>
                  </a:lnTo>
                  <a:lnTo>
                    <a:pt x="487019" y="1401876"/>
                  </a:lnTo>
                  <a:lnTo>
                    <a:pt x="487375" y="1401876"/>
                  </a:lnTo>
                  <a:lnTo>
                    <a:pt x="487375" y="1401521"/>
                  </a:lnTo>
                  <a:close/>
                </a:path>
                <a:path w="1004569" h="1478280">
                  <a:moveTo>
                    <a:pt x="498779" y="1348105"/>
                  </a:moveTo>
                  <a:lnTo>
                    <a:pt x="498424" y="1347749"/>
                  </a:lnTo>
                  <a:lnTo>
                    <a:pt x="498424" y="1347038"/>
                  </a:lnTo>
                  <a:lnTo>
                    <a:pt x="497700" y="1347038"/>
                  </a:lnTo>
                  <a:lnTo>
                    <a:pt x="496989" y="1347749"/>
                  </a:lnTo>
                  <a:lnTo>
                    <a:pt x="496989" y="1348105"/>
                  </a:lnTo>
                  <a:lnTo>
                    <a:pt x="497700" y="1348816"/>
                  </a:lnTo>
                  <a:lnTo>
                    <a:pt x="498068" y="1348460"/>
                  </a:lnTo>
                  <a:lnTo>
                    <a:pt x="498779" y="1348105"/>
                  </a:lnTo>
                  <a:close/>
                </a:path>
                <a:path w="1004569" h="1478280">
                  <a:moveTo>
                    <a:pt x="517296" y="1019086"/>
                  </a:moveTo>
                  <a:lnTo>
                    <a:pt x="516940" y="1018730"/>
                  </a:lnTo>
                  <a:lnTo>
                    <a:pt x="516940" y="1018374"/>
                  </a:lnTo>
                  <a:lnTo>
                    <a:pt x="516585" y="1018374"/>
                  </a:lnTo>
                  <a:lnTo>
                    <a:pt x="515874" y="1018730"/>
                  </a:lnTo>
                  <a:lnTo>
                    <a:pt x="515874" y="1019086"/>
                  </a:lnTo>
                  <a:lnTo>
                    <a:pt x="516229" y="1019441"/>
                  </a:lnTo>
                  <a:lnTo>
                    <a:pt x="516229" y="1019797"/>
                  </a:lnTo>
                  <a:lnTo>
                    <a:pt x="516585" y="1019441"/>
                  </a:lnTo>
                  <a:lnTo>
                    <a:pt x="516940" y="1019441"/>
                  </a:lnTo>
                  <a:lnTo>
                    <a:pt x="517296" y="1019086"/>
                  </a:lnTo>
                  <a:close/>
                </a:path>
                <a:path w="1004569" h="1478280">
                  <a:moveTo>
                    <a:pt x="521220" y="1115593"/>
                  </a:moveTo>
                  <a:lnTo>
                    <a:pt x="520865" y="1115225"/>
                  </a:lnTo>
                  <a:lnTo>
                    <a:pt x="520865" y="1114869"/>
                  </a:lnTo>
                  <a:lnTo>
                    <a:pt x="520509" y="1114513"/>
                  </a:lnTo>
                  <a:lnTo>
                    <a:pt x="520509" y="1114869"/>
                  </a:lnTo>
                  <a:lnTo>
                    <a:pt x="520153" y="1114869"/>
                  </a:lnTo>
                  <a:lnTo>
                    <a:pt x="519798" y="1115225"/>
                  </a:lnTo>
                  <a:lnTo>
                    <a:pt x="520509" y="1115949"/>
                  </a:lnTo>
                  <a:lnTo>
                    <a:pt x="521220" y="1115949"/>
                  </a:lnTo>
                  <a:lnTo>
                    <a:pt x="521220" y="1115593"/>
                  </a:lnTo>
                  <a:close/>
                </a:path>
                <a:path w="1004569" h="1478280">
                  <a:moveTo>
                    <a:pt x="523709" y="1258722"/>
                  </a:moveTo>
                  <a:lnTo>
                    <a:pt x="523354" y="1258366"/>
                  </a:lnTo>
                  <a:lnTo>
                    <a:pt x="523354" y="1257655"/>
                  </a:lnTo>
                  <a:lnTo>
                    <a:pt x="522998" y="1258011"/>
                  </a:lnTo>
                  <a:lnTo>
                    <a:pt x="522643" y="1258011"/>
                  </a:lnTo>
                  <a:lnTo>
                    <a:pt x="522643" y="1258366"/>
                  </a:lnTo>
                  <a:lnTo>
                    <a:pt x="522998" y="1258722"/>
                  </a:lnTo>
                  <a:lnTo>
                    <a:pt x="522998" y="1259090"/>
                  </a:lnTo>
                  <a:lnTo>
                    <a:pt x="523354" y="1259090"/>
                  </a:lnTo>
                  <a:lnTo>
                    <a:pt x="523354" y="1258722"/>
                  </a:lnTo>
                  <a:lnTo>
                    <a:pt x="523709" y="1258722"/>
                  </a:lnTo>
                  <a:close/>
                </a:path>
                <a:path w="1004569" h="1478280">
                  <a:moveTo>
                    <a:pt x="529056" y="1083183"/>
                  </a:moveTo>
                  <a:lnTo>
                    <a:pt x="528345" y="1083183"/>
                  </a:lnTo>
                  <a:lnTo>
                    <a:pt x="528701" y="1083538"/>
                  </a:lnTo>
                  <a:lnTo>
                    <a:pt x="529056" y="1083538"/>
                  </a:lnTo>
                  <a:lnTo>
                    <a:pt x="529056" y="1083183"/>
                  </a:lnTo>
                  <a:close/>
                </a:path>
                <a:path w="1004569" h="1478280">
                  <a:moveTo>
                    <a:pt x="529412" y="1477352"/>
                  </a:moveTo>
                  <a:lnTo>
                    <a:pt x="529056" y="1476997"/>
                  </a:lnTo>
                  <a:lnTo>
                    <a:pt x="528701" y="1476997"/>
                  </a:lnTo>
                  <a:lnTo>
                    <a:pt x="528345" y="1477352"/>
                  </a:lnTo>
                  <a:lnTo>
                    <a:pt x="527989" y="1477352"/>
                  </a:lnTo>
                  <a:lnTo>
                    <a:pt x="528345" y="1477708"/>
                  </a:lnTo>
                  <a:lnTo>
                    <a:pt x="528701" y="1477708"/>
                  </a:lnTo>
                  <a:lnTo>
                    <a:pt x="529056" y="1477352"/>
                  </a:lnTo>
                  <a:lnTo>
                    <a:pt x="529412" y="1477352"/>
                  </a:lnTo>
                  <a:close/>
                </a:path>
                <a:path w="1004569" h="1478280">
                  <a:moveTo>
                    <a:pt x="530479" y="1027633"/>
                  </a:moveTo>
                  <a:lnTo>
                    <a:pt x="529767" y="1026922"/>
                  </a:lnTo>
                  <a:lnTo>
                    <a:pt x="529056" y="1026922"/>
                  </a:lnTo>
                  <a:lnTo>
                    <a:pt x="529056" y="1027633"/>
                  </a:lnTo>
                  <a:lnTo>
                    <a:pt x="529412" y="1027988"/>
                  </a:lnTo>
                  <a:lnTo>
                    <a:pt x="529767" y="1027988"/>
                  </a:lnTo>
                  <a:lnTo>
                    <a:pt x="530123" y="1027633"/>
                  </a:lnTo>
                  <a:lnTo>
                    <a:pt x="530479" y="1027633"/>
                  </a:lnTo>
                  <a:close/>
                </a:path>
                <a:path w="1004569" h="1478280">
                  <a:moveTo>
                    <a:pt x="532980" y="1408277"/>
                  </a:moveTo>
                  <a:lnTo>
                    <a:pt x="532269" y="1408277"/>
                  </a:lnTo>
                  <a:lnTo>
                    <a:pt x="532269" y="1408633"/>
                  </a:lnTo>
                  <a:lnTo>
                    <a:pt x="532625" y="1408633"/>
                  </a:lnTo>
                  <a:lnTo>
                    <a:pt x="532625" y="1408988"/>
                  </a:lnTo>
                  <a:lnTo>
                    <a:pt x="532980" y="1408988"/>
                  </a:lnTo>
                  <a:lnTo>
                    <a:pt x="532980" y="1408633"/>
                  </a:lnTo>
                  <a:lnTo>
                    <a:pt x="532980" y="1408277"/>
                  </a:lnTo>
                  <a:close/>
                </a:path>
                <a:path w="1004569" h="1478280">
                  <a:moveTo>
                    <a:pt x="557199" y="1106335"/>
                  </a:moveTo>
                  <a:lnTo>
                    <a:pt x="556844" y="1105966"/>
                  </a:lnTo>
                  <a:lnTo>
                    <a:pt x="556133" y="1105966"/>
                  </a:lnTo>
                  <a:lnTo>
                    <a:pt x="556488" y="1106335"/>
                  </a:lnTo>
                  <a:lnTo>
                    <a:pt x="556488" y="1106690"/>
                  </a:lnTo>
                  <a:lnTo>
                    <a:pt x="556844" y="1106690"/>
                  </a:lnTo>
                  <a:lnTo>
                    <a:pt x="557199" y="1106335"/>
                  </a:lnTo>
                  <a:close/>
                </a:path>
                <a:path w="1004569" h="1478280">
                  <a:moveTo>
                    <a:pt x="560412" y="269201"/>
                  </a:moveTo>
                  <a:lnTo>
                    <a:pt x="559701" y="269201"/>
                  </a:lnTo>
                  <a:lnTo>
                    <a:pt x="559346" y="269557"/>
                  </a:lnTo>
                  <a:lnTo>
                    <a:pt x="559701" y="269557"/>
                  </a:lnTo>
                  <a:lnTo>
                    <a:pt x="559701" y="269913"/>
                  </a:lnTo>
                  <a:lnTo>
                    <a:pt x="560057" y="269913"/>
                  </a:lnTo>
                  <a:lnTo>
                    <a:pt x="560057" y="269557"/>
                  </a:lnTo>
                  <a:lnTo>
                    <a:pt x="560412" y="269557"/>
                  </a:lnTo>
                  <a:lnTo>
                    <a:pt x="560412" y="269201"/>
                  </a:lnTo>
                  <a:close/>
                </a:path>
                <a:path w="1004569" h="1478280">
                  <a:moveTo>
                    <a:pt x="567893" y="1456702"/>
                  </a:moveTo>
                  <a:lnTo>
                    <a:pt x="567182" y="1455991"/>
                  </a:lnTo>
                  <a:lnTo>
                    <a:pt x="566826" y="1456347"/>
                  </a:lnTo>
                  <a:lnTo>
                    <a:pt x="566826" y="1456702"/>
                  </a:lnTo>
                  <a:lnTo>
                    <a:pt x="567182" y="1456702"/>
                  </a:lnTo>
                  <a:lnTo>
                    <a:pt x="567182" y="1457058"/>
                  </a:lnTo>
                  <a:lnTo>
                    <a:pt x="567537" y="1457058"/>
                  </a:lnTo>
                  <a:lnTo>
                    <a:pt x="567537" y="1456702"/>
                  </a:lnTo>
                  <a:lnTo>
                    <a:pt x="567893" y="1456702"/>
                  </a:lnTo>
                  <a:close/>
                </a:path>
                <a:path w="1004569" h="1478280">
                  <a:moveTo>
                    <a:pt x="587844" y="1246974"/>
                  </a:moveTo>
                  <a:lnTo>
                    <a:pt x="587133" y="1246263"/>
                  </a:lnTo>
                  <a:lnTo>
                    <a:pt x="586778" y="1246263"/>
                  </a:lnTo>
                  <a:lnTo>
                    <a:pt x="586422" y="1246619"/>
                  </a:lnTo>
                  <a:lnTo>
                    <a:pt x="586066" y="1246619"/>
                  </a:lnTo>
                  <a:lnTo>
                    <a:pt x="587133" y="1247686"/>
                  </a:lnTo>
                  <a:lnTo>
                    <a:pt x="587844" y="1246974"/>
                  </a:lnTo>
                  <a:close/>
                </a:path>
                <a:path w="1004569" h="1478280">
                  <a:moveTo>
                    <a:pt x="596747" y="266344"/>
                  </a:moveTo>
                  <a:lnTo>
                    <a:pt x="596392" y="265988"/>
                  </a:lnTo>
                  <a:lnTo>
                    <a:pt x="596392" y="266344"/>
                  </a:lnTo>
                  <a:lnTo>
                    <a:pt x="596747" y="266344"/>
                  </a:lnTo>
                  <a:close/>
                </a:path>
                <a:path w="1004569" h="1478280">
                  <a:moveTo>
                    <a:pt x="602805" y="272046"/>
                  </a:moveTo>
                  <a:lnTo>
                    <a:pt x="602449" y="271691"/>
                  </a:lnTo>
                  <a:lnTo>
                    <a:pt x="602449" y="272046"/>
                  </a:lnTo>
                  <a:lnTo>
                    <a:pt x="602805" y="272046"/>
                  </a:lnTo>
                  <a:close/>
                </a:path>
                <a:path w="1004569" h="1478280">
                  <a:moveTo>
                    <a:pt x="602805" y="271335"/>
                  </a:moveTo>
                  <a:lnTo>
                    <a:pt x="602449" y="271691"/>
                  </a:lnTo>
                  <a:lnTo>
                    <a:pt x="602805" y="271691"/>
                  </a:lnTo>
                  <a:lnTo>
                    <a:pt x="602805" y="271335"/>
                  </a:lnTo>
                  <a:close/>
                </a:path>
                <a:path w="1004569" h="1478280">
                  <a:moveTo>
                    <a:pt x="653757" y="244627"/>
                  </a:moveTo>
                  <a:lnTo>
                    <a:pt x="653402" y="244271"/>
                  </a:lnTo>
                  <a:lnTo>
                    <a:pt x="653046" y="244271"/>
                  </a:lnTo>
                  <a:lnTo>
                    <a:pt x="652678" y="244627"/>
                  </a:lnTo>
                  <a:lnTo>
                    <a:pt x="653046" y="244983"/>
                  </a:lnTo>
                  <a:lnTo>
                    <a:pt x="653402" y="244983"/>
                  </a:lnTo>
                  <a:lnTo>
                    <a:pt x="653402" y="244627"/>
                  </a:lnTo>
                  <a:lnTo>
                    <a:pt x="653757" y="244627"/>
                  </a:lnTo>
                  <a:close/>
                </a:path>
                <a:path w="1004569" h="1478280">
                  <a:moveTo>
                    <a:pt x="670140" y="155968"/>
                  </a:moveTo>
                  <a:lnTo>
                    <a:pt x="669785" y="156324"/>
                  </a:lnTo>
                  <a:lnTo>
                    <a:pt x="670140" y="156324"/>
                  </a:lnTo>
                  <a:lnTo>
                    <a:pt x="670140" y="155968"/>
                  </a:lnTo>
                  <a:close/>
                </a:path>
                <a:path w="1004569" h="1478280">
                  <a:moveTo>
                    <a:pt x="689381" y="211874"/>
                  </a:moveTo>
                  <a:lnTo>
                    <a:pt x="689025" y="211874"/>
                  </a:lnTo>
                  <a:lnTo>
                    <a:pt x="689025" y="211518"/>
                  </a:lnTo>
                  <a:lnTo>
                    <a:pt x="688670" y="211874"/>
                  </a:lnTo>
                  <a:lnTo>
                    <a:pt x="688314" y="211874"/>
                  </a:lnTo>
                  <a:lnTo>
                    <a:pt x="688314" y="212229"/>
                  </a:lnTo>
                  <a:lnTo>
                    <a:pt x="688670" y="212585"/>
                  </a:lnTo>
                  <a:lnTo>
                    <a:pt x="688670" y="212940"/>
                  </a:lnTo>
                  <a:lnTo>
                    <a:pt x="689025" y="212940"/>
                  </a:lnTo>
                  <a:lnTo>
                    <a:pt x="689025" y="212585"/>
                  </a:lnTo>
                  <a:lnTo>
                    <a:pt x="689381" y="212585"/>
                  </a:lnTo>
                  <a:lnTo>
                    <a:pt x="689381" y="211874"/>
                  </a:lnTo>
                  <a:close/>
                </a:path>
                <a:path w="1004569" h="1478280">
                  <a:moveTo>
                    <a:pt x="694016" y="204038"/>
                  </a:moveTo>
                  <a:lnTo>
                    <a:pt x="693661" y="203682"/>
                  </a:lnTo>
                  <a:lnTo>
                    <a:pt x="692581" y="203682"/>
                  </a:lnTo>
                  <a:lnTo>
                    <a:pt x="691159" y="204038"/>
                  </a:lnTo>
                  <a:lnTo>
                    <a:pt x="692581" y="204393"/>
                  </a:lnTo>
                  <a:lnTo>
                    <a:pt x="692937" y="204749"/>
                  </a:lnTo>
                  <a:lnTo>
                    <a:pt x="693293" y="204749"/>
                  </a:lnTo>
                  <a:lnTo>
                    <a:pt x="693661" y="204393"/>
                  </a:lnTo>
                  <a:lnTo>
                    <a:pt x="694016" y="204393"/>
                  </a:lnTo>
                  <a:lnTo>
                    <a:pt x="694016" y="204038"/>
                  </a:lnTo>
                  <a:close/>
                </a:path>
                <a:path w="1004569" h="1478280">
                  <a:moveTo>
                    <a:pt x="694372" y="169494"/>
                  </a:moveTo>
                  <a:lnTo>
                    <a:pt x="694016" y="169494"/>
                  </a:lnTo>
                  <a:lnTo>
                    <a:pt x="694016" y="169849"/>
                  </a:lnTo>
                  <a:lnTo>
                    <a:pt x="694372" y="169849"/>
                  </a:lnTo>
                  <a:lnTo>
                    <a:pt x="694372" y="169494"/>
                  </a:lnTo>
                  <a:close/>
                </a:path>
                <a:path w="1004569" h="1478280">
                  <a:moveTo>
                    <a:pt x="709688" y="234302"/>
                  </a:moveTo>
                  <a:lnTo>
                    <a:pt x="709333" y="234302"/>
                  </a:lnTo>
                  <a:lnTo>
                    <a:pt x="708977" y="233946"/>
                  </a:lnTo>
                  <a:lnTo>
                    <a:pt x="708621" y="233946"/>
                  </a:lnTo>
                  <a:lnTo>
                    <a:pt x="708266" y="234302"/>
                  </a:lnTo>
                  <a:lnTo>
                    <a:pt x="708266" y="234657"/>
                  </a:lnTo>
                  <a:lnTo>
                    <a:pt x="708621" y="234657"/>
                  </a:lnTo>
                  <a:lnTo>
                    <a:pt x="708977" y="235013"/>
                  </a:lnTo>
                  <a:lnTo>
                    <a:pt x="709333" y="235013"/>
                  </a:lnTo>
                  <a:lnTo>
                    <a:pt x="709688" y="234657"/>
                  </a:lnTo>
                  <a:lnTo>
                    <a:pt x="709688" y="234302"/>
                  </a:lnTo>
                  <a:close/>
                </a:path>
                <a:path w="1004569" h="1478280">
                  <a:moveTo>
                    <a:pt x="731418" y="218274"/>
                  </a:moveTo>
                  <a:lnTo>
                    <a:pt x="731062" y="218274"/>
                  </a:lnTo>
                  <a:lnTo>
                    <a:pt x="730707" y="218274"/>
                  </a:lnTo>
                  <a:lnTo>
                    <a:pt x="730707" y="218986"/>
                  </a:lnTo>
                  <a:lnTo>
                    <a:pt x="731062" y="218986"/>
                  </a:lnTo>
                  <a:lnTo>
                    <a:pt x="731418" y="218986"/>
                  </a:lnTo>
                  <a:lnTo>
                    <a:pt x="731418" y="218274"/>
                  </a:lnTo>
                  <a:close/>
                </a:path>
                <a:path w="1004569" h="1478280">
                  <a:moveTo>
                    <a:pt x="740676" y="482130"/>
                  </a:moveTo>
                  <a:lnTo>
                    <a:pt x="739965" y="482130"/>
                  </a:lnTo>
                  <a:lnTo>
                    <a:pt x="739965" y="481774"/>
                  </a:lnTo>
                  <a:lnTo>
                    <a:pt x="739609" y="482130"/>
                  </a:lnTo>
                  <a:lnTo>
                    <a:pt x="739254" y="482130"/>
                  </a:lnTo>
                  <a:lnTo>
                    <a:pt x="739609" y="482485"/>
                  </a:lnTo>
                  <a:lnTo>
                    <a:pt x="739609" y="482841"/>
                  </a:lnTo>
                  <a:lnTo>
                    <a:pt x="739965" y="483196"/>
                  </a:lnTo>
                  <a:lnTo>
                    <a:pt x="740321" y="482841"/>
                  </a:lnTo>
                  <a:lnTo>
                    <a:pt x="740676" y="482841"/>
                  </a:lnTo>
                  <a:lnTo>
                    <a:pt x="740676" y="482130"/>
                  </a:lnTo>
                  <a:close/>
                </a:path>
                <a:path w="1004569" h="1478280">
                  <a:moveTo>
                    <a:pt x="768477" y="539102"/>
                  </a:moveTo>
                  <a:lnTo>
                    <a:pt x="768121" y="538746"/>
                  </a:lnTo>
                  <a:lnTo>
                    <a:pt x="768121" y="538391"/>
                  </a:lnTo>
                  <a:lnTo>
                    <a:pt x="767397" y="538391"/>
                  </a:lnTo>
                  <a:lnTo>
                    <a:pt x="767397" y="539102"/>
                  </a:lnTo>
                  <a:lnTo>
                    <a:pt x="767765" y="539457"/>
                  </a:lnTo>
                  <a:lnTo>
                    <a:pt x="768477" y="539457"/>
                  </a:lnTo>
                  <a:lnTo>
                    <a:pt x="768477" y="539102"/>
                  </a:lnTo>
                  <a:close/>
                </a:path>
                <a:path w="1004569" h="1478280">
                  <a:moveTo>
                    <a:pt x="783793" y="407885"/>
                  </a:moveTo>
                  <a:lnTo>
                    <a:pt x="783437" y="407708"/>
                  </a:lnTo>
                  <a:lnTo>
                    <a:pt x="783793" y="408063"/>
                  </a:lnTo>
                  <a:lnTo>
                    <a:pt x="783793" y="407885"/>
                  </a:lnTo>
                  <a:close/>
                </a:path>
                <a:path w="1004569" h="1478280">
                  <a:moveTo>
                    <a:pt x="784504" y="408063"/>
                  </a:moveTo>
                  <a:lnTo>
                    <a:pt x="784148" y="407708"/>
                  </a:lnTo>
                  <a:lnTo>
                    <a:pt x="784148" y="407352"/>
                  </a:lnTo>
                  <a:lnTo>
                    <a:pt x="783793" y="407708"/>
                  </a:lnTo>
                  <a:lnTo>
                    <a:pt x="783793" y="407885"/>
                  </a:lnTo>
                  <a:lnTo>
                    <a:pt x="784148" y="408063"/>
                  </a:lnTo>
                  <a:lnTo>
                    <a:pt x="784504" y="408063"/>
                  </a:lnTo>
                  <a:close/>
                </a:path>
                <a:path w="1004569" h="1478280">
                  <a:moveTo>
                    <a:pt x="790562" y="192646"/>
                  </a:moveTo>
                  <a:lnTo>
                    <a:pt x="790206" y="192290"/>
                  </a:lnTo>
                  <a:lnTo>
                    <a:pt x="790206" y="191935"/>
                  </a:lnTo>
                  <a:lnTo>
                    <a:pt x="789851" y="191935"/>
                  </a:lnTo>
                  <a:lnTo>
                    <a:pt x="789851" y="191566"/>
                  </a:lnTo>
                  <a:lnTo>
                    <a:pt x="789139" y="192290"/>
                  </a:lnTo>
                  <a:lnTo>
                    <a:pt x="789851" y="193001"/>
                  </a:lnTo>
                  <a:lnTo>
                    <a:pt x="790206" y="192646"/>
                  </a:lnTo>
                  <a:lnTo>
                    <a:pt x="790562" y="192646"/>
                  </a:lnTo>
                  <a:close/>
                </a:path>
                <a:path w="1004569" h="1478280">
                  <a:moveTo>
                    <a:pt x="821194" y="190144"/>
                  </a:moveTo>
                  <a:lnTo>
                    <a:pt x="820839" y="189788"/>
                  </a:lnTo>
                  <a:lnTo>
                    <a:pt x="820127" y="189788"/>
                  </a:lnTo>
                  <a:lnTo>
                    <a:pt x="819772" y="190144"/>
                  </a:lnTo>
                  <a:lnTo>
                    <a:pt x="820127" y="190144"/>
                  </a:lnTo>
                  <a:lnTo>
                    <a:pt x="820127" y="190500"/>
                  </a:lnTo>
                  <a:lnTo>
                    <a:pt x="820839" y="190500"/>
                  </a:lnTo>
                  <a:lnTo>
                    <a:pt x="820839" y="190144"/>
                  </a:lnTo>
                  <a:lnTo>
                    <a:pt x="821194" y="190144"/>
                  </a:lnTo>
                  <a:close/>
                </a:path>
                <a:path w="1004569" h="1478280">
                  <a:moveTo>
                    <a:pt x="824763" y="0"/>
                  </a:moveTo>
                  <a:lnTo>
                    <a:pt x="824407" y="0"/>
                  </a:lnTo>
                  <a:lnTo>
                    <a:pt x="824407" y="711"/>
                  </a:lnTo>
                  <a:lnTo>
                    <a:pt x="824763" y="355"/>
                  </a:lnTo>
                  <a:lnTo>
                    <a:pt x="824763" y="0"/>
                  </a:lnTo>
                  <a:close/>
                </a:path>
                <a:path w="1004569" h="1478280">
                  <a:moveTo>
                    <a:pt x="839368" y="79768"/>
                  </a:moveTo>
                  <a:lnTo>
                    <a:pt x="839012" y="79768"/>
                  </a:lnTo>
                  <a:lnTo>
                    <a:pt x="838657" y="79768"/>
                  </a:lnTo>
                  <a:lnTo>
                    <a:pt x="838657" y="80124"/>
                  </a:lnTo>
                  <a:lnTo>
                    <a:pt x="839012" y="80479"/>
                  </a:lnTo>
                  <a:lnTo>
                    <a:pt x="839012" y="80124"/>
                  </a:lnTo>
                  <a:lnTo>
                    <a:pt x="839368" y="80124"/>
                  </a:lnTo>
                  <a:lnTo>
                    <a:pt x="839368" y="79768"/>
                  </a:lnTo>
                  <a:close/>
                </a:path>
                <a:path w="1004569" h="1478280">
                  <a:moveTo>
                    <a:pt x="847915" y="126771"/>
                  </a:moveTo>
                  <a:lnTo>
                    <a:pt x="847559" y="126415"/>
                  </a:lnTo>
                  <a:lnTo>
                    <a:pt x="847204" y="126771"/>
                  </a:lnTo>
                  <a:lnTo>
                    <a:pt x="846848" y="126771"/>
                  </a:lnTo>
                  <a:lnTo>
                    <a:pt x="846848" y="127482"/>
                  </a:lnTo>
                  <a:lnTo>
                    <a:pt x="847204" y="127482"/>
                  </a:lnTo>
                  <a:lnTo>
                    <a:pt x="847559" y="127127"/>
                  </a:lnTo>
                  <a:lnTo>
                    <a:pt x="847915" y="127127"/>
                  </a:lnTo>
                  <a:lnTo>
                    <a:pt x="847915" y="126771"/>
                  </a:lnTo>
                  <a:close/>
                </a:path>
                <a:path w="1004569" h="1478280">
                  <a:moveTo>
                    <a:pt x="857542" y="181952"/>
                  </a:moveTo>
                  <a:lnTo>
                    <a:pt x="857186" y="181597"/>
                  </a:lnTo>
                  <a:lnTo>
                    <a:pt x="857186" y="181952"/>
                  </a:lnTo>
                  <a:lnTo>
                    <a:pt x="857542" y="181952"/>
                  </a:lnTo>
                  <a:close/>
                </a:path>
                <a:path w="1004569" h="1478280">
                  <a:moveTo>
                    <a:pt x="863600" y="261010"/>
                  </a:moveTo>
                  <a:lnTo>
                    <a:pt x="863244" y="260654"/>
                  </a:lnTo>
                  <a:lnTo>
                    <a:pt x="862888" y="260654"/>
                  </a:lnTo>
                  <a:lnTo>
                    <a:pt x="862533" y="261010"/>
                  </a:lnTo>
                  <a:lnTo>
                    <a:pt x="862533" y="261366"/>
                  </a:lnTo>
                  <a:lnTo>
                    <a:pt x="862888" y="261721"/>
                  </a:lnTo>
                  <a:lnTo>
                    <a:pt x="862888" y="261366"/>
                  </a:lnTo>
                  <a:lnTo>
                    <a:pt x="863600" y="261010"/>
                  </a:lnTo>
                  <a:close/>
                </a:path>
                <a:path w="1004569" h="1478280">
                  <a:moveTo>
                    <a:pt x="881405" y="257441"/>
                  </a:moveTo>
                  <a:lnTo>
                    <a:pt x="881049" y="257441"/>
                  </a:lnTo>
                  <a:lnTo>
                    <a:pt x="880338" y="257086"/>
                  </a:lnTo>
                  <a:lnTo>
                    <a:pt x="880338" y="256730"/>
                  </a:lnTo>
                  <a:lnTo>
                    <a:pt x="879983" y="257086"/>
                  </a:lnTo>
                  <a:lnTo>
                    <a:pt x="879983" y="257441"/>
                  </a:lnTo>
                  <a:lnTo>
                    <a:pt x="880694" y="258152"/>
                  </a:lnTo>
                  <a:lnTo>
                    <a:pt x="881405" y="257441"/>
                  </a:lnTo>
                  <a:close/>
                </a:path>
                <a:path w="1004569" h="1478280">
                  <a:moveTo>
                    <a:pt x="881761" y="249618"/>
                  </a:moveTo>
                  <a:lnTo>
                    <a:pt x="881405" y="249618"/>
                  </a:lnTo>
                  <a:lnTo>
                    <a:pt x="881405" y="249974"/>
                  </a:lnTo>
                  <a:lnTo>
                    <a:pt x="881761" y="249974"/>
                  </a:lnTo>
                  <a:lnTo>
                    <a:pt x="881761" y="249618"/>
                  </a:lnTo>
                  <a:close/>
                </a:path>
                <a:path w="1004569" h="1478280">
                  <a:moveTo>
                    <a:pt x="943038" y="211874"/>
                  </a:moveTo>
                  <a:lnTo>
                    <a:pt x="942682" y="211518"/>
                  </a:lnTo>
                  <a:lnTo>
                    <a:pt x="942327" y="211874"/>
                  </a:lnTo>
                  <a:lnTo>
                    <a:pt x="942327" y="212229"/>
                  </a:lnTo>
                  <a:lnTo>
                    <a:pt x="942682" y="212229"/>
                  </a:lnTo>
                  <a:lnTo>
                    <a:pt x="943038" y="211874"/>
                  </a:lnTo>
                  <a:close/>
                </a:path>
                <a:path w="1004569" h="1478280">
                  <a:moveTo>
                    <a:pt x="959078" y="167005"/>
                  </a:moveTo>
                  <a:lnTo>
                    <a:pt x="958723" y="166649"/>
                  </a:lnTo>
                  <a:lnTo>
                    <a:pt x="958723" y="166293"/>
                  </a:lnTo>
                  <a:lnTo>
                    <a:pt x="958367" y="165938"/>
                  </a:lnTo>
                  <a:lnTo>
                    <a:pt x="958367" y="165582"/>
                  </a:lnTo>
                  <a:lnTo>
                    <a:pt x="957656" y="165582"/>
                  </a:lnTo>
                  <a:lnTo>
                    <a:pt x="957656" y="166293"/>
                  </a:lnTo>
                  <a:lnTo>
                    <a:pt x="958011" y="167005"/>
                  </a:lnTo>
                  <a:lnTo>
                    <a:pt x="958011" y="167360"/>
                  </a:lnTo>
                  <a:lnTo>
                    <a:pt x="958367" y="167360"/>
                  </a:lnTo>
                  <a:lnTo>
                    <a:pt x="959078" y="167005"/>
                  </a:lnTo>
                  <a:close/>
                </a:path>
                <a:path w="1004569" h="1478280">
                  <a:moveTo>
                    <a:pt x="1003973" y="233946"/>
                  </a:moveTo>
                  <a:lnTo>
                    <a:pt x="1003604" y="233591"/>
                  </a:lnTo>
                  <a:lnTo>
                    <a:pt x="1003604" y="233946"/>
                  </a:lnTo>
                  <a:lnTo>
                    <a:pt x="1003973" y="233946"/>
                  </a:lnTo>
                  <a:close/>
                </a:path>
              </a:pathLst>
            </a:custGeom>
            <a:solidFill>
              <a:srgbClr val="BF8552"/>
            </a:solidFill>
          </p:spPr>
          <p:txBody>
            <a:bodyPr wrap="square" lIns="0" tIns="0" rIns="0" bIns="0" rtlCol="0"/>
            <a:lstStyle/>
            <a:p>
              <a:endParaRPr/>
            </a:p>
          </p:txBody>
        </p:sp>
        <p:sp>
          <p:nvSpPr>
            <p:cNvPr id="29" name="object 29"/>
            <p:cNvSpPr/>
            <p:nvPr/>
          </p:nvSpPr>
          <p:spPr>
            <a:xfrm>
              <a:off x="1639087" y="1408073"/>
              <a:ext cx="1101090" cy="1497965"/>
            </a:xfrm>
            <a:custGeom>
              <a:avLst/>
              <a:gdLst/>
              <a:ahLst/>
              <a:cxnLst/>
              <a:rect l="l" t="t" r="r" b="b"/>
              <a:pathLst>
                <a:path w="1101089" h="1497964">
                  <a:moveTo>
                    <a:pt x="1066" y="674763"/>
                  </a:moveTo>
                  <a:lnTo>
                    <a:pt x="711" y="674408"/>
                  </a:lnTo>
                  <a:lnTo>
                    <a:pt x="355" y="674408"/>
                  </a:lnTo>
                  <a:lnTo>
                    <a:pt x="0" y="674763"/>
                  </a:lnTo>
                  <a:lnTo>
                    <a:pt x="0" y="675119"/>
                  </a:lnTo>
                  <a:lnTo>
                    <a:pt x="355" y="675474"/>
                  </a:lnTo>
                  <a:lnTo>
                    <a:pt x="711" y="675474"/>
                  </a:lnTo>
                  <a:lnTo>
                    <a:pt x="711" y="675119"/>
                  </a:lnTo>
                  <a:lnTo>
                    <a:pt x="1066" y="674763"/>
                  </a:lnTo>
                  <a:close/>
                </a:path>
                <a:path w="1101089" h="1497964">
                  <a:moveTo>
                    <a:pt x="7835" y="726033"/>
                  </a:moveTo>
                  <a:lnTo>
                    <a:pt x="7480" y="726033"/>
                  </a:lnTo>
                  <a:lnTo>
                    <a:pt x="7124" y="725678"/>
                  </a:lnTo>
                  <a:lnTo>
                    <a:pt x="6769" y="725678"/>
                  </a:lnTo>
                  <a:lnTo>
                    <a:pt x="6413" y="726033"/>
                  </a:lnTo>
                  <a:lnTo>
                    <a:pt x="6769" y="726033"/>
                  </a:lnTo>
                  <a:lnTo>
                    <a:pt x="7124" y="726389"/>
                  </a:lnTo>
                  <a:lnTo>
                    <a:pt x="7480" y="726389"/>
                  </a:lnTo>
                  <a:lnTo>
                    <a:pt x="7835" y="726033"/>
                  </a:lnTo>
                  <a:close/>
                </a:path>
                <a:path w="1101089" h="1497964">
                  <a:moveTo>
                    <a:pt x="57353" y="758799"/>
                  </a:moveTo>
                  <a:lnTo>
                    <a:pt x="56997" y="758444"/>
                  </a:lnTo>
                  <a:lnTo>
                    <a:pt x="56642" y="758444"/>
                  </a:lnTo>
                  <a:lnTo>
                    <a:pt x="56286" y="758799"/>
                  </a:lnTo>
                  <a:lnTo>
                    <a:pt x="56286" y="759155"/>
                  </a:lnTo>
                  <a:lnTo>
                    <a:pt x="56642" y="759510"/>
                  </a:lnTo>
                  <a:lnTo>
                    <a:pt x="56642" y="759155"/>
                  </a:lnTo>
                  <a:lnTo>
                    <a:pt x="56997" y="759155"/>
                  </a:lnTo>
                  <a:lnTo>
                    <a:pt x="56997" y="758799"/>
                  </a:lnTo>
                  <a:lnTo>
                    <a:pt x="57353" y="758799"/>
                  </a:lnTo>
                  <a:close/>
                </a:path>
                <a:path w="1101089" h="1497964">
                  <a:moveTo>
                    <a:pt x="87287" y="766267"/>
                  </a:moveTo>
                  <a:lnTo>
                    <a:pt x="86931" y="766267"/>
                  </a:lnTo>
                  <a:lnTo>
                    <a:pt x="86931" y="766622"/>
                  </a:lnTo>
                  <a:lnTo>
                    <a:pt x="87287" y="766622"/>
                  </a:lnTo>
                  <a:lnTo>
                    <a:pt x="87287" y="766267"/>
                  </a:lnTo>
                  <a:close/>
                </a:path>
                <a:path w="1101089" h="1497964">
                  <a:moveTo>
                    <a:pt x="148209" y="722833"/>
                  </a:moveTo>
                  <a:lnTo>
                    <a:pt x="147853" y="723188"/>
                  </a:lnTo>
                  <a:lnTo>
                    <a:pt x="148209" y="723544"/>
                  </a:lnTo>
                  <a:lnTo>
                    <a:pt x="148209" y="723188"/>
                  </a:lnTo>
                  <a:lnTo>
                    <a:pt x="148209" y="722833"/>
                  </a:lnTo>
                  <a:close/>
                </a:path>
                <a:path w="1101089" h="1497964">
                  <a:moveTo>
                    <a:pt x="198081" y="795464"/>
                  </a:moveTo>
                  <a:lnTo>
                    <a:pt x="197726" y="795108"/>
                  </a:lnTo>
                  <a:lnTo>
                    <a:pt x="197370" y="795464"/>
                  </a:lnTo>
                  <a:lnTo>
                    <a:pt x="197726" y="795820"/>
                  </a:lnTo>
                  <a:lnTo>
                    <a:pt x="198081" y="795464"/>
                  </a:lnTo>
                  <a:close/>
                </a:path>
                <a:path w="1101089" h="1497964">
                  <a:moveTo>
                    <a:pt x="223735" y="742416"/>
                  </a:moveTo>
                  <a:lnTo>
                    <a:pt x="223380" y="742061"/>
                  </a:lnTo>
                  <a:lnTo>
                    <a:pt x="223380" y="741705"/>
                  </a:lnTo>
                  <a:lnTo>
                    <a:pt x="223024" y="742061"/>
                  </a:lnTo>
                  <a:lnTo>
                    <a:pt x="223380" y="742416"/>
                  </a:lnTo>
                  <a:lnTo>
                    <a:pt x="223735" y="742416"/>
                  </a:lnTo>
                  <a:close/>
                </a:path>
                <a:path w="1101089" h="1497964">
                  <a:moveTo>
                    <a:pt x="224447" y="570077"/>
                  </a:moveTo>
                  <a:lnTo>
                    <a:pt x="224091" y="569722"/>
                  </a:lnTo>
                  <a:lnTo>
                    <a:pt x="224091" y="570077"/>
                  </a:lnTo>
                  <a:lnTo>
                    <a:pt x="224447" y="570077"/>
                  </a:lnTo>
                  <a:close/>
                </a:path>
                <a:path w="1101089" h="1497964">
                  <a:moveTo>
                    <a:pt x="227304" y="1008761"/>
                  </a:moveTo>
                  <a:lnTo>
                    <a:pt x="226936" y="1008761"/>
                  </a:lnTo>
                  <a:lnTo>
                    <a:pt x="227304" y="1009116"/>
                  </a:lnTo>
                  <a:lnTo>
                    <a:pt x="227304" y="1008761"/>
                  </a:lnTo>
                  <a:close/>
                </a:path>
                <a:path w="1101089" h="1497964">
                  <a:moveTo>
                    <a:pt x="227304" y="874877"/>
                  </a:moveTo>
                  <a:lnTo>
                    <a:pt x="226936" y="875233"/>
                  </a:lnTo>
                  <a:lnTo>
                    <a:pt x="227304" y="875233"/>
                  </a:lnTo>
                  <a:lnTo>
                    <a:pt x="227304" y="874877"/>
                  </a:lnTo>
                  <a:close/>
                </a:path>
                <a:path w="1101089" h="1497964">
                  <a:moveTo>
                    <a:pt x="228371" y="791197"/>
                  </a:moveTo>
                  <a:lnTo>
                    <a:pt x="228015" y="791197"/>
                  </a:lnTo>
                  <a:lnTo>
                    <a:pt x="227660" y="791552"/>
                  </a:lnTo>
                  <a:lnTo>
                    <a:pt x="228371" y="791552"/>
                  </a:lnTo>
                  <a:lnTo>
                    <a:pt x="228371" y="791197"/>
                  </a:lnTo>
                  <a:close/>
                </a:path>
                <a:path w="1101089" h="1497964">
                  <a:moveTo>
                    <a:pt x="228727" y="790841"/>
                  </a:moveTo>
                  <a:lnTo>
                    <a:pt x="228371" y="790486"/>
                  </a:lnTo>
                  <a:lnTo>
                    <a:pt x="228371" y="790841"/>
                  </a:lnTo>
                  <a:lnTo>
                    <a:pt x="228727" y="791197"/>
                  </a:lnTo>
                  <a:lnTo>
                    <a:pt x="228727" y="790841"/>
                  </a:lnTo>
                  <a:close/>
                </a:path>
                <a:path w="1101089" h="1497964">
                  <a:moveTo>
                    <a:pt x="234429" y="619569"/>
                  </a:moveTo>
                  <a:lnTo>
                    <a:pt x="234073" y="619213"/>
                  </a:lnTo>
                  <a:lnTo>
                    <a:pt x="234073" y="619925"/>
                  </a:lnTo>
                  <a:lnTo>
                    <a:pt x="234429" y="619925"/>
                  </a:lnTo>
                  <a:lnTo>
                    <a:pt x="234429" y="619569"/>
                  </a:lnTo>
                  <a:close/>
                </a:path>
                <a:path w="1101089" h="1497964">
                  <a:moveTo>
                    <a:pt x="236562" y="511683"/>
                  </a:moveTo>
                  <a:lnTo>
                    <a:pt x="236207" y="511327"/>
                  </a:lnTo>
                  <a:lnTo>
                    <a:pt x="236207" y="511683"/>
                  </a:lnTo>
                  <a:lnTo>
                    <a:pt x="236562" y="511683"/>
                  </a:lnTo>
                  <a:close/>
                </a:path>
                <a:path w="1101089" h="1497964">
                  <a:moveTo>
                    <a:pt x="241198" y="536244"/>
                  </a:moveTo>
                  <a:lnTo>
                    <a:pt x="240842" y="536600"/>
                  </a:lnTo>
                  <a:lnTo>
                    <a:pt x="241198" y="536600"/>
                  </a:lnTo>
                  <a:lnTo>
                    <a:pt x="241198" y="536244"/>
                  </a:lnTo>
                  <a:close/>
                </a:path>
                <a:path w="1101089" h="1497964">
                  <a:moveTo>
                    <a:pt x="251167" y="665149"/>
                  </a:moveTo>
                  <a:lnTo>
                    <a:pt x="250812" y="664794"/>
                  </a:lnTo>
                  <a:lnTo>
                    <a:pt x="250456" y="665149"/>
                  </a:lnTo>
                  <a:lnTo>
                    <a:pt x="250101" y="665149"/>
                  </a:lnTo>
                  <a:lnTo>
                    <a:pt x="250456" y="665505"/>
                  </a:lnTo>
                  <a:lnTo>
                    <a:pt x="250812" y="665149"/>
                  </a:lnTo>
                  <a:lnTo>
                    <a:pt x="251167" y="665149"/>
                  </a:lnTo>
                  <a:close/>
                </a:path>
                <a:path w="1101089" h="1497964">
                  <a:moveTo>
                    <a:pt x="256159" y="505980"/>
                  </a:moveTo>
                  <a:lnTo>
                    <a:pt x="255803" y="505625"/>
                  </a:lnTo>
                  <a:lnTo>
                    <a:pt x="255447" y="505980"/>
                  </a:lnTo>
                  <a:lnTo>
                    <a:pt x="255092" y="505980"/>
                  </a:lnTo>
                  <a:lnTo>
                    <a:pt x="255092" y="506336"/>
                  </a:lnTo>
                  <a:lnTo>
                    <a:pt x="255092" y="506691"/>
                  </a:lnTo>
                  <a:lnTo>
                    <a:pt x="255803" y="506691"/>
                  </a:lnTo>
                  <a:lnTo>
                    <a:pt x="255803" y="506336"/>
                  </a:lnTo>
                  <a:lnTo>
                    <a:pt x="256159" y="506336"/>
                  </a:lnTo>
                  <a:lnTo>
                    <a:pt x="256159" y="505980"/>
                  </a:lnTo>
                  <a:close/>
                </a:path>
                <a:path w="1101089" h="1497964">
                  <a:moveTo>
                    <a:pt x="262572" y="421589"/>
                  </a:moveTo>
                  <a:lnTo>
                    <a:pt x="262216" y="421589"/>
                  </a:lnTo>
                  <a:lnTo>
                    <a:pt x="262216" y="421944"/>
                  </a:lnTo>
                  <a:lnTo>
                    <a:pt x="261861" y="421944"/>
                  </a:lnTo>
                  <a:lnTo>
                    <a:pt x="262216" y="422300"/>
                  </a:lnTo>
                  <a:lnTo>
                    <a:pt x="262572" y="421944"/>
                  </a:lnTo>
                  <a:lnTo>
                    <a:pt x="262572" y="421589"/>
                  </a:lnTo>
                  <a:close/>
                </a:path>
                <a:path w="1101089" h="1497964">
                  <a:moveTo>
                    <a:pt x="277533" y="1177544"/>
                  </a:moveTo>
                  <a:lnTo>
                    <a:pt x="277177" y="1177188"/>
                  </a:lnTo>
                  <a:lnTo>
                    <a:pt x="276821" y="1177188"/>
                  </a:lnTo>
                  <a:lnTo>
                    <a:pt x="276821" y="1177544"/>
                  </a:lnTo>
                  <a:lnTo>
                    <a:pt x="277533" y="1177544"/>
                  </a:lnTo>
                  <a:close/>
                </a:path>
                <a:path w="1101089" h="1497964">
                  <a:moveTo>
                    <a:pt x="283235" y="498856"/>
                  </a:moveTo>
                  <a:lnTo>
                    <a:pt x="282879" y="498856"/>
                  </a:lnTo>
                  <a:lnTo>
                    <a:pt x="282879" y="499211"/>
                  </a:lnTo>
                  <a:lnTo>
                    <a:pt x="283235" y="499211"/>
                  </a:lnTo>
                  <a:lnTo>
                    <a:pt x="283235" y="498856"/>
                  </a:lnTo>
                  <a:close/>
                </a:path>
                <a:path w="1101089" h="1497964">
                  <a:moveTo>
                    <a:pt x="288937" y="1018374"/>
                  </a:moveTo>
                  <a:lnTo>
                    <a:pt x="288582" y="1018374"/>
                  </a:lnTo>
                  <a:lnTo>
                    <a:pt x="288582" y="1018019"/>
                  </a:lnTo>
                  <a:lnTo>
                    <a:pt x="288226" y="1018374"/>
                  </a:lnTo>
                  <a:lnTo>
                    <a:pt x="288582" y="1018730"/>
                  </a:lnTo>
                  <a:lnTo>
                    <a:pt x="288937" y="1018730"/>
                  </a:lnTo>
                  <a:lnTo>
                    <a:pt x="288937" y="1018374"/>
                  </a:lnTo>
                  <a:close/>
                </a:path>
                <a:path w="1101089" h="1497964">
                  <a:moveTo>
                    <a:pt x="289293" y="1072857"/>
                  </a:moveTo>
                  <a:lnTo>
                    <a:pt x="288937" y="1072857"/>
                  </a:lnTo>
                  <a:lnTo>
                    <a:pt x="289293" y="1073213"/>
                  </a:lnTo>
                  <a:lnTo>
                    <a:pt x="289293" y="1072857"/>
                  </a:lnTo>
                  <a:close/>
                </a:path>
                <a:path w="1101089" h="1497964">
                  <a:moveTo>
                    <a:pt x="289648" y="1027988"/>
                  </a:moveTo>
                  <a:lnTo>
                    <a:pt x="289293" y="1027988"/>
                  </a:lnTo>
                  <a:lnTo>
                    <a:pt x="289293" y="1028700"/>
                  </a:lnTo>
                  <a:lnTo>
                    <a:pt x="289648" y="1028700"/>
                  </a:lnTo>
                  <a:lnTo>
                    <a:pt x="289648" y="1027988"/>
                  </a:lnTo>
                  <a:close/>
                </a:path>
                <a:path w="1101089" h="1497964">
                  <a:moveTo>
                    <a:pt x="298907" y="457911"/>
                  </a:moveTo>
                  <a:lnTo>
                    <a:pt x="298196" y="457911"/>
                  </a:lnTo>
                  <a:lnTo>
                    <a:pt x="298196" y="458622"/>
                  </a:lnTo>
                  <a:lnTo>
                    <a:pt x="298907" y="458622"/>
                  </a:lnTo>
                  <a:lnTo>
                    <a:pt x="298907" y="457911"/>
                  </a:lnTo>
                  <a:close/>
                </a:path>
                <a:path w="1101089" h="1497964">
                  <a:moveTo>
                    <a:pt x="307454" y="622058"/>
                  </a:moveTo>
                  <a:lnTo>
                    <a:pt x="307098" y="621703"/>
                  </a:lnTo>
                  <a:lnTo>
                    <a:pt x="306743" y="622058"/>
                  </a:lnTo>
                  <a:lnTo>
                    <a:pt x="306743" y="622414"/>
                  </a:lnTo>
                  <a:lnTo>
                    <a:pt x="307098" y="622414"/>
                  </a:lnTo>
                  <a:lnTo>
                    <a:pt x="307454" y="622414"/>
                  </a:lnTo>
                  <a:lnTo>
                    <a:pt x="307454" y="622058"/>
                  </a:lnTo>
                  <a:close/>
                </a:path>
                <a:path w="1101089" h="1497964">
                  <a:moveTo>
                    <a:pt x="309600" y="492099"/>
                  </a:moveTo>
                  <a:lnTo>
                    <a:pt x="309245" y="492099"/>
                  </a:lnTo>
                  <a:lnTo>
                    <a:pt x="309600" y="492455"/>
                  </a:lnTo>
                  <a:lnTo>
                    <a:pt x="309600" y="492099"/>
                  </a:lnTo>
                  <a:close/>
                </a:path>
                <a:path w="1101089" h="1497964">
                  <a:moveTo>
                    <a:pt x="310667" y="1100620"/>
                  </a:moveTo>
                  <a:lnTo>
                    <a:pt x="310311" y="1099908"/>
                  </a:lnTo>
                  <a:lnTo>
                    <a:pt x="309956" y="1099908"/>
                  </a:lnTo>
                  <a:lnTo>
                    <a:pt x="309956" y="1100264"/>
                  </a:lnTo>
                  <a:lnTo>
                    <a:pt x="310311" y="1100620"/>
                  </a:lnTo>
                  <a:lnTo>
                    <a:pt x="310667" y="1100620"/>
                  </a:lnTo>
                  <a:close/>
                </a:path>
                <a:path w="1101089" h="1497964">
                  <a:moveTo>
                    <a:pt x="326339" y="628116"/>
                  </a:moveTo>
                  <a:lnTo>
                    <a:pt x="325983" y="627761"/>
                  </a:lnTo>
                  <a:lnTo>
                    <a:pt x="325983" y="628116"/>
                  </a:lnTo>
                  <a:lnTo>
                    <a:pt x="326339" y="628116"/>
                  </a:lnTo>
                  <a:close/>
                </a:path>
                <a:path w="1101089" h="1497964">
                  <a:moveTo>
                    <a:pt x="331330" y="680808"/>
                  </a:moveTo>
                  <a:lnTo>
                    <a:pt x="330974" y="680453"/>
                  </a:lnTo>
                  <a:lnTo>
                    <a:pt x="330619" y="680808"/>
                  </a:lnTo>
                  <a:lnTo>
                    <a:pt x="330619" y="681532"/>
                  </a:lnTo>
                  <a:lnTo>
                    <a:pt x="330974" y="681888"/>
                  </a:lnTo>
                  <a:lnTo>
                    <a:pt x="330974" y="681520"/>
                  </a:lnTo>
                  <a:lnTo>
                    <a:pt x="331330" y="681520"/>
                  </a:lnTo>
                  <a:lnTo>
                    <a:pt x="331330" y="680808"/>
                  </a:lnTo>
                  <a:close/>
                </a:path>
                <a:path w="1101089" h="1497964">
                  <a:moveTo>
                    <a:pt x="359473" y="570433"/>
                  </a:moveTo>
                  <a:lnTo>
                    <a:pt x="359117" y="570077"/>
                  </a:lnTo>
                  <a:lnTo>
                    <a:pt x="358762" y="570077"/>
                  </a:lnTo>
                  <a:lnTo>
                    <a:pt x="358762" y="570433"/>
                  </a:lnTo>
                  <a:lnTo>
                    <a:pt x="359117" y="570788"/>
                  </a:lnTo>
                  <a:lnTo>
                    <a:pt x="359473" y="570433"/>
                  </a:lnTo>
                  <a:close/>
                </a:path>
                <a:path w="1101089" h="1497964">
                  <a:moveTo>
                    <a:pt x="406146" y="607110"/>
                  </a:moveTo>
                  <a:lnTo>
                    <a:pt x="405790" y="607110"/>
                  </a:lnTo>
                  <a:lnTo>
                    <a:pt x="405434" y="607466"/>
                  </a:lnTo>
                  <a:lnTo>
                    <a:pt x="405079" y="607466"/>
                  </a:lnTo>
                  <a:lnTo>
                    <a:pt x="405434" y="607822"/>
                  </a:lnTo>
                  <a:lnTo>
                    <a:pt x="405790" y="607466"/>
                  </a:lnTo>
                  <a:lnTo>
                    <a:pt x="406146" y="607466"/>
                  </a:lnTo>
                  <a:lnTo>
                    <a:pt x="406146" y="607110"/>
                  </a:lnTo>
                  <a:close/>
                </a:path>
                <a:path w="1101089" h="1497964">
                  <a:moveTo>
                    <a:pt x="406501" y="746328"/>
                  </a:moveTo>
                  <a:lnTo>
                    <a:pt x="405790" y="746328"/>
                  </a:lnTo>
                  <a:lnTo>
                    <a:pt x="405434" y="746683"/>
                  </a:lnTo>
                  <a:lnTo>
                    <a:pt x="405790" y="747039"/>
                  </a:lnTo>
                  <a:lnTo>
                    <a:pt x="406146" y="747039"/>
                  </a:lnTo>
                  <a:lnTo>
                    <a:pt x="406501" y="746683"/>
                  </a:lnTo>
                  <a:lnTo>
                    <a:pt x="406501" y="746328"/>
                  </a:lnTo>
                  <a:close/>
                </a:path>
                <a:path w="1101089" h="1497964">
                  <a:moveTo>
                    <a:pt x="439991" y="642708"/>
                  </a:moveTo>
                  <a:lnTo>
                    <a:pt x="439635" y="643064"/>
                  </a:lnTo>
                  <a:lnTo>
                    <a:pt x="439635" y="643788"/>
                  </a:lnTo>
                  <a:lnTo>
                    <a:pt x="439991" y="643420"/>
                  </a:lnTo>
                  <a:lnTo>
                    <a:pt x="439991" y="642708"/>
                  </a:lnTo>
                  <a:close/>
                </a:path>
                <a:path w="1101089" h="1497964">
                  <a:moveTo>
                    <a:pt x="474548" y="733513"/>
                  </a:moveTo>
                  <a:lnTo>
                    <a:pt x="474192" y="733513"/>
                  </a:lnTo>
                  <a:lnTo>
                    <a:pt x="473837" y="733869"/>
                  </a:lnTo>
                  <a:lnTo>
                    <a:pt x="474548" y="733869"/>
                  </a:lnTo>
                  <a:lnTo>
                    <a:pt x="474548" y="733513"/>
                  </a:lnTo>
                  <a:close/>
                </a:path>
                <a:path w="1101089" h="1497964">
                  <a:moveTo>
                    <a:pt x="490232" y="668350"/>
                  </a:moveTo>
                  <a:lnTo>
                    <a:pt x="489864" y="668350"/>
                  </a:lnTo>
                  <a:lnTo>
                    <a:pt x="489864" y="667994"/>
                  </a:lnTo>
                  <a:lnTo>
                    <a:pt x="489508" y="667994"/>
                  </a:lnTo>
                  <a:lnTo>
                    <a:pt x="489153" y="668350"/>
                  </a:lnTo>
                  <a:lnTo>
                    <a:pt x="489508" y="668705"/>
                  </a:lnTo>
                  <a:lnTo>
                    <a:pt x="489864" y="668705"/>
                  </a:lnTo>
                  <a:lnTo>
                    <a:pt x="490232" y="668350"/>
                  </a:lnTo>
                  <a:close/>
                </a:path>
                <a:path w="1101089" h="1497964">
                  <a:moveTo>
                    <a:pt x="586066" y="705383"/>
                  </a:moveTo>
                  <a:lnTo>
                    <a:pt x="585711" y="705383"/>
                  </a:lnTo>
                  <a:lnTo>
                    <a:pt x="585711" y="705027"/>
                  </a:lnTo>
                  <a:lnTo>
                    <a:pt x="585355" y="705027"/>
                  </a:lnTo>
                  <a:lnTo>
                    <a:pt x="585355" y="706094"/>
                  </a:lnTo>
                  <a:lnTo>
                    <a:pt x="585711" y="706094"/>
                  </a:lnTo>
                  <a:lnTo>
                    <a:pt x="585711" y="705739"/>
                  </a:lnTo>
                  <a:lnTo>
                    <a:pt x="586066" y="705739"/>
                  </a:lnTo>
                  <a:lnTo>
                    <a:pt x="586066" y="705383"/>
                  </a:lnTo>
                  <a:close/>
                </a:path>
                <a:path w="1101089" h="1497964">
                  <a:moveTo>
                    <a:pt x="597103" y="1421447"/>
                  </a:moveTo>
                  <a:lnTo>
                    <a:pt x="596747" y="1421091"/>
                  </a:lnTo>
                  <a:lnTo>
                    <a:pt x="596747" y="1420736"/>
                  </a:lnTo>
                  <a:lnTo>
                    <a:pt x="596392" y="1420736"/>
                  </a:lnTo>
                  <a:lnTo>
                    <a:pt x="596036" y="1421091"/>
                  </a:lnTo>
                  <a:lnTo>
                    <a:pt x="596392" y="1421091"/>
                  </a:lnTo>
                  <a:lnTo>
                    <a:pt x="596392" y="1421447"/>
                  </a:lnTo>
                  <a:lnTo>
                    <a:pt x="596747" y="1421803"/>
                  </a:lnTo>
                  <a:lnTo>
                    <a:pt x="596747" y="1422158"/>
                  </a:lnTo>
                  <a:lnTo>
                    <a:pt x="597103" y="1421803"/>
                  </a:lnTo>
                  <a:lnTo>
                    <a:pt x="597103" y="1421447"/>
                  </a:lnTo>
                  <a:close/>
                </a:path>
                <a:path w="1101089" h="1497964">
                  <a:moveTo>
                    <a:pt x="607796" y="661936"/>
                  </a:moveTo>
                  <a:lnTo>
                    <a:pt x="607085" y="661225"/>
                  </a:lnTo>
                  <a:lnTo>
                    <a:pt x="606374" y="661936"/>
                  </a:lnTo>
                  <a:lnTo>
                    <a:pt x="606729" y="662292"/>
                  </a:lnTo>
                  <a:lnTo>
                    <a:pt x="607441" y="662292"/>
                  </a:lnTo>
                  <a:lnTo>
                    <a:pt x="607796" y="661936"/>
                  </a:lnTo>
                  <a:close/>
                </a:path>
                <a:path w="1101089" h="1497964">
                  <a:moveTo>
                    <a:pt x="715035" y="1384414"/>
                  </a:moveTo>
                  <a:lnTo>
                    <a:pt x="714324" y="1383703"/>
                  </a:lnTo>
                  <a:lnTo>
                    <a:pt x="714324" y="1384058"/>
                  </a:lnTo>
                  <a:lnTo>
                    <a:pt x="713968" y="1384058"/>
                  </a:lnTo>
                  <a:lnTo>
                    <a:pt x="713968" y="1384414"/>
                  </a:lnTo>
                  <a:lnTo>
                    <a:pt x="714324" y="1384414"/>
                  </a:lnTo>
                  <a:lnTo>
                    <a:pt x="714679" y="1384769"/>
                  </a:lnTo>
                  <a:lnTo>
                    <a:pt x="715035" y="1384414"/>
                  </a:lnTo>
                  <a:close/>
                </a:path>
                <a:path w="1101089" h="1497964">
                  <a:moveTo>
                    <a:pt x="716813" y="1324597"/>
                  </a:moveTo>
                  <a:lnTo>
                    <a:pt x="716457" y="1324241"/>
                  </a:lnTo>
                  <a:lnTo>
                    <a:pt x="716457" y="1324597"/>
                  </a:lnTo>
                  <a:lnTo>
                    <a:pt x="716102" y="1324952"/>
                  </a:lnTo>
                  <a:lnTo>
                    <a:pt x="716102" y="1325308"/>
                  </a:lnTo>
                  <a:lnTo>
                    <a:pt x="716457" y="1325308"/>
                  </a:lnTo>
                  <a:lnTo>
                    <a:pt x="716457" y="1325664"/>
                  </a:lnTo>
                  <a:lnTo>
                    <a:pt x="716813" y="1325308"/>
                  </a:lnTo>
                  <a:lnTo>
                    <a:pt x="716813" y="1324597"/>
                  </a:lnTo>
                  <a:close/>
                </a:path>
                <a:path w="1101089" h="1497964">
                  <a:moveTo>
                    <a:pt x="724293" y="1446733"/>
                  </a:moveTo>
                  <a:lnTo>
                    <a:pt x="723938" y="1446377"/>
                  </a:lnTo>
                  <a:lnTo>
                    <a:pt x="723582" y="1446377"/>
                  </a:lnTo>
                  <a:lnTo>
                    <a:pt x="723582" y="1446733"/>
                  </a:lnTo>
                  <a:lnTo>
                    <a:pt x="723938" y="1446733"/>
                  </a:lnTo>
                  <a:lnTo>
                    <a:pt x="723938" y="1447088"/>
                  </a:lnTo>
                  <a:lnTo>
                    <a:pt x="724293" y="1446733"/>
                  </a:lnTo>
                  <a:close/>
                </a:path>
                <a:path w="1101089" h="1497964">
                  <a:moveTo>
                    <a:pt x="724293" y="1381569"/>
                  </a:moveTo>
                  <a:lnTo>
                    <a:pt x="723938" y="1381569"/>
                  </a:lnTo>
                  <a:lnTo>
                    <a:pt x="723582" y="1381925"/>
                  </a:lnTo>
                  <a:lnTo>
                    <a:pt x="723582" y="1382280"/>
                  </a:lnTo>
                  <a:lnTo>
                    <a:pt x="723938" y="1382280"/>
                  </a:lnTo>
                  <a:lnTo>
                    <a:pt x="723938" y="1381925"/>
                  </a:lnTo>
                  <a:lnTo>
                    <a:pt x="724293" y="1381925"/>
                  </a:lnTo>
                  <a:lnTo>
                    <a:pt x="724293" y="1381569"/>
                  </a:lnTo>
                  <a:close/>
                </a:path>
                <a:path w="1101089" h="1497964">
                  <a:moveTo>
                    <a:pt x="745312" y="1497291"/>
                  </a:moveTo>
                  <a:lnTo>
                    <a:pt x="744956" y="1497291"/>
                  </a:lnTo>
                  <a:lnTo>
                    <a:pt x="745312" y="1497647"/>
                  </a:lnTo>
                  <a:lnTo>
                    <a:pt x="745312" y="1497291"/>
                  </a:lnTo>
                  <a:close/>
                </a:path>
                <a:path w="1101089" h="1497964">
                  <a:moveTo>
                    <a:pt x="750658" y="1381569"/>
                  </a:moveTo>
                  <a:lnTo>
                    <a:pt x="750303" y="1381569"/>
                  </a:lnTo>
                  <a:lnTo>
                    <a:pt x="750303" y="1381925"/>
                  </a:lnTo>
                  <a:lnTo>
                    <a:pt x="749947" y="1381925"/>
                  </a:lnTo>
                  <a:lnTo>
                    <a:pt x="750303" y="1382280"/>
                  </a:lnTo>
                  <a:lnTo>
                    <a:pt x="750658" y="1381925"/>
                  </a:lnTo>
                  <a:lnTo>
                    <a:pt x="750658" y="1381569"/>
                  </a:lnTo>
                  <a:close/>
                </a:path>
                <a:path w="1101089" h="1497964">
                  <a:moveTo>
                    <a:pt x="772744" y="1088517"/>
                  </a:moveTo>
                  <a:lnTo>
                    <a:pt x="772388" y="1088517"/>
                  </a:lnTo>
                  <a:lnTo>
                    <a:pt x="772033" y="1088872"/>
                  </a:lnTo>
                  <a:lnTo>
                    <a:pt x="771677" y="1088872"/>
                  </a:lnTo>
                  <a:lnTo>
                    <a:pt x="771677" y="1089228"/>
                  </a:lnTo>
                  <a:lnTo>
                    <a:pt x="772033" y="1089228"/>
                  </a:lnTo>
                  <a:lnTo>
                    <a:pt x="772033" y="1089583"/>
                  </a:lnTo>
                  <a:lnTo>
                    <a:pt x="772744" y="1089583"/>
                  </a:lnTo>
                  <a:lnTo>
                    <a:pt x="772744" y="1088517"/>
                  </a:lnTo>
                  <a:close/>
                </a:path>
                <a:path w="1101089" h="1497964">
                  <a:moveTo>
                    <a:pt x="782015" y="1412900"/>
                  </a:moveTo>
                  <a:lnTo>
                    <a:pt x="781659" y="1412900"/>
                  </a:lnTo>
                  <a:lnTo>
                    <a:pt x="782015" y="1413256"/>
                  </a:lnTo>
                  <a:lnTo>
                    <a:pt x="782015" y="1412900"/>
                  </a:lnTo>
                  <a:close/>
                </a:path>
                <a:path w="1101089" h="1497964">
                  <a:moveTo>
                    <a:pt x="783082" y="1363052"/>
                  </a:moveTo>
                  <a:lnTo>
                    <a:pt x="782726" y="1362697"/>
                  </a:lnTo>
                  <a:lnTo>
                    <a:pt x="782370" y="1362697"/>
                  </a:lnTo>
                  <a:lnTo>
                    <a:pt x="782726" y="1363052"/>
                  </a:lnTo>
                  <a:lnTo>
                    <a:pt x="783082" y="1363052"/>
                  </a:lnTo>
                  <a:close/>
                </a:path>
                <a:path w="1101089" h="1497964">
                  <a:moveTo>
                    <a:pt x="788784" y="1354505"/>
                  </a:moveTo>
                  <a:lnTo>
                    <a:pt x="788428" y="1354505"/>
                  </a:lnTo>
                  <a:lnTo>
                    <a:pt x="788784" y="1354861"/>
                  </a:lnTo>
                  <a:lnTo>
                    <a:pt x="788784" y="1354505"/>
                  </a:lnTo>
                  <a:close/>
                </a:path>
                <a:path w="1101089" h="1497964">
                  <a:moveTo>
                    <a:pt x="788784" y="1354150"/>
                  </a:moveTo>
                  <a:lnTo>
                    <a:pt x="788428" y="1354150"/>
                  </a:lnTo>
                  <a:lnTo>
                    <a:pt x="788428" y="1354505"/>
                  </a:lnTo>
                  <a:lnTo>
                    <a:pt x="788784" y="1354150"/>
                  </a:lnTo>
                  <a:close/>
                </a:path>
                <a:path w="1101089" h="1497964">
                  <a:moveTo>
                    <a:pt x="821207" y="1493024"/>
                  </a:moveTo>
                  <a:lnTo>
                    <a:pt x="820851" y="1493024"/>
                  </a:lnTo>
                  <a:lnTo>
                    <a:pt x="820483" y="1492669"/>
                  </a:lnTo>
                  <a:lnTo>
                    <a:pt x="820127" y="1493024"/>
                  </a:lnTo>
                  <a:lnTo>
                    <a:pt x="820483" y="1493024"/>
                  </a:lnTo>
                  <a:lnTo>
                    <a:pt x="820483" y="1493735"/>
                  </a:lnTo>
                  <a:lnTo>
                    <a:pt x="820851" y="1493735"/>
                  </a:lnTo>
                  <a:lnTo>
                    <a:pt x="820851" y="1493380"/>
                  </a:lnTo>
                  <a:lnTo>
                    <a:pt x="821207" y="1493380"/>
                  </a:lnTo>
                  <a:lnTo>
                    <a:pt x="821207" y="1493024"/>
                  </a:lnTo>
                  <a:close/>
                </a:path>
                <a:path w="1101089" h="1497964">
                  <a:moveTo>
                    <a:pt x="824052" y="411619"/>
                  </a:moveTo>
                  <a:lnTo>
                    <a:pt x="823696" y="411264"/>
                  </a:lnTo>
                  <a:lnTo>
                    <a:pt x="823696" y="411619"/>
                  </a:lnTo>
                  <a:lnTo>
                    <a:pt x="824052" y="411619"/>
                  </a:lnTo>
                  <a:close/>
                </a:path>
                <a:path w="1101089" h="1497964">
                  <a:moveTo>
                    <a:pt x="873213" y="1394383"/>
                  </a:moveTo>
                  <a:lnTo>
                    <a:pt x="872858" y="1394383"/>
                  </a:lnTo>
                  <a:lnTo>
                    <a:pt x="872858" y="1394739"/>
                  </a:lnTo>
                  <a:lnTo>
                    <a:pt x="873213" y="1394739"/>
                  </a:lnTo>
                  <a:lnTo>
                    <a:pt x="873213" y="1394383"/>
                  </a:lnTo>
                  <a:close/>
                </a:path>
                <a:path w="1101089" h="1497964">
                  <a:moveTo>
                    <a:pt x="896023" y="461467"/>
                  </a:moveTo>
                  <a:lnTo>
                    <a:pt x="895667" y="461111"/>
                  </a:lnTo>
                  <a:lnTo>
                    <a:pt x="895667" y="461467"/>
                  </a:lnTo>
                  <a:lnTo>
                    <a:pt x="896023" y="461822"/>
                  </a:lnTo>
                  <a:lnTo>
                    <a:pt x="896023" y="461467"/>
                  </a:lnTo>
                  <a:close/>
                </a:path>
                <a:path w="1101089" h="1497964">
                  <a:moveTo>
                    <a:pt x="921664" y="1423225"/>
                  </a:moveTo>
                  <a:lnTo>
                    <a:pt x="921308" y="1423225"/>
                  </a:lnTo>
                  <a:lnTo>
                    <a:pt x="921308" y="1423581"/>
                  </a:lnTo>
                  <a:lnTo>
                    <a:pt x="921664" y="1423581"/>
                  </a:lnTo>
                  <a:lnTo>
                    <a:pt x="921664" y="1423225"/>
                  </a:lnTo>
                  <a:close/>
                </a:path>
                <a:path w="1101089" h="1497964">
                  <a:moveTo>
                    <a:pt x="934135" y="575767"/>
                  </a:moveTo>
                  <a:lnTo>
                    <a:pt x="933780" y="575411"/>
                  </a:lnTo>
                  <a:lnTo>
                    <a:pt x="933424" y="575767"/>
                  </a:lnTo>
                  <a:lnTo>
                    <a:pt x="933424" y="576478"/>
                  </a:lnTo>
                  <a:lnTo>
                    <a:pt x="933780" y="576478"/>
                  </a:lnTo>
                  <a:lnTo>
                    <a:pt x="933780" y="576122"/>
                  </a:lnTo>
                  <a:lnTo>
                    <a:pt x="934135" y="576122"/>
                  </a:lnTo>
                  <a:lnTo>
                    <a:pt x="934135" y="575767"/>
                  </a:lnTo>
                  <a:close/>
                </a:path>
                <a:path w="1101089" h="1497964">
                  <a:moveTo>
                    <a:pt x="950175" y="665861"/>
                  </a:moveTo>
                  <a:lnTo>
                    <a:pt x="949820" y="665861"/>
                  </a:lnTo>
                  <a:lnTo>
                    <a:pt x="949820" y="666216"/>
                  </a:lnTo>
                  <a:lnTo>
                    <a:pt x="950175" y="666216"/>
                  </a:lnTo>
                  <a:lnTo>
                    <a:pt x="950175" y="665861"/>
                  </a:lnTo>
                  <a:close/>
                </a:path>
                <a:path w="1101089" h="1497964">
                  <a:moveTo>
                    <a:pt x="955509" y="677964"/>
                  </a:moveTo>
                  <a:lnTo>
                    <a:pt x="955154" y="677608"/>
                  </a:lnTo>
                  <a:lnTo>
                    <a:pt x="954798" y="677608"/>
                  </a:lnTo>
                  <a:lnTo>
                    <a:pt x="954443" y="677964"/>
                  </a:lnTo>
                  <a:lnTo>
                    <a:pt x="954798" y="678319"/>
                  </a:lnTo>
                  <a:lnTo>
                    <a:pt x="955154" y="678319"/>
                  </a:lnTo>
                  <a:lnTo>
                    <a:pt x="955509" y="677964"/>
                  </a:lnTo>
                  <a:close/>
                </a:path>
                <a:path w="1101089" h="1497964">
                  <a:moveTo>
                    <a:pt x="967625" y="567944"/>
                  </a:moveTo>
                  <a:lnTo>
                    <a:pt x="966914" y="567944"/>
                  </a:lnTo>
                  <a:lnTo>
                    <a:pt x="967270" y="568299"/>
                  </a:lnTo>
                  <a:lnTo>
                    <a:pt x="967625" y="567944"/>
                  </a:lnTo>
                  <a:close/>
                </a:path>
                <a:path w="1101089" h="1497964">
                  <a:moveTo>
                    <a:pt x="981163" y="745617"/>
                  </a:moveTo>
                  <a:lnTo>
                    <a:pt x="980808" y="745617"/>
                  </a:lnTo>
                  <a:lnTo>
                    <a:pt x="980808" y="746328"/>
                  </a:lnTo>
                  <a:lnTo>
                    <a:pt x="981163" y="745617"/>
                  </a:lnTo>
                  <a:close/>
                </a:path>
                <a:path w="1101089" h="1497964">
                  <a:moveTo>
                    <a:pt x="992924" y="642353"/>
                  </a:moveTo>
                  <a:lnTo>
                    <a:pt x="992568" y="642353"/>
                  </a:lnTo>
                  <a:lnTo>
                    <a:pt x="992568" y="642708"/>
                  </a:lnTo>
                  <a:lnTo>
                    <a:pt x="992924" y="642708"/>
                  </a:lnTo>
                  <a:lnTo>
                    <a:pt x="992924" y="642353"/>
                  </a:lnTo>
                  <a:close/>
                </a:path>
                <a:path w="1101089" h="1497964">
                  <a:moveTo>
                    <a:pt x="1003617" y="744905"/>
                  </a:moveTo>
                  <a:lnTo>
                    <a:pt x="1003261" y="744905"/>
                  </a:lnTo>
                  <a:lnTo>
                    <a:pt x="1003261" y="745261"/>
                  </a:lnTo>
                  <a:lnTo>
                    <a:pt x="1003617" y="745261"/>
                  </a:lnTo>
                  <a:lnTo>
                    <a:pt x="1003617" y="744905"/>
                  </a:lnTo>
                  <a:close/>
                </a:path>
                <a:path w="1101089" h="1497964">
                  <a:moveTo>
                    <a:pt x="1008595" y="355"/>
                  </a:moveTo>
                  <a:lnTo>
                    <a:pt x="1008240" y="0"/>
                  </a:lnTo>
                  <a:lnTo>
                    <a:pt x="1008240" y="355"/>
                  </a:lnTo>
                  <a:lnTo>
                    <a:pt x="1008595" y="355"/>
                  </a:lnTo>
                  <a:close/>
                </a:path>
                <a:path w="1101089" h="1497964">
                  <a:moveTo>
                    <a:pt x="1033538" y="564730"/>
                  </a:moveTo>
                  <a:lnTo>
                    <a:pt x="1032827" y="564730"/>
                  </a:lnTo>
                  <a:lnTo>
                    <a:pt x="1032471" y="564375"/>
                  </a:lnTo>
                  <a:lnTo>
                    <a:pt x="1032116" y="564730"/>
                  </a:lnTo>
                  <a:lnTo>
                    <a:pt x="1032471" y="565086"/>
                  </a:lnTo>
                  <a:lnTo>
                    <a:pt x="1032471" y="565442"/>
                  </a:lnTo>
                  <a:lnTo>
                    <a:pt x="1033183" y="565442"/>
                  </a:lnTo>
                  <a:lnTo>
                    <a:pt x="1033183" y="565086"/>
                  </a:lnTo>
                  <a:lnTo>
                    <a:pt x="1033538" y="564730"/>
                  </a:lnTo>
                  <a:close/>
                </a:path>
                <a:path w="1101089" h="1497964">
                  <a:moveTo>
                    <a:pt x="1043520" y="621347"/>
                  </a:moveTo>
                  <a:lnTo>
                    <a:pt x="1043152" y="620991"/>
                  </a:lnTo>
                  <a:lnTo>
                    <a:pt x="1042797" y="621347"/>
                  </a:lnTo>
                  <a:lnTo>
                    <a:pt x="1042441" y="621347"/>
                  </a:lnTo>
                  <a:lnTo>
                    <a:pt x="1042797" y="621703"/>
                  </a:lnTo>
                  <a:lnTo>
                    <a:pt x="1043520" y="621703"/>
                  </a:lnTo>
                  <a:lnTo>
                    <a:pt x="1043520" y="621347"/>
                  </a:lnTo>
                  <a:close/>
                </a:path>
                <a:path w="1101089" h="1497964">
                  <a:moveTo>
                    <a:pt x="1045654" y="545147"/>
                  </a:moveTo>
                  <a:lnTo>
                    <a:pt x="1045298" y="545147"/>
                  </a:lnTo>
                  <a:lnTo>
                    <a:pt x="1045298" y="545503"/>
                  </a:lnTo>
                  <a:lnTo>
                    <a:pt x="1044943" y="545503"/>
                  </a:lnTo>
                  <a:lnTo>
                    <a:pt x="1044943" y="545858"/>
                  </a:lnTo>
                  <a:lnTo>
                    <a:pt x="1045298" y="545858"/>
                  </a:lnTo>
                  <a:lnTo>
                    <a:pt x="1045654" y="545503"/>
                  </a:lnTo>
                  <a:lnTo>
                    <a:pt x="1045654" y="545147"/>
                  </a:lnTo>
                  <a:close/>
                </a:path>
                <a:path w="1101089" h="1497964">
                  <a:moveTo>
                    <a:pt x="1100874" y="426935"/>
                  </a:moveTo>
                  <a:lnTo>
                    <a:pt x="1100518" y="426580"/>
                  </a:lnTo>
                  <a:lnTo>
                    <a:pt x="1100518" y="426935"/>
                  </a:lnTo>
                  <a:lnTo>
                    <a:pt x="1100874" y="427291"/>
                  </a:lnTo>
                  <a:lnTo>
                    <a:pt x="1100874" y="426935"/>
                  </a:lnTo>
                  <a:close/>
                </a:path>
              </a:pathLst>
            </a:custGeom>
            <a:solidFill>
              <a:srgbClr val="BF8552"/>
            </a:solidFill>
          </p:spPr>
          <p:txBody>
            <a:bodyPr wrap="square" lIns="0" tIns="0" rIns="0" bIns="0" rtlCol="0"/>
            <a:lstStyle/>
            <a:p>
              <a:endParaRPr/>
            </a:p>
          </p:txBody>
        </p:sp>
      </p:grpSp>
      <p:pic>
        <p:nvPicPr>
          <p:cNvPr id="30" name="object 30"/>
          <p:cNvPicPr/>
          <p:nvPr/>
        </p:nvPicPr>
        <p:blipFill>
          <a:blip r:embed="rId2" cstate="print"/>
          <a:stretch>
            <a:fillRect/>
          </a:stretch>
        </p:blipFill>
        <p:spPr>
          <a:xfrm>
            <a:off x="16093901" y="7487296"/>
            <a:ext cx="1119220" cy="1639450"/>
          </a:xfrm>
          <a:prstGeom prst="rect">
            <a:avLst/>
          </a:prstGeom>
        </p:spPr>
      </p:pic>
      <p:sp>
        <p:nvSpPr>
          <p:cNvPr id="31" name="文字方塊 30"/>
          <p:cNvSpPr txBox="1"/>
          <p:nvPr/>
        </p:nvSpPr>
        <p:spPr>
          <a:xfrm>
            <a:off x="12436402" y="2240747"/>
            <a:ext cx="2301701" cy="984885"/>
          </a:xfrm>
          <a:prstGeom prst="rect">
            <a:avLst/>
          </a:prstGeom>
          <a:noFill/>
        </p:spPr>
        <p:txBody>
          <a:bodyPr wrap="square" rtlCol="0">
            <a:spAutoFit/>
          </a:bodyPr>
          <a:lstStyle/>
          <a:p>
            <a:r>
              <a:rPr lang="zh-TW" altLang="zh-TW" sz="4000" b="1" dirty="0">
                <a:latin typeface="標楷體" panose="03000509000000000000" pitchFamily="65" charset="-120"/>
                <a:ea typeface="標楷體" panose="03000509000000000000" pitchFamily="65" charset="-120"/>
              </a:rPr>
              <a:t>知識爆炸</a:t>
            </a:r>
            <a:endParaRPr lang="zh-TW" altLang="zh-TW" sz="4000"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32" name="文字方塊 31"/>
          <p:cNvSpPr txBox="1"/>
          <p:nvPr/>
        </p:nvSpPr>
        <p:spPr>
          <a:xfrm>
            <a:off x="8701530" y="5426471"/>
            <a:ext cx="2504812" cy="1323439"/>
          </a:xfrm>
          <a:prstGeom prst="rect">
            <a:avLst/>
          </a:prstGeom>
          <a:noFill/>
        </p:spPr>
        <p:txBody>
          <a:bodyPr wrap="square" rtlCol="0">
            <a:spAutoFit/>
          </a:bodyPr>
          <a:lstStyle/>
          <a:p>
            <a:r>
              <a:rPr lang="zh-TW" altLang="zh-TW" sz="4000" b="1" dirty="0">
                <a:latin typeface="標楷體" panose="03000509000000000000" pitchFamily="65" charset="-120"/>
                <a:ea typeface="標楷體" panose="03000509000000000000" pitchFamily="65" charset="-120"/>
              </a:rPr>
              <a:t>對孩子成長的了解</a:t>
            </a:r>
            <a:endParaRPr lang="zh-TW" altLang="en-US" sz="4000" dirty="0">
              <a:latin typeface="標楷體" panose="03000509000000000000" pitchFamily="65" charset="-120"/>
              <a:ea typeface="標楷體" panose="03000509000000000000" pitchFamily="65" charset="-120"/>
            </a:endParaRPr>
          </a:p>
        </p:txBody>
      </p:sp>
      <p:sp>
        <p:nvSpPr>
          <p:cNvPr id="33" name="文字方塊 32"/>
          <p:cNvSpPr txBox="1"/>
          <p:nvPr/>
        </p:nvSpPr>
        <p:spPr>
          <a:xfrm>
            <a:off x="12537225" y="5416946"/>
            <a:ext cx="2895600" cy="1323439"/>
          </a:xfrm>
          <a:prstGeom prst="rect">
            <a:avLst/>
          </a:prstGeom>
          <a:noFill/>
        </p:spPr>
        <p:txBody>
          <a:bodyPr wrap="square" rtlCol="0">
            <a:spAutoFit/>
          </a:bodyPr>
          <a:lstStyle/>
          <a:p>
            <a:r>
              <a:rPr lang="zh-TW" altLang="en-US" sz="4000" b="1" dirty="0">
                <a:latin typeface="標楷體" panose="03000509000000000000" pitchFamily="65" charset="-120"/>
                <a:ea typeface="標楷體" panose="03000509000000000000" pitchFamily="65" charset="-120"/>
              </a:rPr>
              <a:t>教育目的</a:t>
            </a:r>
            <a:endParaRPr lang="en-US" altLang="zh-TW" sz="4000" b="1" dirty="0">
              <a:latin typeface="標楷體" panose="03000509000000000000" pitchFamily="65" charset="-120"/>
              <a:ea typeface="標楷體" panose="03000509000000000000" pitchFamily="65" charset="-120"/>
            </a:endParaRPr>
          </a:p>
          <a:p>
            <a:r>
              <a:rPr lang="zh-TW" altLang="en-US" sz="4000" b="1" dirty="0">
                <a:latin typeface="標楷體" panose="03000509000000000000" pitchFamily="65" charset="-120"/>
                <a:ea typeface="標楷體" panose="03000509000000000000" pitchFamily="65" charset="-120"/>
              </a:rPr>
              <a:t>重新界定</a:t>
            </a:r>
          </a:p>
        </p:txBody>
      </p:sp>
      <p:sp>
        <p:nvSpPr>
          <p:cNvPr id="34" name="object 12"/>
          <p:cNvSpPr/>
          <p:nvPr/>
        </p:nvSpPr>
        <p:spPr>
          <a:xfrm>
            <a:off x="8148023" y="979327"/>
            <a:ext cx="3249617" cy="3076209"/>
          </a:xfrm>
          <a:custGeom>
            <a:avLst/>
            <a:gdLst/>
            <a:ahLst/>
            <a:cxnLst/>
            <a:rect l="l" t="t" r="r" b="b"/>
            <a:pathLst>
              <a:path w="3598544" h="3492500">
                <a:moveTo>
                  <a:pt x="1406525" y="12699"/>
                </a:moveTo>
                <a:lnTo>
                  <a:pt x="1113318" y="12699"/>
                </a:lnTo>
                <a:lnTo>
                  <a:pt x="1211607" y="0"/>
                </a:lnTo>
                <a:lnTo>
                  <a:pt x="1393902" y="0"/>
                </a:lnTo>
                <a:lnTo>
                  <a:pt x="1406525" y="12699"/>
                </a:lnTo>
                <a:close/>
              </a:path>
              <a:path w="3598544" h="3492500">
                <a:moveTo>
                  <a:pt x="2603847" y="12699"/>
                </a:moveTo>
                <a:lnTo>
                  <a:pt x="1414102" y="12699"/>
                </a:lnTo>
                <a:lnTo>
                  <a:pt x="1421680" y="0"/>
                </a:lnTo>
                <a:lnTo>
                  <a:pt x="2575713" y="0"/>
                </a:lnTo>
                <a:lnTo>
                  <a:pt x="2603847" y="12699"/>
                </a:lnTo>
                <a:close/>
              </a:path>
              <a:path w="3598544" h="3492500">
                <a:moveTo>
                  <a:pt x="2872720" y="38099"/>
                </a:moveTo>
                <a:lnTo>
                  <a:pt x="795729" y="38099"/>
                </a:lnTo>
                <a:lnTo>
                  <a:pt x="831528" y="25399"/>
                </a:lnTo>
                <a:lnTo>
                  <a:pt x="916650" y="25399"/>
                </a:lnTo>
                <a:lnTo>
                  <a:pt x="965773" y="12699"/>
                </a:lnTo>
                <a:lnTo>
                  <a:pt x="2766994" y="12699"/>
                </a:lnTo>
                <a:lnTo>
                  <a:pt x="2872720" y="38099"/>
                </a:lnTo>
                <a:close/>
              </a:path>
              <a:path w="3598544" h="3492500">
                <a:moveTo>
                  <a:pt x="2971816" y="50799"/>
                </a:moveTo>
                <a:lnTo>
                  <a:pt x="690225" y="50799"/>
                </a:lnTo>
                <a:lnTo>
                  <a:pt x="724574" y="38099"/>
                </a:lnTo>
                <a:lnTo>
                  <a:pt x="2922046" y="38099"/>
                </a:lnTo>
                <a:lnTo>
                  <a:pt x="2971816" y="50799"/>
                </a:lnTo>
                <a:close/>
              </a:path>
              <a:path w="3598544" h="3492500">
                <a:moveTo>
                  <a:pt x="3071623" y="63499"/>
                </a:moveTo>
                <a:lnTo>
                  <a:pt x="622946" y="63499"/>
                </a:lnTo>
                <a:lnTo>
                  <a:pt x="656497" y="50799"/>
                </a:lnTo>
                <a:lnTo>
                  <a:pt x="3021764" y="50799"/>
                </a:lnTo>
                <a:lnTo>
                  <a:pt x="3071623" y="63499"/>
                </a:lnTo>
                <a:close/>
              </a:path>
              <a:path w="3598544" h="3492500">
                <a:moveTo>
                  <a:pt x="3294796" y="190499"/>
                </a:moveTo>
                <a:lnTo>
                  <a:pt x="187537" y="190499"/>
                </a:lnTo>
                <a:lnTo>
                  <a:pt x="218571" y="165099"/>
                </a:lnTo>
                <a:lnTo>
                  <a:pt x="251115" y="152399"/>
                </a:lnTo>
                <a:lnTo>
                  <a:pt x="285967" y="139699"/>
                </a:lnTo>
                <a:lnTo>
                  <a:pt x="323927" y="126999"/>
                </a:lnTo>
                <a:lnTo>
                  <a:pt x="353614" y="126999"/>
                </a:lnTo>
                <a:lnTo>
                  <a:pt x="412634" y="101599"/>
                </a:lnTo>
                <a:lnTo>
                  <a:pt x="442321" y="101599"/>
                </a:lnTo>
                <a:lnTo>
                  <a:pt x="515016" y="76199"/>
                </a:lnTo>
                <a:lnTo>
                  <a:pt x="551806" y="76199"/>
                </a:lnTo>
                <a:lnTo>
                  <a:pt x="589130" y="63499"/>
                </a:lnTo>
                <a:lnTo>
                  <a:pt x="3101517" y="63499"/>
                </a:lnTo>
                <a:lnTo>
                  <a:pt x="3159531" y="88899"/>
                </a:lnTo>
                <a:lnTo>
                  <a:pt x="3212541" y="114299"/>
                </a:lnTo>
                <a:lnTo>
                  <a:pt x="3260550" y="165099"/>
                </a:lnTo>
                <a:lnTo>
                  <a:pt x="3284733" y="177799"/>
                </a:lnTo>
                <a:lnTo>
                  <a:pt x="3294796" y="190499"/>
                </a:lnTo>
                <a:close/>
              </a:path>
              <a:path w="3598544" h="3492500">
                <a:moveTo>
                  <a:pt x="2926354" y="3428999"/>
                </a:moveTo>
                <a:lnTo>
                  <a:pt x="1058919" y="3428999"/>
                </a:lnTo>
                <a:lnTo>
                  <a:pt x="1007773" y="3416299"/>
                </a:lnTo>
                <a:lnTo>
                  <a:pt x="905480" y="3403599"/>
                </a:lnTo>
                <a:lnTo>
                  <a:pt x="857171" y="3403599"/>
                </a:lnTo>
                <a:lnTo>
                  <a:pt x="808835" y="3390899"/>
                </a:lnTo>
                <a:lnTo>
                  <a:pt x="760447" y="3390899"/>
                </a:lnTo>
                <a:lnTo>
                  <a:pt x="663407" y="3378199"/>
                </a:lnTo>
                <a:lnTo>
                  <a:pt x="614703" y="3365499"/>
                </a:lnTo>
                <a:lnTo>
                  <a:pt x="400646" y="3340099"/>
                </a:lnTo>
                <a:lnTo>
                  <a:pt x="394964" y="3340099"/>
                </a:lnTo>
                <a:lnTo>
                  <a:pt x="349693" y="3314699"/>
                </a:lnTo>
                <a:lnTo>
                  <a:pt x="304156" y="3301999"/>
                </a:lnTo>
                <a:lnTo>
                  <a:pt x="259506" y="3276599"/>
                </a:lnTo>
                <a:lnTo>
                  <a:pt x="216899" y="3263899"/>
                </a:lnTo>
                <a:lnTo>
                  <a:pt x="174829" y="3225799"/>
                </a:lnTo>
                <a:lnTo>
                  <a:pt x="141127" y="3187699"/>
                </a:lnTo>
                <a:lnTo>
                  <a:pt x="115317" y="3149599"/>
                </a:lnTo>
                <a:lnTo>
                  <a:pt x="96926" y="3111499"/>
                </a:lnTo>
                <a:lnTo>
                  <a:pt x="85481" y="3060699"/>
                </a:lnTo>
                <a:lnTo>
                  <a:pt x="80508" y="3009899"/>
                </a:lnTo>
                <a:lnTo>
                  <a:pt x="79221" y="2971799"/>
                </a:lnTo>
                <a:lnTo>
                  <a:pt x="77312" y="2946399"/>
                </a:lnTo>
                <a:lnTo>
                  <a:pt x="75581" y="2920999"/>
                </a:lnTo>
                <a:lnTo>
                  <a:pt x="74826" y="2895599"/>
                </a:lnTo>
                <a:lnTo>
                  <a:pt x="76010" y="2857499"/>
                </a:lnTo>
                <a:lnTo>
                  <a:pt x="77904" y="2819399"/>
                </a:lnTo>
                <a:lnTo>
                  <a:pt x="82403" y="2743199"/>
                </a:lnTo>
                <a:lnTo>
                  <a:pt x="84772" y="2692399"/>
                </a:lnTo>
                <a:lnTo>
                  <a:pt x="86768" y="2641599"/>
                </a:lnTo>
                <a:lnTo>
                  <a:pt x="88296" y="2590799"/>
                </a:lnTo>
                <a:lnTo>
                  <a:pt x="89263" y="2539999"/>
                </a:lnTo>
                <a:lnTo>
                  <a:pt x="89575" y="2489199"/>
                </a:lnTo>
                <a:lnTo>
                  <a:pt x="89138" y="2438399"/>
                </a:lnTo>
                <a:lnTo>
                  <a:pt x="87860" y="2400299"/>
                </a:lnTo>
                <a:lnTo>
                  <a:pt x="85646" y="2349499"/>
                </a:lnTo>
                <a:lnTo>
                  <a:pt x="82403" y="2298699"/>
                </a:lnTo>
                <a:lnTo>
                  <a:pt x="78536" y="2247899"/>
                </a:lnTo>
                <a:lnTo>
                  <a:pt x="74736" y="2197099"/>
                </a:lnTo>
                <a:lnTo>
                  <a:pt x="59760" y="1993899"/>
                </a:lnTo>
                <a:lnTo>
                  <a:pt x="55960" y="1943099"/>
                </a:lnTo>
                <a:lnTo>
                  <a:pt x="52094" y="1892299"/>
                </a:lnTo>
                <a:lnTo>
                  <a:pt x="47926" y="1841499"/>
                </a:lnTo>
                <a:lnTo>
                  <a:pt x="39137" y="1739899"/>
                </a:lnTo>
                <a:lnTo>
                  <a:pt x="34969" y="1689099"/>
                </a:lnTo>
                <a:lnTo>
                  <a:pt x="31256" y="1638299"/>
                </a:lnTo>
                <a:lnTo>
                  <a:pt x="29155" y="1587499"/>
                </a:lnTo>
                <a:lnTo>
                  <a:pt x="26728" y="1511299"/>
                </a:lnTo>
                <a:lnTo>
                  <a:pt x="24626" y="1460499"/>
                </a:lnTo>
                <a:lnTo>
                  <a:pt x="21888" y="1435099"/>
                </a:lnTo>
                <a:lnTo>
                  <a:pt x="17641" y="1409699"/>
                </a:lnTo>
                <a:lnTo>
                  <a:pt x="13571" y="1396999"/>
                </a:lnTo>
                <a:lnTo>
                  <a:pt x="11366" y="1371599"/>
                </a:lnTo>
                <a:lnTo>
                  <a:pt x="9404" y="1320799"/>
                </a:lnTo>
                <a:lnTo>
                  <a:pt x="7941" y="1269999"/>
                </a:lnTo>
                <a:lnTo>
                  <a:pt x="6797" y="1231899"/>
                </a:lnTo>
                <a:lnTo>
                  <a:pt x="5789" y="1181099"/>
                </a:lnTo>
                <a:lnTo>
                  <a:pt x="4735" y="1130299"/>
                </a:lnTo>
                <a:lnTo>
                  <a:pt x="3463" y="1104899"/>
                </a:lnTo>
                <a:lnTo>
                  <a:pt x="1658" y="1092199"/>
                </a:lnTo>
                <a:lnTo>
                  <a:pt x="207" y="1066799"/>
                </a:lnTo>
                <a:lnTo>
                  <a:pt x="0" y="1041399"/>
                </a:lnTo>
                <a:lnTo>
                  <a:pt x="1450" y="1003299"/>
                </a:lnTo>
                <a:lnTo>
                  <a:pt x="6127" y="939799"/>
                </a:lnTo>
                <a:lnTo>
                  <a:pt x="7578" y="901699"/>
                </a:lnTo>
                <a:lnTo>
                  <a:pt x="7267" y="863599"/>
                </a:lnTo>
                <a:lnTo>
                  <a:pt x="5802" y="812799"/>
                </a:lnTo>
                <a:lnTo>
                  <a:pt x="4514" y="774699"/>
                </a:lnTo>
                <a:lnTo>
                  <a:pt x="4735" y="736599"/>
                </a:lnTo>
                <a:lnTo>
                  <a:pt x="5875" y="698499"/>
                </a:lnTo>
                <a:lnTo>
                  <a:pt x="8879" y="660399"/>
                </a:lnTo>
                <a:lnTo>
                  <a:pt x="13127" y="622299"/>
                </a:lnTo>
                <a:lnTo>
                  <a:pt x="17996" y="584199"/>
                </a:lnTo>
                <a:lnTo>
                  <a:pt x="32647" y="546099"/>
                </a:lnTo>
                <a:lnTo>
                  <a:pt x="36939" y="533399"/>
                </a:lnTo>
                <a:lnTo>
                  <a:pt x="46903" y="469899"/>
                </a:lnTo>
                <a:lnTo>
                  <a:pt x="58231" y="419099"/>
                </a:lnTo>
                <a:lnTo>
                  <a:pt x="72060" y="368299"/>
                </a:lnTo>
                <a:lnTo>
                  <a:pt x="89526" y="317499"/>
                </a:lnTo>
                <a:lnTo>
                  <a:pt x="111765" y="266699"/>
                </a:lnTo>
                <a:lnTo>
                  <a:pt x="139868" y="228599"/>
                </a:lnTo>
                <a:lnTo>
                  <a:pt x="150597" y="215899"/>
                </a:lnTo>
                <a:lnTo>
                  <a:pt x="169542" y="215899"/>
                </a:lnTo>
                <a:lnTo>
                  <a:pt x="174084" y="203199"/>
                </a:lnTo>
                <a:lnTo>
                  <a:pt x="178184" y="203199"/>
                </a:lnTo>
                <a:lnTo>
                  <a:pt x="182460" y="190499"/>
                </a:lnTo>
                <a:lnTo>
                  <a:pt x="3305570" y="190499"/>
                </a:lnTo>
                <a:lnTo>
                  <a:pt x="3315634" y="203199"/>
                </a:lnTo>
                <a:lnTo>
                  <a:pt x="3323567" y="215899"/>
                </a:lnTo>
                <a:lnTo>
                  <a:pt x="3341547" y="241299"/>
                </a:lnTo>
                <a:lnTo>
                  <a:pt x="3358729" y="266699"/>
                </a:lnTo>
                <a:lnTo>
                  <a:pt x="3375379" y="292099"/>
                </a:lnTo>
                <a:lnTo>
                  <a:pt x="3391761" y="330199"/>
                </a:lnTo>
                <a:lnTo>
                  <a:pt x="3403778" y="342899"/>
                </a:lnTo>
                <a:lnTo>
                  <a:pt x="3415440" y="368299"/>
                </a:lnTo>
                <a:lnTo>
                  <a:pt x="3426391" y="380999"/>
                </a:lnTo>
                <a:lnTo>
                  <a:pt x="3436277" y="406399"/>
                </a:lnTo>
                <a:lnTo>
                  <a:pt x="3445734" y="431799"/>
                </a:lnTo>
                <a:lnTo>
                  <a:pt x="3454392" y="457199"/>
                </a:lnTo>
                <a:lnTo>
                  <a:pt x="3482807" y="546099"/>
                </a:lnTo>
                <a:lnTo>
                  <a:pt x="3495238" y="596899"/>
                </a:lnTo>
                <a:lnTo>
                  <a:pt x="3506604" y="634999"/>
                </a:lnTo>
                <a:lnTo>
                  <a:pt x="3515839" y="673099"/>
                </a:lnTo>
                <a:lnTo>
                  <a:pt x="3524113" y="723899"/>
                </a:lnTo>
                <a:lnTo>
                  <a:pt x="3531114" y="774699"/>
                </a:lnTo>
                <a:lnTo>
                  <a:pt x="3537388" y="825499"/>
                </a:lnTo>
                <a:lnTo>
                  <a:pt x="3543481" y="876299"/>
                </a:lnTo>
                <a:lnTo>
                  <a:pt x="3549937" y="914399"/>
                </a:lnTo>
                <a:lnTo>
                  <a:pt x="3555856" y="965199"/>
                </a:lnTo>
                <a:lnTo>
                  <a:pt x="3558461" y="977899"/>
                </a:lnTo>
                <a:lnTo>
                  <a:pt x="3560355" y="1003299"/>
                </a:lnTo>
                <a:lnTo>
                  <a:pt x="3564306" y="1054099"/>
                </a:lnTo>
                <a:lnTo>
                  <a:pt x="3567814" y="1117599"/>
                </a:lnTo>
                <a:lnTo>
                  <a:pt x="3571144" y="1168399"/>
                </a:lnTo>
                <a:lnTo>
                  <a:pt x="3574562" y="1219199"/>
                </a:lnTo>
                <a:lnTo>
                  <a:pt x="3578079" y="1269999"/>
                </a:lnTo>
                <a:lnTo>
                  <a:pt x="3581859" y="1320799"/>
                </a:lnTo>
                <a:lnTo>
                  <a:pt x="3585692" y="1358899"/>
                </a:lnTo>
                <a:lnTo>
                  <a:pt x="3589366" y="1409699"/>
                </a:lnTo>
                <a:lnTo>
                  <a:pt x="3592672" y="1460499"/>
                </a:lnTo>
                <a:lnTo>
                  <a:pt x="3595400" y="1511299"/>
                </a:lnTo>
                <a:lnTo>
                  <a:pt x="3598090" y="1562099"/>
                </a:lnTo>
                <a:lnTo>
                  <a:pt x="3598241" y="1574799"/>
                </a:lnTo>
                <a:lnTo>
                  <a:pt x="3598241" y="1917699"/>
                </a:lnTo>
                <a:lnTo>
                  <a:pt x="3595851" y="1981199"/>
                </a:lnTo>
                <a:lnTo>
                  <a:pt x="3593722" y="2031999"/>
                </a:lnTo>
                <a:lnTo>
                  <a:pt x="3591436" y="2082799"/>
                </a:lnTo>
                <a:lnTo>
                  <a:pt x="3589034" y="2133599"/>
                </a:lnTo>
                <a:lnTo>
                  <a:pt x="3586553" y="2184399"/>
                </a:lnTo>
                <a:lnTo>
                  <a:pt x="3584034" y="2235199"/>
                </a:lnTo>
                <a:lnTo>
                  <a:pt x="3581504" y="2273299"/>
                </a:lnTo>
                <a:lnTo>
                  <a:pt x="3578631" y="2324099"/>
                </a:lnTo>
                <a:lnTo>
                  <a:pt x="3575391" y="2374899"/>
                </a:lnTo>
                <a:lnTo>
                  <a:pt x="3571756" y="2412999"/>
                </a:lnTo>
                <a:lnTo>
                  <a:pt x="3567700" y="2463799"/>
                </a:lnTo>
                <a:lnTo>
                  <a:pt x="3563196" y="2514599"/>
                </a:lnTo>
                <a:lnTo>
                  <a:pt x="3558106" y="2552699"/>
                </a:lnTo>
                <a:lnTo>
                  <a:pt x="3552462" y="2603499"/>
                </a:lnTo>
                <a:lnTo>
                  <a:pt x="3546503" y="2654299"/>
                </a:lnTo>
                <a:lnTo>
                  <a:pt x="3540465" y="2692399"/>
                </a:lnTo>
                <a:lnTo>
                  <a:pt x="3534584" y="2743199"/>
                </a:lnTo>
                <a:lnTo>
                  <a:pt x="3529098" y="2793999"/>
                </a:lnTo>
                <a:lnTo>
                  <a:pt x="3524289" y="2832099"/>
                </a:lnTo>
                <a:lnTo>
                  <a:pt x="3520456" y="2882899"/>
                </a:lnTo>
                <a:lnTo>
                  <a:pt x="3516445" y="2933699"/>
                </a:lnTo>
                <a:lnTo>
                  <a:pt x="3511104" y="2984499"/>
                </a:lnTo>
                <a:lnTo>
                  <a:pt x="3501691" y="3022599"/>
                </a:lnTo>
                <a:lnTo>
                  <a:pt x="3485530" y="3060699"/>
                </a:lnTo>
                <a:lnTo>
                  <a:pt x="3463686" y="3098799"/>
                </a:lnTo>
                <a:lnTo>
                  <a:pt x="3437225" y="3136899"/>
                </a:lnTo>
                <a:lnTo>
                  <a:pt x="3414805" y="3162299"/>
                </a:lnTo>
                <a:lnTo>
                  <a:pt x="3372094" y="3213099"/>
                </a:lnTo>
                <a:lnTo>
                  <a:pt x="3349140" y="3238499"/>
                </a:lnTo>
                <a:lnTo>
                  <a:pt x="3327060" y="3263899"/>
                </a:lnTo>
                <a:lnTo>
                  <a:pt x="3302493" y="3289299"/>
                </a:lnTo>
                <a:lnTo>
                  <a:pt x="3274019" y="3301999"/>
                </a:lnTo>
                <a:lnTo>
                  <a:pt x="3240217" y="3301999"/>
                </a:lnTo>
                <a:lnTo>
                  <a:pt x="3231841" y="3314699"/>
                </a:lnTo>
                <a:lnTo>
                  <a:pt x="3215443" y="3314699"/>
                </a:lnTo>
                <a:lnTo>
                  <a:pt x="3207067" y="3327399"/>
                </a:lnTo>
                <a:lnTo>
                  <a:pt x="3097182" y="3365499"/>
                </a:lnTo>
                <a:lnTo>
                  <a:pt x="3061205" y="3390899"/>
                </a:lnTo>
                <a:lnTo>
                  <a:pt x="2926354" y="3428999"/>
                </a:lnTo>
                <a:close/>
              </a:path>
              <a:path w="3598544" h="3492500">
                <a:moveTo>
                  <a:pt x="2786529" y="3441699"/>
                </a:moveTo>
                <a:lnTo>
                  <a:pt x="1161212" y="3441699"/>
                </a:lnTo>
                <a:lnTo>
                  <a:pt x="1110065" y="3428999"/>
                </a:lnTo>
                <a:lnTo>
                  <a:pt x="2833383" y="3428999"/>
                </a:lnTo>
                <a:lnTo>
                  <a:pt x="2786529" y="3441699"/>
                </a:lnTo>
                <a:close/>
              </a:path>
              <a:path w="3598544" h="3492500">
                <a:moveTo>
                  <a:pt x="2638315" y="3454399"/>
                </a:moveTo>
                <a:lnTo>
                  <a:pt x="1465424" y="3454399"/>
                </a:lnTo>
                <a:lnTo>
                  <a:pt x="1414729" y="3441699"/>
                </a:lnTo>
                <a:lnTo>
                  <a:pt x="2651205" y="3441699"/>
                </a:lnTo>
                <a:lnTo>
                  <a:pt x="2638315" y="3454399"/>
                </a:lnTo>
                <a:close/>
              </a:path>
              <a:path w="3598544" h="3492500">
                <a:moveTo>
                  <a:pt x="2518603" y="3467099"/>
                </a:moveTo>
                <a:lnTo>
                  <a:pt x="1616794" y="3467099"/>
                </a:lnTo>
                <a:lnTo>
                  <a:pt x="1566496" y="3454399"/>
                </a:lnTo>
                <a:lnTo>
                  <a:pt x="2532086" y="3454399"/>
                </a:lnTo>
                <a:lnTo>
                  <a:pt x="2518603" y="3467099"/>
                </a:lnTo>
                <a:close/>
              </a:path>
              <a:path w="3598544" h="3492500">
                <a:moveTo>
                  <a:pt x="2385080" y="3479799"/>
                </a:moveTo>
                <a:lnTo>
                  <a:pt x="1704524" y="3479799"/>
                </a:lnTo>
                <a:lnTo>
                  <a:pt x="1660437" y="3467099"/>
                </a:lnTo>
                <a:lnTo>
                  <a:pt x="2439401" y="3467099"/>
                </a:lnTo>
                <a:lnTo>
                  <a:pt x="2385080" y="3479799"/>
                </a:lnTo>
                <a:close/>
              </a:path>
              <a:path w="3598544" h="3492500">
                <a:moveTo>
                  <a:pt x="2240935" y="3492499"/>
                </a:moveTo>
                <a:lnTo>
                  <a:pt x="1815435" y="3492499"/>
                </a:lnTo>
                <a:lnTo>
                  <a:pt x="1792965" y="3479799"/>
                </a:lnTo>
                <a:lnTo>
                  <a:pt x="2276483" y="3479799"/>
                </a:lnTo>
                <a:lnTo>
                  <a:pt x="2240935" y="3492499"/>
                </a:lnTo>
                <a:close/>
              </a:path>
            </a:pathLst>
          </a:custGeom>
          <a:solidFill>
            <a:srgbClr val="F7F5F4"/>
          </a:solidFill>
        </p:spPr>
        <p:txBody>
          <a:bodyPr wrap="square" lIns="0" tIns="0" rIns="0" bIns="0" rtlCol="0"/>
          <a:lstStyle/>
          <a:p>
            <a:endParaRPr dirty="0"/>
          </a:p>
        </p:txBody>
      </p:sp>
      <p:sp>
        <p:nvSpPr>
          <p:cNvPr id="7" name="object 7"/>
          <p:cNvSpPr txBox="1"/>
          <p:nvPr/>
        </p:nvSpPr>
        <p:spPr>
          <a:xfrm>
            <a:off x="8715817" y="2185840"/>
            <a:ext cx="2285365" cy="628377"/>
          </a:xfrm>
          <a:prstGeom prst="rect">
            <a:avLst/>
          </a:prstGeom>
        </p:spPr>
        <p:txBody>
          <a:bodyPr vert="horz" wrap="square" lIns="0" tIns="12700" rIns="0" bIns="0" rtlCol="0">
            <a:spAutoFit/>
          </a:bodyPr>
          <a:lstStyle/>
          <a:p>
            <a:pPr marL="12700">
              <a:lnSpc>
                <a:spcPct val="100000"/>
              </a:lnSpc>
              <a:spcBef>
                <a:spcPts val="100"/>
              </a:spcBef>
            </a:pPr>
            <a:r>
              <a:rPr lang="zh-TW" altLang="en-US" sz="4000" b="1" spc="160" dirty="0">
                <a:latin typeface="標楷體" panose="03000509000000000000" pitchFamily="65" charset="-120"/>
                <a:ea typeface="標楷體" panose="03000509000000000000" pitchFamily="65" charset="-120"/>
                <a:cs typeface="Tahoma"/>
              </a:rPr>
              <a:t>教師短缺</a:t>
            </a:r>
            <a:endParaRPr sz="4000" b="1" dirty="0">
              <a:latin typeface="標楷體" panose="03000509000000000000" pitchFamily="65" charset="-120"/>
              <a:ea typeface="標楷體" panose="03000509000000000000" pitchFamily="65" charset="-120"/>
              <a:cs typeface="Tahoma"/>
            </a:endParaRPr>
          </a:p>
        </p:txBody>
      </p:sp>
      <p:sp>
        <p:nvSpPr>
          <p:cNvPr id="3" name="投影片編號版面配置區 2"/>
          <p:cNvSpPr>
            <a:spLocks noGrp="1"/>
          </p:cNvSpPr>
          <p:nvPr>
            <p:ph type="sldNum" sz="quarter" idx="7"/>
          </p:nvPr>
        </p:nvSpPr>
        <p:spPr/>
        <p:txBody>
          <a:bodyPr/>
          <a:lstStyle/>
          <a:p>
            <a:fld id="{B6F15528-21DE-4FAA-801E-634DDDAF4B2B}" type="slidenum">
              <a:rPr lang="en-US" altLang="zh-TW" smtClean="0"/>
              <a:t>5</a:t>
            </a:fld>
            <a:endParaRPr lang="zh-TW"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8E18992C-33C1-4C9E-99BA-C88433AFFE58}"/>
              </a:ext>
            </a:extLst>
          </p:cNvPr>
          <p:cNvSpPr>
            <a:spLocks noGrp="1"/>
          </p:cNvSpPr>
          <p:nvPr>
            <p:ph type="sldNum" sz="quarter" idx="7"/>
          </p:nvPr>
        </p:nvSpPr>
        <p:spPr/>
        <p:txBody>
          <a:bodyPr/>
          <a:lstStyle/>
          <a:p>
            <a:fld id="{B6F15528-21DE-4FAA-801E-634DDDAF4B2B}" type="slidenum">
              <a:rPr lang="en-US" altLang="zh-TW" smtClean="0"/>
              <a:t>50</a:t>
            </a:fld>
            <a:endParaRPr lang="zh-TW" altLang="en-US"/>
          </a:p>
        </p:txBody>
      </p:sp>
      <p:graphicFrame>
        <p:nvGraphicFramePr>
          <p:cNvPr id="16" name="表格 15"/>
          <p:cNvGraphicFramePr>
            <a:graphicFrameLocks noGrp="1"/>
          </p:cNvGraphicFramePr>
          <p:nvPr>
            <p:extLst>
              <p:ext uri="{D42A27DB-BD31-4B8C-83A1-F6EECF244321}">
                <p14:modId xmlns:p14="http://schemas.microsoft.com/office/powerpoint/2010/main" val="4281675383"/>
              </p:ext>
            </p:extLst>
          </p:nvPr>
        </p:nvGraphicFramePr>
        <p:xfrm>
          <a:off x="0" y="0"/>
          <a:ext cx="18288000" cy="22250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gridCol w="2286000">
                  <a:extLst>
                    <a:ext uri="{9D8B030D-6E8A-4147-A177-3AD203B41FA5}">
                      <a16:colId xmlns:a16="http://schemas.microsoft.com/office/drawing/2014/main" xmlns="" val="20005"/>
                    </a:ext>
                  </a:extLst>
                </a:gridCol>
                <a:gridCol w="2286000">
                  <a:extLst>
                    <a:ext uri="{9D8B030D-6E8A-4147-A177-3AD203B41FA5}">
                      <a16:colId xmlns:a16="http://schemas.microsoft.com/office/drawing/2014/main" xmlns="" val="20006"/>
                    </a:ext>
                  </a:extLst>
                </a:gridCol>
                <a:gridCol w="2286000">
                  <a:extLst>
                    <a:ext uri="{9D8B030D-6E8A-4147-A177-3AD203B41FA5}">
                      <a16:colId xmlns:a16="http://schemas.microsoft.com/office/drawing/2014/main" xmlns="" val="20007"/>
                    </a:ext>
                  </a:extLst>
                </a:gridCol>
              </a:tblGrid>
              <a:tr h="2019300">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資淺教師接受資深教師的視導和指導</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重視教學小組合作計畫、教學和評鑑</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鼓勵教師發揮個人專長，互補長短</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時間安排和學生團體規模具有彈性</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重視學習者個別差異，兼顧個性和群性發展</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強調多功能教學場所設計，因應多元化教學需求</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運用非專業助理人員，協助處理事務工作</a:t>
                      </a:r>
                      <a:endParaRPr lang="zh-TW" altLang="en-US" sz="4800" dirty="0">
                        <a:latin typeface="標楷體" panose="03000509000000000000" pitchFamily="65" charset="-120"/>
                        <a:ea typeface="標楷體" panose="03000509000000000000" pitchFamily="65" charset="-120"/>
                      </a:endParaRPr>
                    </a:p>
                  </a:txBody>
                  <a:tcPr>
                    <a:solidFill>
                      <a:srgbClr val="339966"/>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有效使用教學媒體設備，發揮教具的最高效能</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extLst>
                  <a:ext uri="{0D108BD9-81ED-4DB2-BD59-A6C34878D82A}">
                    <a16:rowId xmlns:a16="http://schemas.microsoft.com/office/drawing/2014/main" xmlns="" val="10000"/>
                  </a:ext>
                </a:extLst>
              </a:tr>
            </a:tbl>
          </a:graphicData>
        </a:graphic>
      </p:graphicFrame>
      <p:sp>
        <p:nvSpPr>
          <p:cNvPr id="17" name="矩形 16"/>
          <p:cNvSpPr/>
          <p:nvPr/>
        </p:nvSpPr>
        <p:spPr>
          <a:xfrm>
            <a:off x="1447800" y="3390900"/>
            <a:ext cx="16306800" cy="132343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借助</a:t>
            </a:r>
            <a:r>
              <a:rPr lang="zh-TW" altLang="en-US" sz="4000" dirty="0">
                <a:solidFill>
                  <a:srgbClr val="FF0000"/>
                </a:solidFill>
                <a:latin typeface="標楷體" panose="03000509000000000000" pitchFamily="65" charset="-120"/>
                <a:ea typeface="標楷體" panose="03000509000000000000" pitchFamily="65" charset="-120"/>
              </a:rPr>
              <a:t>非專業助理人員</a:t>
            </a:r>
            <a:r>
              <a:rPr lang="zh-TW" altLang="en-US" sz="4000" dirty="0">
                <a:latin typeface="標楷體" panose="03000509000000000000" pitchFamily="65" charset="-120"/>
                <a:ea typeface="標楷體" panose="03000509000000000000" pitchFamily="65" charset="-120"/>
              </a:rPr>
              <a:t>，協助處理</a:t>
            </a:r>
            <a:r>
              <a:rPr lang="zh-TW" altLang="en-US" sz="4000" dirty="0">
                <a:solidFill>
                  <a:srgbClr val="FF0000"/>
                </a:solidFill>
                <a:latin typeface="標楷體" panose="03000509000000000000" pitchFamily="65" charset="-120"/>
                <a:ea typeface="標楷體" panose="03000509000000000000" pitchFamily="65" charset="-120"/>
              </a:rPr>
              <a:t>非教學性</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工作</a:t>
            </a:r>
            <a:r>
              <a:rPr lang="zh-TW" altLang="en-US" sz="4000" dirty="0">
                <a:latin typeface="標楷體" panose="03000509000000000000" pitchFamily="65" charset="-120"/>
                <a:ea typeface="標楷體" panose="03000509000000000000" pitchFamily="65" charset="-120"/>
              </a:rPr>
              <a:t>，使教師有</a:t>
            </a:r>
            <a:r>
              <a:rPr lang="zh-TW" altLang="en-US" sz="4000" dirty="0">
                <a:solidFill>
                  <a:srgbClr val="FF0000"/>
                </a:solidFill>
                <a:latin typeface="標楷體" panose="03000509000000000000" pitchFamily="65" charset="-120"/>
                <a:ea typeface="標楷體" panose="03000509000000000000" pitchFamily="65" charset="-120"/>
              </a:rPr>
              <a:t>較多時間</a:t>
            </a:r>
            <a:r>
              <a:rPr lang="zh-TW" altLang="en-US" sz="4000" dirty="0">
                <a:latin typeface="標楷體" panose="03000509000000000000" pitchFamily="65" charset="-120"/>
                <a:ea typeface="標楷體" panose="03000509000000000000" pitchFamily="65" charset="-120"/>
              </a:rPr>
              <a:t>投入教學計畫、準備教材、小組會議、指導學生，和評鑑改進教學。</a:t>
            </a:r>
          </a:p>
        </p:txBody>
      </p:sp>
    </p:spTree>
    <p:extLst>
      <p:ext uri="{BB962C8B-B14F-4D97-AF65-F5344CB8AC3E}">
        <p14:creationId xmlns:p14="http://schemas.microsoft.com/office/powerpoint/2010/main" val="26803558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8E18992C-33C1-4C9E-99BA-C88433AFFE58}"/>
              </a:ext>
            </a:extLst>
          </p:cNvPr>
          <p:cNvSpPr>
            <a:spLocks noGrp="1"/>
          </p:cNvSpPr>
          <p:nvPr>
            <p:ph type="sldNum" sz="quarter" idx="7"/>
          </p:nvPr>
        </p:nvSpPr>
        <p:spPr/>
        <p:txBody>
          <a:bodyPr/>
          <a:lstStyle/>
          <a:p>
            <a:fld id="{B6F15528-21DE-4FAA-801E-634DDDAF4B2B}" type="slidenum">
              <a:rPr lang="en-US" altLang="zh-TW" smtClean="0"/>
              <a:t>51</a:t>
            </a:fld>
            <a:endParaRPr lang="zh-TW" altLang="en-US"/>
          </a:p>
        </p:txBody>
      </p:sp>
      <p:graphicFrame>
        <p:nvGraphicFramePr>
          <p:cNvPr id="16" name="表格 15"/>
          <p:cNvGraphicFramePr>
            <a:graphicFrameLocks noGrp="1"/>
          </p:cNvGraphicFramePr>
          <p:nvPr>
            <p:extLst>
              <p:ext uri="{D42A27DB-BD31-4B8C-83A1-F6EECF244321}">
                <p14:modId xmlns:p14="http://schemas.microsoft.com/office/powerpoint/2010/main" val="109432259"/>
              </p:ext>
            </p:extLst>
          </p:nvPr>
        </p:nvGraphicFramePr>
        <p:xfrm>
          <a:off x="0" y="0"/>
          <a:ext cx="18288000" cy="22250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gridCol w="2286000">
                  <a:extLst>
                    <a:ext uri="{9D8B030D-6E8A-4147-A177-3AD203B41FA5}">
                      <a16:colId xmlns:a16="http://schemas.microsoft.com/office/drawing/2014/main" xmlns="" val="20003"/>
                    </a:ext>
                  </a:extLst>
                </a:gridCol>
                <a:gridCol w="2286000">
                  <a:extLst>
                    <a:ext uri="{9D8B030D-6E8A-4147-A177-3AD203B41FA5}">
                      <a16:colId xmlns:a16="http://schemas.microsoft.com/office/drawing/2014/main" xmlns="" val="20004"/>
                    </a:ext>
                  </a:extLst>
                </a:gridCol>
                <a:gridCol w="2286000">
                  <a:extLst>
                    <a:ext uri="{9D8B030D-6E8A-4147-A177-3AD203B41FA5}">
                      <a16:colId xmlns:a16="http://schemas.microsoft.com/office/drawing/2014/main" xmlns="" val="20005"/>
                    </a:ext>
                  </a:extLst>
                </a:gridCol>
                <a:gridCol w="2286000">
                  <a:extLst>
                    <a:ext uri="{9D8B030D-6E8A-4147-A177-3AD203B41FA5}">
                      <a16:colId xmlns:a16="http://schemas.microsoft.com/office/drawing/2014/main" xmlns="" val="20006"/>
                    </a:ext>
                  </a:extLst>
                </a:gridCol>
                <a:gridCol w="2286000">
                  <a:extLst>
                    <a:ext uri="{9D8B030D-6E8A-4147-A177-3AD203B41FA5}">
                      <a16:colId xmlns:a16="http://schemas.microsoft.com/office/drawing/2014/main" xmlns="" val="20007"/>
                    </a:ext>
                  </a:extLst>
                </a:gridCol>
              </a:tblGrid>
              <a:tr h="2019300">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資淺教師接受資深教師的視導和指導</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重視教學小組合作計畫、教學和評鑑</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鼓勵教師發揮個人專長，互補長短</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時間安排和學生團體規模具有彈性</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重視學習者個別差異，兼顧個性和群性發展</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強調多功能教學場所設計，因應多元化教學需求</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運用非專業助理人員，協助處理事務工作</a:t>
                      </a:r>
                      <a:endParaRPr lang="zh-TW" altLang="en-US" sz="4800" dirty="0">
                        <a:latin typeface="標楷體" panose="03000509000000000000" pitchFamily="65" charset="-120"/>
                        <a:ea typeface="標楷體" panose="03000509000000000000" pitchFamily="65" charset="-120"/>
                      </a:endParaRPr>
                    </a:p>
                  </a:txBody>
                  <a:tcPr>
                    <a:solidFill>
                      <a:srgbClr val="00CC99"/>
                    </a:solidFill>
                  </a:tcPr>
                </a:tc>
                <a:tc>
                  <a:txBody>
                    <a:bodyPr/>
                    <a:lstStyle/>
                    <a:p>
                      <a:pPr algn="ctr"/>
                      <a:r>
                        <a:rPr lang="zh-TW" altLang="zh-TW" sz="2800" b="1" dirty="0">
                          <a:solidFill>
                            <a:schemeClr val="lt1"/>
                          </a:solidFill>
                          <a:effectLst/>
                          <a:latin typeface="標楷體" panose="03000509000000000000" pitchFamily="65" charset="-120"/>
                          <a:ea typeface="標楷體" panose="03000509000000000000" pitchFamily="65" charset="-120"/>
                          <a:cs typeface="+mn-cs"/>
                        </a:rPr>
                        <a:t>有效使用教學媒體設備，發揮教具的最高效能</a:t>
                      </a:r>
                      <a:endParaRPr lang="zh-TW" altLang="en-US" sz="4800" dirty="0">
                        <a:latin typeface="標楷體" panose="03000509000000000000" pitchFamily="65" charset="-120"/>
                        <a:ea typeface="標楷體" panose="03000509000000000000" pitchFamily="65" charset="-120"/>
                      </a:endParaRPr>
                    </a:p>
                  </a:txBody>
                  <a:tcPr>
                    <a:solidFill>
                      <a:srgbClr val="339966"/>
                    </a:solidFill>
                  </a:tcPr>
                </a:tc>
                <a:extLst>
                  <a:ext uri="{0D108BD9-81ED-4DB2-BD59-A6C34878D82A}">
                    <a16:rowId xmlns:a16="http://schemas.microsoft.com/office/drawing/2014/main" xmlns="" val="10000"/>
                  </a:ext>
                </a:extLst>
              </a:tr>
            </a:tbl>
          </a:graphicData>
        </a:graphic>
      </p:graphicFrame>
      <p:sp>
        <p:nvSpPr>
          <p:cNvPr id="17" name="矩形 16"/>
          <p:cNvSpPr/>
          <p:nvPr/>
        </p:nvSpPr>
        <p:spPr>
          <a:xfrm>
            <a:off x="1371600" y="3848100"/>
            <a:ext cx="16306800" cy="132343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indent="457200"/>
            <a:r>
              <a:rPr lang="en-US" altLang="zh-TW" sz="4000" dirty="0">
                <a:ea typeface="標楷體" panose="03000509000000000000" pitchFamily="65" charset="-120"/>
                <a:cs typeface="Times New Roman" panose="02020603050405020304" pitchFamily="18" charset="0"/>
              </a:rPr>
              <a:t>	</a:t>
            </a:r>
            <a:r>
              <a:rPr lang="zh-TW" altLang="en-US" sz="4000" dirty="0">
                <a:latin typeface="標楷體" panose="03000509000000000000" pitchFamily="65" charset="-120"/>
                <a:ea typeface="標楷體" panose="03000509000000000000" pitchFamily="65" charset="-120"/>
              </a:rPr>
              <a:t>協同教學由於變化</a:t>
            </a:r>
            <a:r>
              <a:rPr lang="zh-TW" altLang="en-US" sz="4000" dirty="0">
                <a:solidFill>
                  <a:srgbClr val="FF0000"/>
                </a:solidFill>
                <a:latin typeface="標楷體" panose="03000509000000000000" pitchFamily="65" charset="-120"/>
                <a:ea typeface="標楷體" panose="03000509000000000000" pitchFamily="65" charset="-120"/>
              </a:rPr>
              <a:t>不同</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教學型態</a:t>
            </a:r>
            <a:r>
              <a:rPr lang="zh-TW" altLang="en-US" sz="4000" dirty="0">
                <a:latin typeface="標楷體" panose="03000509000000000000" pitchFamily="65" charset="-120"/>
                <a:ea typeface="標楷體" panose="03000509000000000000" pitchFamily="65" charset="-120"/>
              </a:rPr>
              <a:t>，因此，擴大教師使用</a:t>
            </a:r>
            <a:r>
              <a:rPr lang="zh-TW" altLang="en-US" sz="4000" dirty="0">
                <a:solidFill>
                  <a:srgbClr val="FF0000"/>
                </a:solidFill>
                <a:latin typeface="標楷體" panose="03000509000000000000" pitchFamily="65" charset="-120"/>
                <a:ea typeface="標楷體" panose="03000509000000000000" pitchFamily="65" charset="-120"/>
              </a:rPr>
              <a:t>視聽</a:t>
            </a:r>
            <a:r>
              <a:rPr lang="zh-TW" altLang="en-US" sz="4000" dirty="0">
                <a:latin typeface="標楷體" panose="03000509000000000000" pitchFamily="65" charset="-120"/>
                <a:ea typeface="標楷體" panose="03000509000000000000" pitchFamily="65" charset="-120"/>
              </a:rPr>
              <a:t>和其他</a:t>
            </a:r>
            <a:r>
              <a:rPr lang="zh-TW" altLang="en-US" sz="4000" dirty="0">
                <a:solidFill>
                  <a:srgbClr val="FF0000"/>
                </a:solidFill>
                <a:latin typeface="標楷體" panose="03000509000000000000" pitchFamily="65" charset="-120"/>
                <a:ea typeface="標楷體" panose="03000509000000000000" pitchFamily="65" charset="-120"/>
              </a:rPr>
              <a:t>教學媒體</a:t>
            </a:r>
            <a:r>
              <a:rPr lang="zh-TW" altLang="en-US" sz="4000" dirty="0">
                <a:latin typeface="標楷體" panose="03000509000000000000" pitchFamily="65" charset="-120"/>
                <a:ea typeface="標楷體" panose="03000509000000000000" pitchFamily="65" charset="-120"/>
              </a:rPr>
              <a:t>，提供學生更多更好的</a:t>
            </a:r>
            <a:r>
              <a:rPr lang="zh-TW" altLang="en-US" sz="4000" dirty="0">
                <a:solidFill>
                  <a:srgbClr val="FF0000"/>
                </a:solidFill>
                <a:latin typeface="標楷體" panose="03000509000000000000" pitchFamily="65" charset="-120"/>
                <a:ea typeface="標楷體" panose="03000509000000000000" pitchFamily="65" charset="-120"/>
              </a:rPr>
              <a:t>學習機會</a:t>
            </a:r>
            <a:r>
              <a:rPr lang="zh-TW" altLang="en-US" sz="40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38162156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4524" y="824013"/>
            <a:ext cx="15184614" cy="8320970"/>
          </a:xfrm>
          <a:prstGeom prst="rect">
            <a:avLst/>
          </a:prstGeom>
        </p:spPr>
      </p:pic>
      <p:sp>
        <p:nvSpPr>
          <p:cNvPr id="3" name="object 3"/>
          <p:cNvSpPr txBox="1">
            <a:spLocks noGrp="1"/>
          </p:cNvSpPr>
          <p:nvPr>
            <p:ph type="title"/>
          </p:nvPr>
        </p:nvSpPr>
        <p:spPr>
          <a:xfrm>
            <a:off x="3733800" y="4152900"/>
            <a:ext cx="11277600" cy="1489510"/>
          </a:xfrm>
          <a:prstGeom prst="rect">
            <a:avLst/>
          </a:prstGeom>
        </p:spPr>
        <p:txBody>
          <a:bodyPr vert="horz" wrap="square" lIns="0" tIns="12065" rIns="0" bIns="0" rtlCol="0">
            <a:spAutoFit/>
          </a:bodyPr>
          <a:lstStyle/>
          <a:p>
            <a:r>
              <a:rPr lang="zh-TW" altLang="zh-TW" sz="9600" b="1" dirty="0">
                <a:latin typeface="標楷體" panose="03000509000000000000" pitchFamily="65" charset="-120"/>
                <a:ea typeface="標楷體" panose="03000509000000000000" pitchFamily="65" charset="-120"/>
              </a:rPr>
              <a:t>協同教學成功之條件</a:t>
            </a:r>
            <a:endParaRPr lang="zh-TW" altLang="zh-TW" sz="9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52</a:t>
            </a:fld>
            <a:endParaRPr lang="zh-TW" altLang="en-US"/>
          </a:p>
        </p:txBody>
      </p:sp>
      <p:pic>
        <p:nvPicPr>
          <p:cNvPr id="5" name="圖片 4"/>
          <p:cNvPicPr>
            <a:picLocks noChangeAspect="1"/>
          </p:cNvPicPr>
          <p:nvPr/>
        </p:nvPicPr>
        <p:blipFill>
          <a:blip r:embed="rId3"/>
          <a:stretch>
            <a:fillRect/>
          </a:stretch>
        </p:blipFill>
        <p:spPr>
          <a:xfrm>
            <a:off x="14532911" y="1028700"/>
            <a:ext cx="956978" cy="809754"/>
          </a:xfrm>
          <a:prstGeom prst="rect">
            <a:avLst/>
          </a:prstGeom>
        </p:spPr>
      </p:pic>
      <p:pic>
        <p:nvPicPr>
          <p:cNvPr id="6" name="圖片 5"/>
          <p:cNvPicPr>
            <a:picLocks noChangeAspect="1"/>
          </p:cNvPicPr>
          <p:nvPr/>
        </p:nvPicPr>
        <p:blipFill>
          <a:blip r:embed="rId3"/>
          <a:stretch>
            <a:fillRect/>
          </a:stretch>
        </p:blipFill>
        <p:spPr>
          <a:xfrm>
            <a:off x="14532911" y="834787"/>
            <a:ext cx="956978" cy="809754"/>
          </a:xfrm>
          <a:prstGeom prst="rect">
            <a:avLst/>
          </a:prstGeom>
        </p:spPr>
      </p:pic>
      <p:pic>
        <p:nvPicPr>
          <p:cNvPr id="7" name="圖片 6"/>
          <p:cNvPicPr>
            <a:picLocks noChangeAspect="1"/>
          </p:cNvPicPr>
          <p:nvPr/>
        </p:nvPicPr>
        <p:blipFill>
          <a:blip r:embed="rId3"/>
          <a:stretch>
            <a:fillRect/>
          </a:stretch>
        </p:blipFill>
        <p:spPr>
          <a:xfrm>
            <a:off x="14313503" y="1045751"/>
            <a:ext cx="956978" cy="809754"/>
          </a:xfrm>
          <a:prstGeom prst="rect">
            <a:avLst/>
          </a:prstGeom>
        </p:spPr>
      </p:pic>
      <p:pic>
        <p:nvPicPr>
          <p:cNvPr id="8" name="圖片 7"/>
          <p:cNvPicPr>
            <a:picLocks noChangeAspect="1"/>
          </p:cNvPicPr>
          <p:nvPr/>
        </p:nvPicPr>
        <p:blipFill>
          <a:blip r:embed="rId3"/>
          <a:stretch>
            <a:fillRect/>
          </a:stretch>
        </p:blipFill>
        <p:spPr>
          <a:xfrm>
            <a:off x="14423207" y="1312674"/>
            <a:ext cx="956978" cy="809754"/>
          </a:xfrm>
          <a:prstGeom prst="rect">
            <a:avLst/>
          </a:prstGeom>
        </p:spPr>
      </p:pic>
      <p:pic>
        <p:nvPicPr>
          <p:cNvPr id="9" name="圖片 8"/>
          <p:cNvPicPr>
            <a:picLocks noChangeAspect="1"/>
          </p:cNvPicPr>
          <p:nvPr/>
        </p:nvPicPr>
        <p:blipFill>
          <a:blip r:embed="rId4"/>
          <a:stretch>
            <a:fillRect/>
          </a:stretch>
        </p:blipFill>
        <p:spPr>
          <a:xfrm>
            <a:off x="15185089" y="2440041"/>
            <a:ext cx="995519" cy="1143000"/>
          </a:xfrm>
          <a:prstGeom prst="rect">
            <a:avLst/>
          </a:prstGeom>
        </p:spPr>
      </p:pic>
    </p:spTree>
    <p:extLst>
      <p:ext uri="{BB962C8B-B14F-4D97-AF65-F5344CB8AC3E}">
        <p14:creationId xmlns:p14="http://schemas.microsoft.com/office/powerpoint/2010/main" val="42214975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資料庫圖表 2"/>
          <p:cNvGraphicFramePr/>
          <p:nvPr>
            <p:extLst>
              <p:ext uri="{D42A27DB-BD31-4B8C-83A1-F6EECF244321}">
                <p14:modId xmlns:p14="http://schemas.microsoft.com/office/powerpoint/2010/main" val="3112898180"/>
              </p:ext>
            </p:extLst>
          </p:nvPr>
        </p:nvGraphicFramePr>
        <p:xfrm>
          <a:off x="45720" y="-419100"/>
          <a:ext cx="18272760" cy="238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371600" y="2324100"/>
            <a:ext cx="15392400" cy="6001643"/>
          </a:xfrm>
          <a:prstGeom prst="rect">
            <a:avLst/>
          </a:prstGeom>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spcAft>
                <a:spcPts val="0"/>
              </a:spcAft>
            </a:pP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1.</a:t>
            </a:r>
            <a:r>
              <a:rPr lang="zh-TW" altLang="zh-TW" sz="3200" b="1" kern="100" dirty="0">
                <a:latin typeface="Calibri" panose="020F0502020204030204" pitchFamily="34" charset="0"/>
                <a:ea typeface="標楷體" panose="03000509000000000000" pitchFamily="65" charset="-120"/>
                <a:cs typeface="Times New Roman" panose="02020603050405020304" pitchFamily="18" charset="0"/>
              </a:rPr>
              <a:t>了解教師需求，尊重教師意願</a:t>
            </a:r>
            <a:r>
              <a:rPr lang="en-US" altLang="zh-TW" sz="3200" b="1" kern="100" dirty="0">
                <a:latin typeface="Calibri" panose="020F0502020204030204" pitchFamily="34" charset="0"/>
                <a:ea typeface="新細明體" panose="02020500000000000000" pitchFamily="18" charset="-120"/>
                <a:cs typeface="Times New Roman" panose="02020603050405020304" pitchFamily="18" charset="0"/>
              </a:rPr>
              <a:t>	</a:t>
            </a:r>
          </a:p>
          <a:p>
            <a:pPr>
              <a:spcAft>
                <a:spcPts val="0"/>
              </a:spcAft>
            </a:pPr>
            <a:r>
              <a:rPr lang="en-US" altLang="zh-TW" sz="32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協同教學</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不能</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透過</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行政命令</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來執行，學校成員必須納入實施協同教學的決定。實施協同教學的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目標</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和</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目的</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必須經過行政人員和小組成員的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了解</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與</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同意</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kern="100" dirty="0">
                <a:latin typeface="標楷體" panose="03000509000000000000" pitchFamily="65" charset="-120"/>
                <a:ea typeface="新細明體" panose="02020500000000000000" pitchFamily="18" charset="-120"/>
                <a:cs typeface="Times New Roman" panose="02020603050405020304" pitchFamily="18" charset="0"/>
              </a:rPr>
              <a:t> </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2.</a:t>
            </a:r>
            <a:r>
              <a:rPr lang="zh-TW" altLang="zh-TW" sz="3200" b="1" kern="100" dirty="0">
                <a:latin typeface="Calibri" panose="020F0502020204030204" pitchFamily="34" charset="0"/>
                <a:ea typeface="標楷體" panose="03000509000000000000" pitchFamily="65" charset="-120"/>
                <a:cs typeface="Times New Roman" panose="02020603050405020304" pitchFamily="18" charset="0"/>
              </a:rPr>
              <a:t>行政領導與支持</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indent="304800">
              <a:spcAft>
                <a:spcPts val="0"/>
              </a:spcAft>
            </a:pPr>
            <a:r>
              <a:rPr lang="en-US" altLang="zh-TW" sz="32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協同教學的成功有賴</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校長</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行政支持</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。行政人員對協同教學的</a:t>
            </a:r>
            <a:r>
              <a:rPr lang="zh-TW" altLang="en-US" sz="3200" kern="100" dirty="0">
                <a:latin typeface="Calibri" panose="020F0502020204030204" pitchFamily="34" charset="0"/>
                <a:ea typeface="標楷體" panose="03000509000000000000" pitchFamily="65" charset="-120"/>
                <a:cs typeface="Times New Roman" panose="02020603050405020304" pitchFamily="18" charset="0"/>
              </a:rPr>
              <a:t>態</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度與對計畫的支持是成功協同教學的必要條件。缺乏行政支持要實施協同教學是困難的。</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kern="100" dirty="0">
                <a:latin typeface="標楷體" panose="03000509000000000000" pitchFamily="65" charset="-120"/>
                <a:ea typeface="新細明體" panose="02020500000000000000" pitchFamily="18" charset="-120"/>
                <a:cs typeface="Times New Roman" panose="02020603050405020304" pitchFamily="18" charset="0"/>
              </a:rPr>
              <a:t> </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3.</a:t>
            </a:r>
            <a:r>
              <a:rPr lang="zh-TW" altLang="zh-TW" sz="3200" b="1" kern="100" dirty="0">
                <a:latin typeface="Calibri" panose="020F0502020204030204" pitchFamily="34" charset="0"/>
                <a:ea typeface="標楷體" panose="03000509000000000000" pitchFamily="65" charset="-120"/>
                <a:cs typeface="Times New Roman" panose="02020603050405020304" pitchFamily="18" charset="0"/>
              </a:rPr>
              <a:t>提供教學小組時間並保持彈性</a:t>
            </a:r>
            <a:endParaRPr lang="en-US" altLang="zh-TW" sz="3200" b="1"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教學小組計畫是協同教學的關鍵。學校應提供</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定期</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個别小組計畫</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和</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評鑑</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的時間。時間要</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保持彈性</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，大的時段對於每個小組是主要的安排，小組要有權利決定如何最佳利用時間，也就是提供教學小組可以運作的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彈性課表</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a:t>
            </a:r>
            <a:endParaRPr lang="zh-TW" altLang="zh-TW" sz="32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53</a:t>
            </a:fld>
            <a:endParaRPr lang="zh-TW" altLang="en-US"/>
          </a:p>
        </p:txBody>
      </p:sp>
    </p:spTree>
    <p:extLst>
      <p:ext uri="{BB962C8B-B14F-4D97-AF65-F5344CB8AC3E}">
        <p14:creationId xmlns:p14="http://schemas.microsoft.com/office/powerpoint/2010/main" val="4511206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資料庫圖表 2"/>
          <p:cNvGraphicFramePr/>
          <p:nvPr>
            <p:extLst>
              <p:ext uri="{D42A27DB-BD31-4B8C-83A1-F6EECF244321}">
                <p14:modId xmlns:p14="http://schemas.microsoft.com/office/powerpoint/2010/main" val="1680150853"/>
              </p:ext>
            </p:extLst>
          </p:nvPr>
        </p:nvGraphicFramePr>
        <p:xfrm>
          <a:off x="45720" y="-419100"/>
          <a:ext cx="18272760" cy="238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295401" y="2400300"/>
            <a:ext cx="16078200" cy="6986528"/>
          </a:xfrm>
          <a:prstGeom prst="rect">
            <a:avLst/>
          </a:prstGeom>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spcAft>
                <a:spcPts val="0"/>
              </a:spcAft>
            </a:pP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4.</a:t>
            </a:r>
            <a:r>
              <a:rPr lang="zh-TW" altLang="zh-TW" sz="3200" b="1" kern="100" dirty="0">
                <a:latin typeface="Calibri" panose="020F0502020204030204" pitchFamily="34" charset="0"/>
                <a:ea typeface="標楷體" panose="03000509000000000000" pitchFamily="65" charset="-120"/>
                <a:cs typeface="Times New Roman" panose="02020603050405020304" pitchFamily="18" charset="0"/>
              </a:rPr>
              <a:t>提供適當場所和媒體設備</a:t>
            </a:r>
            <a:endParaRPr lang="en-US" altLang="zh-TW" sz="3200" b="1"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學校行政要提供協同教學的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適當場所</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和</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媒體設備</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。例如大組、小組和個别學習所需的場所和視聽媒體。</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教學小組</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教室</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應該</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相互緊鄰</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。提供教學小組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辦公場所</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也是必要的。學校建築可以改變作</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多功能</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設計</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kern="100" dirty="0">
                <a:latin typeface="標楷體" panose="03000509000000000000" pitchFamily="65" charset="-120"/>
                <a:ea typeface="新細明體" panose="02020500000000000000" pitchFamily="18" charset="-120"/>
                <a:cs typeface="Times New Roman" panose="02020603050405020304" pitchFamily="18" charset="0"/>
              </a:rPr>
              <a:t> </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5.</a:t>
            </a:r>
            <a:r>
              <a:rPr lang="zh-TW" altLang="zh-TW" sz="3200" b="1" kern="100" dirty="0">
                <a:latin typeface="Calibri" panose="020F0502020204030204" pitchFamily="34" charset="0"/>
                <a:ea typeface="標楷體" panose="03000509000000000000" pitchFamily="65" charset="-120"/>
                <a:cs typeface="Times New Roman" panose="02020603050405020304" pitchFamily="18" charset="0"/>
              </a:rPr>
              <a:t>提供教師在職訓練</a:t>
            </a:r>
            <a:endParaRPr lang="en-US" altLang="zh-TW" sz="3200" b="1"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學校也必須提供參與教學小組教師所需的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在職訓練</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，提供成員閱</a:t>
            </a:r>
            <a:r>
              <a:rPr lang="zh-TW" altLang="en-US" sz="3200" kern="100" dirty="0">
                <a:latin typeface="Calibri" panose="020F0502020204030204" pitchFamily="34" charset="0"/>
                <a:ea typeface="標楷體" panose="03000509000000000000" pitchFamily="65" charset="-120"/>
                <a:cs typeface="Times New Roman" panose="02020603050405020304" pitchFamily="18" charset="0"/>
              </a:rPr>
              <a:t>讀</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的協同教學</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文獻</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，採用半專業教學助理及辦公人員，協助教師處理</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非教學</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上的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事務</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kern="100" dirty="0">
                <a:latin typeface="標楷體" panose="03000509000000000000" pitchFamily="65" charset="-120"/>
                <a:ea typeface="新細明體" panose="02020500000000000000" pitchFamily="18" charset="-120"/>
                <a:cs typeface="Times New Roman" panose="02020603050405020304" pitchFamily="18" charset="0"/>
              </a:rPr>
              <a:t> </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6.</a:t>
            </a:r>
            <a:r>
              <a:rPr lang="zh-TW" altLang="zh-TW" sz="3200" b="1" kern="100" dirty="0">
                <a:latin typeface="Calibri" panose="020F0502020204030204" pitchFamily="34" charset="0"/>
                <a:ea typeface="標楷體" panose="03000509000000000000" pitchFamily="65" charset="-120"/>
                <a:cs typeface="Times New Roman" panose="02020603050405020304" pitchFamily="18" charset="0"/>
              </a:rPr>
              <a:t>賦予教師充分的事業自主權</a:t>
            </a:r>
            <a:endParaRPr lang="en-US" altLang="zh-TW" sz="3200" b="1"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學校實施協同教學需賦予教師充分的</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專業自主權</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，對於協同教學的類型、學習領域、教學節數，可由教師做專業決定。調</a:t>
            </a:r>
            <a:r>
              <a:rPr lang="zh-TW" altLang="en-US" sz="3200" kern="100" dirty="0">
                <a:latin typeface="Calibri" panose="020F0502020204030204" pitchFamily="34" charset="0"/>
                <a:ea typeface="標楷體" panose="03000509000000000000" pitchFamily="65" charset="-120"/>
                <a:cs typeface="Times New Roman" panose="02020603050405020304" pitchFamily="18" charset="0"/>
              </a:rPr>
              <a:t>整</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教師的任課時數，上課時間有彈性，上課時數每週以</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「總時數」</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計算，而</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不以「節數」</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計算較合理。</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200" kern="100" dirty="0">
                <a:latin typeface="標楷體" panose="03000509000000000000" pitchFamily="65" charset="-120"/>
                <a:ea typeface="新細明體" panose="02020500000000000000" pitchFamily="18" charset="-120"/>
                <a:cs typeface="Times New Roman" panose="02020603050405020304" pitchFamily="18" charset="0"/>
              </a:rPr>
              <a:t> </a:t>
            </a:r>
            <a:endParaRPr lang="zh-TW" altLang="zh-TW" sz="32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54</a:t>
            </a:fld>
            <a:endParaRPr lang="zh-TW" altLang="en-US"/>
          </a:p>
        </p:txBody>
      </p:sp>
    </p:spTree>
    <p:extLst>
      <p:ext uri="{BB962C8B-B14F-4D97-AF65-F5344CB8AC3E}">
        <p14:creationId xmlns:p14="http://schemas.microsoft.com/office/powerpoint/2010/main" val="2998575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資料庫圖表 2"/>
          <p:cNvGraphicFramePr/>
          <p:nvPr>
            <p:extLst>
              <p:ext uri="{D42A27DB-BD31-4B8C-83A1-F6EECF244321}">
                <p14:modId xmlns:p14="http://schemas.microsoft.com/office/powerpoint/2010/main" val="2220214724"/>
              </p:ext>
            </p:extLst>
          </p:nvPr>
        </p:nvGraphicFramePr>
        <p:xfrm>
          <a:off x="45720" y="-419100"/>
          <a:ext cx="1827276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1229752" y="2705100"/>
            <a:ext cx="16154400" cy="5016758"/>
          </a:xfrm>
          <a:prstGeom prst="rect">
            <a:avLst/>
          </a:prstGeom>
          <a:solidFill>
            <a:schemeClr val="bg1"/>
          </a:solidFill>
          <a:ln>
            <a:solidFill>
              <a:schemeClr val="accent1">
                <a:lumMod val="60000"/>
                <a:lumOff val="40000"/>
              </a:schemeClr>
            </a:solidFill>
          </a:ln>
        </p:spPr>
        <p:style>
          <a:lnRef idx="0">
            <a:scrgbClr r="0" g="0" b="0"/>
          </a:lnRef>
          <a:fillRef idx="1001">
            <a:schemeClr val="lt2"/>
          </a:fillRef>
          <a:effectRef idx="0">
            <a:scrgbClr r="0" g="0" b="0"/>
          </a:effectRef>
          <a:fontRef idx="major"/>
        </p:style>
        <p:txBody>
          <a:bodyPr wrap="square">
            <a:spAutoFit/>
          </a:bodyPr>
          <a:lstStyle/>
          <a:p>
            <a:pPr>
              <a:spcAft>
                <a:spcPts val="0"/>
              </a:spcAft>
            </a:pPr>
            <a:r>
              <a:rPr lang="en-US" altLang="zh-TW" sz="4000" b="1" kern="100" dirty="0">
                <a:latin typeface="標楷體" panose="03000509000000000000" pitchFamily="65" charset="-120"/>
                <a:ea typeface="新細明體" panose="02020500000000000000" pitchFamily="18" charset="-120"/>
                <a:cs typeface="Times New Roman" panose="02020603050405020304" pitchFamily="18" charset="0"/>
              </a:rPr>
              <a:t>1.</a:t>
            </a:r>
            <a:r>
              <a:rPr lang="zh-TW" altLang="zh-TW" sz="4000" b="1" kern="100" dirty="0">
                <a:latin typeface="Calibri" panose="020F0502020204030204" pitchFamily="34" charset="0"/>
                <a:ea typeface="標楷體" panose="03000509000000000000" pitchFamily="65" charset="-120"/>
                <a:cs typeface="Times New Roman" panose="02020603050405020304" pitchFamily="18" charset="0"/>
              </a:rPr>
              <a:t>教師的態度和承諾</a:t>
            </a:r>
            <a:endParaRPr lang="en-US" altLang="zh-TW" sz="4000" b="1"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40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教師的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態度</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是成功協同教學的必要條件，教師要有從孤立中走出來，成為教學小組成員的心理準備。教師的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承諾</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也是建立和維持成功協同教學的關鍵要素。</a:t>
            </a:r>
            <a:endParaRPr lang="en-US" altLang="zh-TW" sz="4000" kern="100" dirty="0">
              <a:latin typeface="Calibri" panose="020F0502020204030204" pitchFamily="34" charset="0"/>
              <a:ea typeface="標楷體" panose="03000509000000000000" pitchFamily="65" charset="-120"/>
              <a:cs typeface="Times New Roman" panose="02020603050405020304" pitchFamily="18" charset="0"/>
            </a:endParaRPr>
          </a:p>
          <a:p>
            <a:pPr indent="304800">
              <a:spcAft>
                <a:spcPts val="0"/>
              </a:spcAft>
            </a:pPr>
            <a:endParaRPr lang="zh-TW"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4000" b="1" kern="100" dirty="0">
                <a:latin typeface="標楷體" panose="03000509000000000000" pitchFamily="65" charset="-120"/>
                <a:ea typeface="新細明體" panose="02020500000000000000" pitchFamily="18" charset="-120"/>
                <a:cs typeface="Times New Roman" panose="02020603050405020304" pitchFamily="18" charset="0"/>
              </a:rPr>
              <a:t>2.</a:t>
            </a:r>
            <a:r>
              <a:rPr lang="zh-TW" altLang="zh-TW" sz="4000" b="1" kern="100" dirty="0">
                <a:latin typeface="Calibri" panose="020F0502020204030204" pitchFamily="34" charset="0"/>
                <a:ea typeface="標楷體" panose="03000509000000000000" pitchFamily="65" charset="-120"/>
                <a:cs typeface="Times New Roman" panose="02020603050405020304" pitchFamily="18" charset="0"/>
              </a:rPr>
              <a:t>教師的訓練和能力</a:t>
            </a:r>
            <a:endParaRPr lang="en-US" altLang="zh-TW" sz="4000" b="1"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40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教師需要</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了解</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使用</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教學小組</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方法</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，透過團體決定輪流付出和獲益。教師必須接受教學小組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運作程序</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訓練</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，並具備</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大組教學</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能力</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和</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技巧</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55</a:t>
            </a:fld>
            <a:endParaRPr lang="zh-TW" altLang="en-US"/>
          </a:p>
        </p:txBody>
      </p:sp>
    </p:spTree>
    <p:extLst>
      <p:ext uri="{BB962C8B-B14F-4D97-AF65-F5344CB8AC3E}">
        <p14:creationId xmlns:p14="http://schemas.microsoft.com/office/powerpoint/2010/main" val="23426248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資料庫圖表 2"/>
          <p:cNvGraphicFramePr/>
          <p:nvPr>
            <p:extLst>
              <p:ext uri="{D42A27DB-BD31-4B8C-83A1-F6EECF244321}">
                <p14:modId xmlns:p14="http://schemas.microsoft.com/office/powerpoint/2010/main" val="2222902042"/>
              </p:ext>
            </p:extLst>
          </p:nvPr>
        </p:nvGraphicFramePr>
        <p:xfrm>
          <a:off x="45720" y="-419100"/>
          <a:ext cx="1827276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990600" y="2400300"/>
            <a:ext cx="16306800" cy="618630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Aft>
                <a:spcPts val="0"/>
              </a:spcAft>
            </a:pPr>
            <a:r>
              <a:rPr lang="en-US" altLang="zh-TW" sz="3600" b="1" kern="100" dirty="0">
                <a:latin typeface="標楷體" panose="03000509000000000000" pitchFamily="65" charset="-120"/>
                <a:ea typeface="新細明體" panose="02020500000000000000" pitchFamily="18" charset="-120"/>
                <a:cs typeface="Times New Roman" panose="02020603050405020304" pitchFamily="18" charset="0"/>
              </a:rPr>
              <a:t>1.</a:t>
            </a:r>
            <a:r>
              <a:rPr lang="zh-TW" altLang="zh-TW" sz="3600" b="1" kern="100" dirty="0">
                <a:latin typeface="Calibri" panose="020F0502020204030204" pitchFamily="34" charset="0"/>
                <a:ea typeface="標楷體" panose="03000509000000000000" pitchFamily="65" charset="-120"/>
                <a:cs typeface="Times New Roman" panose="02020603050405020304" pitchFamily="18" charset="0"/>
              </a:rPr>
              <a:t>小組成員的人際關係</a:t>
            </a:r>
            <a:endParaRPr lang="en-US" altLang="zh-TW" sz="3600" b="1"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6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小組成員的</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人際關係</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是影響協同教學成功的因素，包含小組成員的關係，小組成員與非小組成員的關係。小組成員需要具有</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共同相處</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的人格特質。</a:t>
            </a:r>
            <a:endParaRPr lang="en-US" altLang="zh-TW" sz="3600" kern="100" dirty="0">
              <a:latin typeface="Calibri" panose="020F0502020204030204" pitchFamily="34" charset="0"/>
              <a:ea typeface="標楷體" panose="03000509000000000000" pitchFamily="65" charset="-120"/>
              <a:cs typeface="Times New Roman" panose="02020603050405020304" pitchFamily="18" charset="0"/>
            </a:endParaRPr>
          </a:p>
          <a:p>
            <a:pPr indent="304800">
              <a:spcAft>
                <a:spcPts val="0"/>
              </a:spcAft>
            </a:pP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600" b="1" kern="100" dirty="0">
                <a:latin typeface="標楷體" panose="03000509000000000000" pitchFamily="65" charset="-120"/>
                <a:ea typeface="新細明體" panose="02020500000000000000" pitchFamily="18" charset="-120"/>
                <a:cs typeface="Times New Roman" panose="02020603050405020304" pitchFamily="18" charset="0"/>
              </a:rPr>
              <a:t>2.</a:t>
            </a:r>
            <a:r>
              <a:rPr lang="zh-TW" altLang="zh-TW" sz="3600" b="1" kern="100" dirty="0">
                <a:latin typeface="Calibri" panose="020F0502020204030204" pitchFamily="34" charset="0"/>
                <a:ea typeface="標楷體" panose="03000509000000000000" pitchFamily="65" charset="-120"/>
                <a:cs typeface="Times New Roman" panose="02020603050405020304" pitchFamily="18" charset="0"/>
              </a:rPr>
              <a:t>小組成員願意分擔工作和溝通</a:t>
            </a:r>
            <a:endParaRPr lang="en-US" altLang="zh-TW" sz="3600" b="1"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6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成員必須是一位有</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意願</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和</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有效</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溝通者</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，對</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分擔</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小組</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工作</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有</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意願</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，考慮所做的和如何去做，能</a:t>
            </a:r>
            <a:r>
              <a:rPr lang="zh-TW" altLang="en-US" sz="3600" kern="100" dirty="0">
                <a:latin typeface="Calibri" panose="020F0502020204030204" pitchFamily="34" charset="0"/>
                <a:ea typeface="標楷體" panose="03000509000000000000" pitchFamily="65" charset="-120"/>
                <a:cs typeface="Times New Roman" panose="02020603050405020304" pitchFamily="18" charset="0"/>
              </a:rPr>
              <a:t>接</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受團體決定所產生的疑惑。</a:t>
            </a:r>
            <a:endParaRPr lang="en-US" altLang="zh-TW" sz="3600" kern="100" dirty="0">
              <a:latin typeface="Calibri" panose="020F0502020204030204" pitchFamily="34" charset="0"/>
              <a:ea typeface="標楷體" panose="03000509000000000000" pitchFamily="65" charset="-120"/>
              <a:cs typeface="Times New Roman" panose="02020603050405020304" pitchFamily="18" charset="0"/>
            </a:endParaRPr>
          </a:p>
          <a:p>
            <a:pPr indent="304800">
              <a:spcAft>
                <a:spcPts val="0"/>
              </a:spcAft>
            </a:pP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600" b="1" kern="100" dirty="0">
                <a:latin typeface="標楷體" panose="03000509000000000000" pitchFamily="65" charset="-120"/>
                <a:ea typeface="新細明體" panose="02020500000000000000" pitchFamily="18" charset="-120"/>
                <a:cs typeface="Times New Roman" panose="02020603050405020304" pitchFamily="18" charset="0"/>
              </a:rPr>
              <a:t>3.</a:t>
            </a:r>
            <a:r>
              <a:rPr lang="zh-TW" altLang="zh-TW" sz="3600" b="1" kern="100" dirty="0">
                <a:latin typeface="Calibri" panose="020F0502020204030204" pitchFamily="34" charset="0"/>
                <a:ea typeface="標楷體" panose="03000509000000000000" pitchFamily="65" charset="-120"/>
                <a:cs typeface="Times New Roman" panose="02020603050405020304" pitchFamily="18" charset="0"/>
              </a:rPr>
              <a:t>小組成員技巧和興趣互補</a:t>
            </a:r>
            <a:endParaRPr lang="en-US" altLang="zh-TW" sz="3600" b="1"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36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要確保協同教學收到實質效果，必須教學小組成員在</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技巧</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和</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興趣</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能夠</a:t>
            </a:r>
            <a:r>
              <a:rPr lang="zh-TW" altLang="zh-TW" sz="36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互補</a:t>
            </a:r>
            <a:r>
              <a:rPr lang="zh-TW" altLang="zh-TW" sz="3600" kern="100" dirty="0">
                <a:latin typeface="Calibri" panose="020F0502020204030204" pitchFamily="34" charset="0"/>
                <a:ea typeface="標楷體" panose="03000509000000000000" pitchFamily="65" charset="-120"/>
                <a:cs typeface="Times New Roman" panose="02020603050405020304" pitchFamily="18" charset="0"/>
              </a:rPr>
              <a:t>，隨時協調，共同設計、準備與評鑑正在進行的協同教學。</a:t>
            </a:r>
            <a:endParaRPr lang="zh-TW" altLang="zh-TW" sz="3600" kern="100" dirty="0">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56</a:t>
            </a:fld>
            <a:endParaRPr lang="zh-TW" altLang="en-US"/>
          </a:p>
        </p:txBody>
      </p:sp>
    </p:spTree>
    <p:extLst>
      <p:ext uri="{BB962C8B-B14F-4D97-AF65-F5344CB8AC3E}">
        <p14:creationId xmlns:p14="http://schemas.microsoft.com/office/powerpoint/2010/main" val="31956784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資料庫圖表 2"/>
          <p:cNvGraphicFramePr/>
          <p:nvPr>
            <p:extLst>
              <p:ext uri="{D42A27DB-BD31-4B8C-83A1-F6EECF244321}">
                <p14:modId xmlns:p14="http://schemas.microsoft.com/office/powerpoint/2010/main" val="2237290889"/>
              </p:ext>
            </p:extLst>
          </p:nvPr>
        </p:nvGraphicFramePr>
        <p:xfrm>
          <a:off x="45720" y="-419100"/>
          <a:ext cx="1827276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1371600" y="3162300"/>
            <a:ext cx="15849600"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Aft>
                <a:spcPts val="0"/>
              </a:spcAft>
            </a:pPr>
            <a:r>
              <a:rPr lang="en-US" altLang="zh-TW" sz="4000" b="1" kern="100" dirty="0">
                <a:latin typeface="標楷體" panose="03000509000000000000" pitchFamily="65" charset="-120"/>
                <a:ea typeface="新細明體" panose="02020500000000000000" pitchFamily="18" charset="-120"/>
                <a:cs typeface="Times New Roman" panose="02020603050405020304" pitchFamily="18" charset="0"/>
              </a:rPr>
              <a:t>4.</a:t>
            </a:r>
            <a:r>
              <a:rPr lang="zh-TW" altLang="zh-TW" sz="4000" b="1" kern="100" dirty="0">
                <a:latin typeface="Calibri" panose="020F0502020204030204" pitchFamily="34" charset="0"/>
                <a:ea typeface="標楷體" panose="03000509000000000000" pitchFamily="65" charset="-120"/>
                <a:cs typeface="Times New Roman" panose="02020603050405020304" pitchFamily="18" charset="0"/>
              </a:rPr>
              <a:t>充分教學</a:t>
            </a:r>
            <a:r>
              <a:rPr lang="zh-TW" altLang="en-US" sz="4000" b="1" kern="100" dirty="0">
                <a:latin typeface="Calibri" panose="020F0502020204030204" pitchFamily="34" charset="0"/>
                <a:ea typeface="標楷體" panose="03000509000000000000" pitchFamily="65" charset="-120"/>
                <a:cs typeface="Times New Roman" panose="02020603050405020304" pitchFamily="18" charset="0"/>
              </a:rPr>
              <a:t>準</a:t>
            </a:r>
            <a:r>
              <a:rPr lang="zh-TW" altLang="zh-TW" sz="4000" b="1" kern="100" dirty="0">
                <a:latin typeface="Calibri" panose="020F0502020204030204" pitchFamily="34" charset="0"/>
                <a:ea typeface="標楷體" panose="03000509000000000000" pitchFamily="65" charset="-120"/>
                <a:cs typeface="Times New Roman" panose="02020603050405020304" pitchFamily="18" charset="0"/>
              </a:rPr>
              <a:t>備和教學</a:t>
            </a:r>
            <a:endParaRPr lang="en-US" altLang="zh-TW" sz="4000" b="1"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40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教學小組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充分教學準備</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，包括訪視觀摩正在進行的協同教學計畫，與參加各類研習會，以便完成教學計畫之擬定。</a:t>
            </a:r>
            <a:endParaRPr lang="en-US" altLang="zh-TW" sz="4000" kern="100" dirty="0">
              <a:latin typeface="Calibri" panose="020F0502020204030204" pitchFamily="34" charset="0"/>
              <a:ea typeface="標楷體" panose="03000509000000000000" pitchFamily="65" charset="-120"/>
              <a:cs typeface="Times New Roman" panose="02020603050405020304" pitchFamily="18" charset="0"/>
            </a:endParaRPr>
          </a:p>
          <a:p>
            <a:pPr indent="304800">
              <a:spcAft>
                <a:spcPts val="0"/>
              </a:spcAft>
            </a:pPr>
            <a:endParaRPr lang="zh-TW"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4000" b="1" kern="100" dirty="0">
                <a:latin typeface="標楷體" panose="03000509000000000000" pitchFamily="65" charset="-120"/>
                <a:ea typeface="新細明體" panose="02020500000000000000" pitchFamily="18" charset="-120"/>
                <a:cs typeface="Times New Roman" panose="02020603050405020304" pitchFamily="18" charset="0"/>
              </a:rPr>
              <a:t>5.</a:t>
            </a:r>
            <a:r>
              <a:rPr lang="zh-TW" altLang="zh-TW" sz="4000" b="1" kern="100" dirty="0">
                <a:latin typeface="Calibri" panose="020F0502020204030204" pitchFamily="34" charset="0"/>
                <a:ea typeface="標楷體" panose="03000509000000000000" pitchFamily="65" charset="-120"/>
                <a:cs typeface="Times New Roman" panose="02020603050405020304" pitchFamily="18" charset="0"/>
              </a:rPr>
              <a:t>小組內領導人的能力</a:t>
            </a:r>
            <a:endParaRPr lang="en-US" altLang="zh-TW" sz="4000" b="1"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4000" b="1" kern="100" dirty="0">
                <a:latin typeface="Calibri" panose="020F0502020204030204" pitchFamily="34" charset="0"/>
                <a:ea typeface="新細明體" panose="02020500000000000000" pitchFamily="18"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小組</a:t>
            </a:r>
            <a:r>
              <a:rPr lang="zh-TW" altLang="en-US" sz="4000" kern="100" dirty="0">
                <a:latin typeface="Calibri" panose="020F0502020204030204" pitchFamily="34" charset="0"/>
                <a:ea typeface="標楷體" panose="03000509000000000000" pitchFamily="65" charset="-120"/>
                <a:cs typeface="Times New Roman" panose="02020603050405020304" pitchFamily="18" charset="0"/>
              </a:rPr>
              <a:t>內</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領導人有</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能力</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的領導是成功協同教學計畫所具有的共同特性。</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57</a:t>
            </a:fld>
            <a:endParaRPr lang="zh-TW" altLang="en-US"/>
          </a:p>
        </p:txBody>
      </p:sp>
    </p:spTree>
    <p:extLst>
      <p:ext uri="{BB962C8B-B14F-4D97-AF65-F5344CB8AC3E}">
        <p14:creationId xmlns:p14="http://schemas.microsoft.com/office/powerpoint/2010/main" val="37262733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資料庫圖表 2"/>
          <p:cNvGraphicFramePr/>
          <p:nvPr>
            <p:extLst>
              <p:ext uri="{D42A27DB-BD31-4B8C-83A1-F6EECF244321}">
                <p14:modId xmlns:p14="http://schemas.microsoft.com/office/powerpoint/2010/main" val="3665354971"/>
              </p:ext>
            </p:extLst>
          </p:nvPr>
        </p:nvGraphicFramePr>
        <p:xfrm>
          <a:off x="45720" y="-419100"/>
          <a:ext cx="1827276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2895600" y="4451002"/>
            <a:ext cx="12725400"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TW" sz="4400" dirty="0">
                <a:ea typeface="標楷體" panose="03000509000000000000" pitchFamily="65" charset="-120"/>
                <a:cs typeface="Times New Roman" panose="02020603050405020304" pitchFamily="18" charset="0"/>
              </a:rPr>
              <a:t>	</a:t>
            </a:r>
            <a:r>
              <a:rPr lang="zh-TW" altLang="zh-TW" sz="4000" dirty="0">
                <a:ea typeface="標楷體" panose="03000509000000000000" pitchFamily="65" charset="-120"/>
                <a:cs typeface="Times New Roman" panose="02020603050405020304" pitchFamily="18" charset="0"/>
              </a:rPr>
              <a:t>學生對協同教學的</a:t>
            </a:r>
            <a:r>
              <a:rPr lang="zh-TW" altLang="zh-TW" sz="4000" dirty="0">
                <a:solidFill>
                  <a:srgbClr val="FF0000"/>
                </a:solidFill>
                <a:ea typeface="標楷體" panose="03000509000000000000" pitchFamily="65" charset="-120"/>
                <a:cs typeface="Times New Roman" panose="02020603050405020304" pitchFamily="18" charset="0"/>
              </a:rPr>
              <a:t>反應</a:t>
            </a:r>
            <a:r>
              <a:rPr lang="zh-TW" altLang="zh-TW" sz="4000" dirty="0">
                <a:ea typeface="標楷體" panose="03000509000000000000" pitchFamily="65" charset="-120"/>
                <a:cs typeface="Times New Roman" panose="02020603050405020304" pitchFamily="18" charset="0"/>
              </a:rPr>
              <a:t>和</a:t>
            </a:r>
            <a:r>
              <a:rPr lang="zh-TW" altLang="en-US" sz="4000" dirty="0">
                <a:solidFill>
                  <a:srgbClr val="FF0000"/>
                </a:solidFill>
                <a:ea typeface="標楷體" panose="03000509000000000000" pitchFamily="65" charset="-120"/>
                <a:cs typeface="Times New Roman" panose="02020603050405020304" pitchFamily="18" charset="0"/>
              </a:rPr>
              <a:t>態</a:t>
            </a:r>
            <a:r>
              <a:rPr lang="zh-TW" altLang="zh-TW" sz="4000" dirty="0">
                <a:solidFill>
                  <a:srgbClr val="FF0000"/>
                </a:solidFill>
                <a:ea typeface="標楷體" panose="03000509000000000000" pitchFamily="65" charset="-120"/>
                <a:cs typeface="Times New Roman" panose="02020603050405020304" pitchFamily="18" charset="0"/>
              </a:rPr>
              <a:t>度</a:t>
            </a:r>
            <a:r>
              <a:rPr lang="zh-TW" altLang="zh-TW" sz="4000" dirty="0">
                <a:ea typeface="標楷體" panose="03000509000000000000" pitchFamily="65" charset="-120"/>
                <a:cs typeface="Times New Roman" panose="02020603050405020304" pitchFamily="18" charset="0"/>
              </a:rPr>
              <a:t>，對多位教師和其他學生的</a:t>
            </a:r>
            <a:r>
              <a:rPr lang="zh-TW" altLang="zh-TW" sz="4000" dirty="0">
                <a:solidFill>
                  <a:srgbClr val="FF0000"/>
                </a:solidFill>
                <a:ea typeface="標楷體" panose="03000509000000000000" pitchFamily="65" charset="-120"/>
                <a:cs typeface="Times New Roman" panose="02020603050405020304" pitchFamily="18" charset="0"/>
              </a:rPr>
              <a:t>適應</a:t>
            </a:r>
            <a:r>
              <a:rPr lang="zh-TW" altLang="zh-TW" sz="4000" dirty="0">
                <a:ea typeface="標楷體" panose="03000509000000000000" pitchFamily="65" charset="-120"/>
                <a:cs typeface="Times New Roman" panose="02020603050405020304" pitchFamily="18" charset="0"/>
              </a:rPr>
              <a:t>與</a:t>
            </a:r>
            <a:r>
              <a:rPr lang="zh-TW" altLang="zh-TW" sz="4000" dirty="0">
                <a:solidFill>
                  <a:srgbClr val="FF0000"/>
                </a:solidFill>
                <a:ea typeface="標楷體" panose="03000509000000000000" pitchFamily="65" charset="-120"/>
                <a:cs typeface="Times New Roman" panose="02020603050405020304" pitchFamily="18" charset="0"/>
              </a:rPr>
              <a:t>能力</a:t>
            </a:r>
            <a:r>
              <a:rPr lang="zh-TW" altLang="zh-TW" sz="4000" dirty="0">
                <a:ea typeface="標楷體" panose="03000509000000000000" pitchFamily="65" charset="-120"/>
                <a:cs typeface="Times New Roman" panose="02020603050405020304" pitchFamily="18" charset="0"/>
              </a:rPr>
              <a:t>，都是成功協同教學的必要條件。</a:t>
            </a:r>
            <a:endParaRPr lang="zh-TW" altLang="en-US" sz="4000" dirty="0"/>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58</a:t>
            </a:fld>
            <a:endParaRPr lang="zh-TW" altLang="en-US"/>
          </a:p>
        </p:txBody>
      </p:sp>
    </p:spTree>
    <p:extLst>
      <p:ext uri="{BB962C8B-B14F-4D97-AF65-F5344CB8AC3E}">
        <p14:creationId xmlns:p14="http://schemas.microsoft.com/office/powerpoint/2010/main" val="9264492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資料庫圖表 2"/>
          <p:cNvGraphicFramePr/>
          <p:nvPr>
            <p:extLst>
              <p:ext uri="{D42A27DB-BD31-4B8C-83A1-F6EECF244321}">
                <p14:modId xmlns:p14="http://schemas.microsoft.com/office/powerpoint/2010/main" val="2261299582"/>
              </p:ext>
            </p:extLst>
          </p:nvPr>
        </p:nvGraphicFramePr>
        <p:xfrm>
          <a:off x="45720" y="-419100"/>
          <a:ext cx="1827276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2278380" y="4305300"/>
            <a:ext cx="13731239"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304800">
              <a:spcAft>
                <a:spcPts val="0"/>
              </a:spcAft>
            </a:pPr>
            <a:r>
              <a:rPr lang="en-US" altLang="zh-TW" sz="40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教學小組也要考慮</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目前</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課程是否適合協同教學</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，對於成功的協同教學課程</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是否需要改變</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，如果需要改變，課程應</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保持彈性</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59</a:t>
            </a:fld>
            <a:endParaRPr lang="zh-TW" altLang="en-US"/>
          </a:p>
        </p:txBody>
      </p:sp>
    </p:spTree>
    <p:extLst>
      <p:ext uri="{BB962C8B-B14F-4D97-AF65-F5344CB8AC3E}">
        <p14:creationId xmlns:p14="http://schemas.microsoft.com/office/powerpoint/2010/main" val="1367170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1996905940"/>
              </p:ext>
            </p:extLst>
          </p:nvPr>
        </p:nvGraphicFramePr>
        <p:xfrm>
          <a:off x="0" y="24032"/>
          <a:ext cx="18288000" cy="16637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gridCol w="4572000">
                  <a:extLst>
                    <a:ext uri="{9D8B030D-6E8A-4147-A177-3AD203B41FA5}">
                      <a16:colId xmlns:a16="http://schemas.microsoft.com/office/drawing/2014/main" xmlns="" val="20003"/>
                    </a:ext>
                  </a:extLst>
                </a:gridCol>
                <a:gridCol w="4572000">
                  <a:extLst>
                    <a:ext uri="{9D8B030D-6E8A-4147-A177-3AD203B41FA5}">
                      <a16:colId xmlns:a16="http://schemas.microsoft.com/office/drawing/2014/main" xmlns="" val="20004"/>
                    </a:ext>
                  </a:extLst>
                </a:gridCol>
              </a:tblGrid>
              <a:tr h="1663700">
                <a:tc>
                  <a:txBody>
                    <a:bodyPr/>
                    <a:lstStyle/>
                    <a:p>
                      <a:pPr algn="ctr"/>
                      <a:r>
                        <a:rPr lang="zh-TW" altLang="en-US" sz="4800" dirty="0">
                          <a:latin typeface="標楷體" panose="03000509000000000000" pitchFamily="65" charset="-120"/>
                          <a:ea typeface="標楷體" panose="03000509000000000000" pitchFamily="65" charset="-120"/>
                        </a:rPr>
                        <a:t>教師短缺</a:t>
                      </a:r>
                    </a:p>
                  </a:txBody>
                  <a:tcPr>
                    <a:solidFill>
                      <a:schemeClr val="bg2">
                        <a:lumMod val="50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知識爆炸</a:t>
                      </a:r>
                      <a:endParaRPr lang="en-US" altLang="zh-TW" sz="4800" b="1" dirty="0">
                        <a:solidFill>
                          <a:schemeClr val="lt1"/>
                        </a:solidFill>
                        <a:effectLst/>
                        <a:latin typeface="標楷體" panose="03000509000000000000" pitchFamily="65" charset="-120"/>
                        <a:ea typeface="標楷體" panose="03000509000000000000" pitchFamily="65" charset="-120"/>
                        <a:cs typeface="+mn-cs"/>
                      </a:endParaRPr>
                    </a:p>
                    <a:p>
                      <a:pPr algn="ctr"/>
                      <a:endParaRPr lang="zh-TW" altLang="en-US" sz="4800" dirty="0">
                        <a:latin typeface="標楷體" panose="03000509000000000000" pitchFamily="65" charset="-120"/>
                        <a:ea typeface="標楷體" panose="03000509000000000000" pitchFamily="65" charset="-120"/>
                      </a:endParaRPr>
                    </a:p>
                  </a:txBody>
                  <a:tcPr>
                    <a:solidFill>
                      <a:schemeClr val="bg2">
                        <a:lumMod val="75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對孩子成長</a:t>
                      </a:r>
                      <a:endParaRPr lang="en-US" altLang="zh-TW" sz="48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的了解</a:t>
                      </a:r>
                      <a:endParaRPr lang="zh-TW" altLang="en-US" sz="4800" dirty="0">
                        <a:latin typeface="標楷體" panose="03000509000000000000" pitchFamily="65" charset="-120"/>
                        <a:ea typeface="標楷體" panose="03000509000000000000" pitchFamily="65" charset="-120"/>
                      </a:endParaRPr>
                    </a:p>
                  </a:txBody>
                  <a:tcPr>
                    <a:solidFill>
                      <a:schemeClr val="bg2">
                        <a:lumMod val="75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教育目的</a:t>
                      </a:r>
                      <a:endParaRPr lang="en-US" altLang="zh-TW" sz="48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重新界定</a:t>
                      </a:r>
                      <a:endParaRPr lang="zh-TW" altLang="en-US" sz="4800" dirty="0">
                        <a:latin typeface="標楷體" panose="03000509000000000000" pitchFamily="65" charset="-120"/>
                        <a:ea typeface="標楷體" panose="03000509000000000000" pitchFamily="65" charset="-120"/>
                      </a:endParaRPr>
                    </a:p>
                  </a:txBody>
                  <a:tcPr>
                    <a:solidFill>
                      <a:schemeClr val="bg2">
                        <a:lumMod val="75000"/>
                      </a:schemeClr>
                    </a:solidFill>
                  </a:tcPr>
                </a:tc>
                <a:extLst>
                  <a:ext uri="{0D108BD9-81ED-4DB2-BD59-A6C34878D82A}">
                    <a16:rowId xmlns:a16="http://schemas.microsoft.com/office/drawing/2014/main" xmlns="" val="10000"/>
                  </a:ext>
                </a:extLst>
              </a:tr>
            </a:tbl>
          </a:graphicData>
        </a:graphic>
      </p:graphicFrame>
      <p:sp>
        <p:nvSpPr>
          <p:cNvPr id="7" name="矩形 6"/>
          <p:cNvSpPr/>
          <p:nvPr/>
        </p:nvSpPr>
        <p:spPr>
          <a:xfrm>
            <a:off x="2743200" y="3250674"/>
            <a:ext cx="13182600" cy="378565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a:r>
              <a:rPr lang="en-US" altLang="zh-TW" sz="4000" dirty="0">
                <a:solidFill>
                  <a:srgbClr val="FF0000"/>
                </a:solidFill>
                <a:latin typeface="標楷體" panose="03000509000000000000" pitchFamily="65" charset="-120"/>
                <a:ea typeface="標楷體" panose="03000509000000000000" pitchFamily="65" charset="-120"/>
              </a:rPr>
              <a:t>	</a:t>
            </a:r>
            <a:r>
              <a:rPr lang="zh-TW" altLang="en-US" sz="4000" dirty="0">
                <a:solidFill>
                  <a:srgbClr val="FF0000"/>
                </a:solidFill>
                <a:latin typeface="標楷體" panose="03000509000000000000" pitchFamily="65" charset="-120"/>
                <a:ea typeface="標楷體" panose="03000509000000000000" pitchFamily="65" charset="-120"/>
              </a:rPr>
              <a:t>學生人數增加</a:t>
            </a:r>
            <a:r>
              <a:rPr lang="zh-TW" altLang="en-US" sz="4000" dirty="0">
                <a:latin typeface="標楷體" panose="03000509000000000000" pitchFamily="65" charset="-120"/>
                <a:ea typeface="標楷體" panose="03000509000000000000" pitchFamily="65" charset="-120"/>
              </a:rPr>
              <a:t>，因此</a:t>
            </a:r>
            <a:r>
              <a:rPr lang="zh-TW" altLang="en-US" sz="4000" dirty="0">
                <a:solidFill>
                  <a:srgbClr val="FF0000"/>
                </a:solidFill>
                <a:latin typeface="標楷體" panose="03000509000000000000" pitchFamily="65" charset="-120"/>
                <a:ea typeface="標楷體" panose="03000509000000000000" pitchFamily="65" charset="-120"/>
              </a:rPr>
              <a:t>教師編制需要增加</a:t>
            </a:r>
            <a:r>
              <a:rPr lang="zh-TW" altLang="en-US" sz="4000" dirty="0">
                <a:latin typeface="標楷體" panose="03000509000000000000" pitchFamily="65" charset="-120"/>
                <a:ea typeface="標楷體" panose="03000509000000000000" pitchFamily="65" charset="-120"/>
              </a:rPr>
              <a:t>。學校比過去需要提供學生</a:t>
            </a:r>
            <a:r>
              <a:rPr lang="zh-TW" altLang="en-US" sz="4000" dirty="0">
                <a:solidFill>
                  <a:srgbClr val="FF0000"/>
                </a:solidFill>
                <a:latin typeface="標楷體" panose="03000509000000000000" pitchFamily="65" charset="-120"/>
                <a:ea typeface="標楷體" panose="03000509000000000000" pitchFamily="65" charset="-120"/>
              </a:rPr>
              <a:t>更多服務</a:t>
            </a:r>
            <a:r>
              <a:rPr lang="zh-TW" altLang="en-US" sz="4000" dirty="0">
                <a:latin typeface="標楷體" panose="03000509000000000000" pitchFamily="65" charset="-120"/>
                <a:ea typeface="標楷體" panose="03000509000000000000" pitchFamily="65" charset="-120"/>
              </a:rPr>
              <a:t>，許多級任教師轉任更專業的領域，如學校社會工作員、輔導員、語言治療師。</a:t>
            </a:r>
            <a:endParaRPr lang="en-US" altLang="zh-TW" sz="4000" dirty="0">
              <a:latin typeface="標楷體" panose="03000509000000000000" pitchFamily="65" charset="-120"/>
              <a:ea typeface="標楷體" panose="03000509000000000000" pitchFamily="65" charset="-120"/>
            </a:endParaRPr>
          </a:p>
          <a:p>
            <a:pPr indent="457200"/>
            <a:endParaRPr lang="zh-TW" altLang="en-US" sz="4000" dirty="0">
              <a:latin typeface="標楷體" panose="03000509000000000000" pitchFamily="65" charset="-120"/>
              <a:ea typeface="標楷體" panose="03000509000000000000" pitchFamily="65" charset="-120"/>
            </a:endParaRPr>
          </a:p>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另方面由於教師薪資微薄，許多學院畢業生投入其他產業，教學專業人員缺乏密集補充</a:t>
            </a:r>
            <a:r>
              <a:rPr lang="zh-TW" altLang="en-US" sz="4000" dirty="0"/>
              <a:t>。</a:t>
            </a:r>
          </a:p>
        </p:txBody>
      </p:sp>
    </p:spTree>
    <p:extLst>
      <p:ext uri="{BB962C8B-B14F-4D97-AF65-F5344CB8AC3E}">
        <p14:creationId xmlns:p14="http://schemas.microsoft.com/office/powerpoint/2010/main" val="34316043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資料庫圖表 2"/>
          <p:cNvGraphicFramePr/>
          <p:nvPr>
            <p:extLst>
              <p:ext uri="{D42A27DB-BD31-4B8C-83A1-F6EECF244321}">
                <p14:modId xmlns:p14="http://schemas.microsoft.com/office/powerpoint/2010/main" val="3375846369"/>
              </p:ext>
            </p:extLst>
          </p:nvPr>
        </p:nvGraphicFramePr>
        <p:xfrm>
          <a:off x="45720" y="-419100"/>
          <a:ext cx="1827276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2209800" y="4174004"/>
            <a:ext cx="14706600"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TW" sz="4000" dirty="0">
                <a:ea typeface="標楷體" panose="03000509000000000000" pitchFamily="65" charset="-120"/>
                <a:cs typeface="Times New Roman" panose="02020603050405020304" pitchFamily="18" charset="0"/>
              </a:rPr>
              <a:t>	</a:t>
            </a:r>
            <a:r>
              <a:rPr lang="zh-TW" altLang="zh-TW" sz="4000" dirty="0">
                <a:solidFill>
                  <a:srgbClr val="FF0000"/>
                </a:solidFill>
                <a:ea typeface="標楷體" panose="03000509000000000000" pitchFamily="65" charset="-120"/>
                <a:cs typeface="Times New Roman" panose="02020603050405020304" pitchFamily="18" charset="0"/>
              </a:rPr>
              <a:t>家長</a:t>
            </a:r>
            <a:r>
              <a:rPr lang="zh-TW" altLang="zh-TW" sz="4000" dirty="0">
                <a:ea typeface="標楷體" panose="03000509000000000000" pitchFamily="65" charset="-120"/>
                <a:cs typeface="Times New Roman" panose="02020603050405020304" pitchFamily="18" charset="0"/>
              </a:rPr>
              <a:t>對人員運用方法的</a:t>
            </a:r>
            <a:r>
              <a:rPr lang="zh-TW" altLang="en-US" sz="4000" dirty="0">
                <a:solidFill>
                  <a:srgbClr val="FF0000"/>
                </a:solidFill>
                <a:ea typeface="標楷體" panose="03000509000000000000" pitchFamily="65" charset="-120"/>
                <a:cs typeface="Times New Roman" panose="02020603050405020304" pitchFamily="18" charset="0"/>
              </a:rPr>
              <a:t>態</a:t>
            </a:r>
            <a:r>
              <a:rPr lang="zh-TW" altLang="zh-TW" sz="4000" dirty="0">
                <a:solidFill>
                  <a:srgbClr val="FF0000"/>
                </a:solidFill>
                <a:ea typeface="標楷體" panose="03000509000000000000" pitchFamily="65" charset="-120"/>
                <a:cs typeface="Times New Roman" panose="02020603050405020304" pitchFamily="18" charset="0"/>
              </a:rPr>
              <a:t>度</a:t>
            </a:r>
            <a:r>
              <a:rPr lang="zh-TW" altLang="zh-TW" sz="4000" dirty="0">
                <a:ea typeface="標楷體" panose="03000509000000000000" pitchFamily="65" charset="-120"/>
                <a:cs typeface="Times New Roman" panose="02020603050405020304" pitchFamily="18" charset="0"/>
              </a:rPr>
              <a:t>也是協同教學的必要因素。需要告知家長有關新的協同教學</a:t>
            </a:r>
            <a:r>
              <a:rPr lang="zh-TW" altLang="zh-TW" sz="4000" dirty="0">
                <a:solidFill>
                  <a:srgbClr val="FF0000"/>
                </a:solidFill>
                <a:ea typeface="標楷體" panose="03000509000000000000" pitchFamily="65" charset="-120"/>
                <a:cs typeface="Times New Roman" panose="02020603050405020304" pitchFamily="18" charset="0"/>
              </a:rPr>
              <a:t>計畫</a:t>
            </a:r>
            <a:r>
              <a:rPr lang="zh-TW" altLang="en-US" sz="4000" dirty="0">
                <a:solidFill>
                  <a:srgbClr val="FF0000"/>
                </a:solidFill>
                <a:ea typeface="標楷體" panose="03000509000000000000" pitchFamily="65" charset="-120"/>
                <a:cs typeface="Times New Roman" panose="02020603050405020304" pitchFamily="18" charset="0"/>
              </a:rPr>
              <a:t>內</a:t>
            </a:r>
            <a:r>
              <a:rPr lang="zh-TW" altLang="zh-TW" sz="4000" dirty="0">
                <a:solidFill>
                  <a:srgbClr val="FF0000"/>
                </a:solidFill>
                <a:ea typeface="標楷體" panose="03000509000000000000" pitchFamily="65" charset="-120"/>
                <a:cs typeface="Times New Roman" panose="02020603050405020304" pitchFamily="18" charset="0"/>
              </a:rPr>
              <a:t>容</a:t>
            </a:r>
            <a:r>
              <a:rPr lang="zh-TW" altLang="zh-TW" sz="4000" dirty="0">
                <a:ea typeface="標楷體" panose="03000509000000000000" pitchFamily="65" charset="-120"/>
                <a:cs typeface="Times New Roman" panose="02020603050405020304" pitchFamily="18" charset="0"/>
              </a:rPr>
              <a:t>。</a:t>
            </a:r>
            <a:r>
              <a:rPr lang="zh-TW" altLang="zh-TW" sz="4000" dirty="0">
                <a:solidFill>
                  <a:srgbClr val="FF0000"/>
                </a:solidFill>
                <a:ea typeface="標楷體" panose="03000509000000000000" pitchFamily="65" charset="-120"/>
                <a:cs typeface="Times New Roman" panose="02020603050405020304" pitchFamily="18" charset="0"/>
              </a:rPr>
              <a:t>社區</a:t>
            </a:r>
            <a:r>
              <a:rPr lang="zh-TW" altLang="zh-TW" sz="4000" dirty="0">
                <a:ea typeface="標楷體" panose="03000509000000000000" pitchFamily="65" charset="-120"/>
                <a:cs typeface="Times New Roman" panose="02020603050405020304" pitchFamily="18" charset="0"/>
              </a:rPr>
              <a:t>支持協同教學人員運用也是協同教學成功運作的必要條件。</a:t>
            </a:r>
            <a:endParaRPr lang="zh-TW" altLang="en-US" sz="4000" dirty="0"/>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60</a:t>
            </a:fld>
            <a:endParaRPr lang="zh-TW" altLang="en-US"/>
          </a:p>
        </p:txBody>
      </p:sp>
    </p:spTree>
    <p:extLst>
      <p:ext uri="{BB962C8B-B14F-4D97-AF65-F5344CB8AC3E}">
        <p14:creationId xmlns:p14="http://schemas.microsoft.com/office/powerpoint/2010/main" val="13462372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4524" y="824013"/>
            <a:ext cx="15184614" cy="8320970"/>
          </a:xfrm>
          <a:prstGeom prst="rect">
            <a:avLst/>
          </a:prstGeom>
        </p:spPr>
      </p:pic>
      <p:sp>
        <p:nvSpPr>
          <p:cNvPr id="3" name="object 3"/>
          <p:cNvSpPr txBox="1">
            <a:spLocks noGrp="1"/>
          </p:cNvSpPr>
          <p:nvPr>
            <p:ph type="title"/>
          </p:nvPr>
        </p:nvSpPr>
        <p:spPr>
          <a:xfrm>
            <a:off x="3733800" y="4152900"/>
            <a:ext cx="11353800" cy="3213059"/>
          </a:xfrm>
          <a:prstGeom prst="rect">
            <a:avLst/>
          </a:prstGeom>
        </p:spPr>
        <p:txBody>
          <a:bodyPr vert="horz" wrap="square" lIns="0" tIns="12065" rIns="0" bIns="0" rtlCol="0">
            <a:spAutoFit/>
          </a:bodyPr>
          <a:lstStyle/>
          <a:p>
            <a:pPr algn="ctr"/>
            <a:r>
              <a:rPr lang="zh-TW" altLang="zh-TW" b="1" dirty="0">
                <a:latin typeface="標楷體" panose="03000509000000000000" pitchFamily="65" charset="-120"/>
                <a:ea typeface="標楷體" panose="03000509000000000000" pitchFamily="65" charset="-120"/>
              </a:rPr>
              <a:t>協同教學可能遭遇的問題</a:t>
            </a:r>
            <a:r>
              <a:rPr lang="zh-TW" altLang="en-US" b="1" dirty="0">
                <a:latin typeface="標楷體" panose="03000509000000000000" pitchFamily="65" charset="-120"/>
                <a:ea typeface="標楷體" panose="03000509000000000000" pitchFamily="65" charset="-120"/>
              </a:rPr>
              <a:t>？</a:t>
            </a:r>
            <a:endParaRPr lang="zh-TW" altLang="zh-TW"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61</a:t>
            </a:fld>
            <a:endParaRPr lang="zh-TW" altLang="en-US"/>
          </a:p>
        </p:txBody>
      </p:sp>
      <p:pic>
        <p:nvPicPr>
          <p:cNvPr id="5" name="圖片 4"/>
          <p:cNvPicPr>
            <a:picLocks noChangeAspect="1"/>
          </p:cNvPicPr>
          <p:nvPr/>
        </p:nvPicPr>
        <p:blipFill>
          <a:blip r:embed="rId3"/>
          <a:stretch>
            <a:fillRect/>
          </a:stretch>
        </p:blipFill>
        <p:spPr>
          <a:xfrm>
            <a:off x="14478000" y="846873"/>
            <a:ext cx="956978" cy="809754"/>
          </a:xfrm>
          <a:prstGeom prst="rect">
            <a:avLst/>
          </a:prstGeom>
        </p:spPr>
      </p:pic>
      <p:pic>
        <p:nvPicPr>
          <p:cNvPr id="6" name="圖片 5"/>
          <p:cNvPicPr>
            <a:picLocks noChangeAspect="1"/>
          </p:cNvPicPr>
          <p:nvPr/>
        </p:nvPicPr>
        <p:blipFill>
          <a:blip r:embed="rId3"/>
          <a:stretch>
            <a:fillRect/>
          </a:stretch>
        </p:blipFill>
        <p:spPr>
          <a:xfrm>
            <a:off x="14313503" y="1057837"/>
            <a:ext cx="956978" cy="809754"/>
          </a:xfrm>
          <a:prstGeom prst="rect">
            <a:avLst/>
          </a:prstGeom>
        </p:spPr>
      </p:pic>
      <p:pic>
        <p:nvPicPr>
          <p:cNvPr id="7" name="圖片 6"/>
          <p:cNvPicPr>
            <a:picLocks noChangeAspect="1"/>
          </p:cNvPicPr>
          <p:nvPr/>
        </p:nvPicPr>
        <p:blipFill>
          <a:blip r:embed="rId3"/>
          <a:stretch>
            <a:fillRect/>
          </a:stretch>
        </p:blipFill>
        <p:spPr>
          <a:xfrm>
            <a:off x="14478000" y="1387386"/>
            <a:ext cx="956978" cy="809754"/>
          </a:xfrm>
          <a:prstGeom prst="rect">
            <a:avLst/>
          </a:prstGeom>
        </p:spPr>
      </p:pic>
      <p:pic>
        <p:nvPicPr>
          <p:cNvPr id="8" name="圖片 7"/>
          <p:cNvPicPr>
            <a:picLocks noChangeAspect="1"/>
          </p:cNvPicPr>
          <p:nvPr/>
        </p:nvPicPr>
        <p:blipFill>
          <a:blip r:embed="rId4"/>
          <a:stretch>
            <a:fillRect/>
          </a:stretch>
        </p:blipFill>
        <p:spPr>
          <a:xfrm>
            <a:off x="15185089" y="2440041"/>
            <a:ext cx="995519" cy="1143000"/>
          </a:xfrm>
          <a:prstGeom prst="rect">
            <a:avLst/>
          </a:prstGeom>
        </p:spPr>
      </p:pic>
    </p:spTree>
    <p:extLst>
      <p:ext uri="{BB962C8B-B14F-4D97-AF65-F5344CB8AC3E}">
        <p14:creationId xmlns:p14="http://schemas.microsoft.com/office/powerpoint/2010/main" val="7975038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04944089"/>
              </p:ext>
            </p:extLst>
          </p:nvPr>
        </p:nvGraphicFramePr>
        <p:xfrm>
          <a:off x="0" y="0"/>
          <a:ext cx="18288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gridCol w="3048000">
                  <a:extLst>
                    <a:ext uri="{9D8B030D-6E8A-4147-A177-3AD203B41FA5}">
                      <a16:colId xmlns:a16="http://schemas.microsoft.com/office/drawing/2014/main" xmlns="" val="20003"/>
                    </a:ext>
                  </a:extLst>
                </a:gridCol>
                <a:gridCol w="3048000">
                  <a:extLst>
                    <a:ext uri="{9D8B030D-6E8A-4147-A177-3AD203B41FA5}">
                      <a16:colId xmlns:a16="http://schemas.microsoft.com/office/drawing/2014/main" xmlns="" val="20004"/>
                    </a:ext>
                  </a:extLst>
                </a:gridCol>
                <a:gridCol w="3048000">
                  <a:extLst>
                    <a:ext uri="{9D8B030D-6E8A-4147-A177-3AD203B41FA5}">
                      <a16:colId xmlns:a16="http://schemas.microsoft.com/office/drawing/2014/main" xmlns="" val="20005"/>
                    </a:ext>
                  </a:extLst>
                </a:gridCol>
              </a:tblGrid>
              <a:tr h="1854200">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學校行政方面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75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教師本身方面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教學小組方面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學生方面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課程方面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校外方面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extLst>
                  <a:ext uri="{0D108BD9-81ED-4DB2-BD59-A6C34878D82A}">
                    <a16:rowId xmlns:a16="http://schemas.microsoft.com/office/drawing/2014/main" xmlns="" val="10000"/>
                  </a:ext>
                </a:extLst>
              </a:tr>
            </a:tbl>
          </a:graphicData>
        </a:graphic>
      </p:graphicFrame>
      <p:sp>
        <p:nvSpPr>
          <p:cNvPr id="3" name="矩形 2"/>
          <p:cNvSpPr/>
          <p:nvPr/>
        </p:nvSpPr>
        <p:spPr>
          <a:xfrm>
            <a:off x="914400" y="1975783"/>
            <a:ext cx="17221200" cy="784830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Aft>
                <a:spcPts val="0"/>
              </a:spcAft>
            </a:pPr>
            <a:r>
              <a:rPr lang="en-US" altLang="zh-TW" sz="3600" b="1" kern="100" dirty="0">
                <a:latin typeface="標楷體" panose="03000509000000000000" pitchFamily="65" charset="-120"/>
                <a:ea typeface="新細明體" panose="02020500000000000000" pitchFamily="18" charset="-120"/>
                <a:cs typeface="Times New Roman" panose="02020603050405020304" pitchFamily="18" charset="0"/>
              </a:rPr>
              <a:t>1.</a:t>
            </a:r>
            <a:r>
              <a:rPr lang="zh-TW" altLang="zh-TW" sz="3600" b="1" kern="100" dirty="0">
                <a:latin typeface="標楷體" panose="03000509000000000000" pitchFamily="65" charset="-120"/>
                <a:ea typeface="標楷體" panose="03000509000000000000" pitchFamily="65" charset="-120"/>
                <a:cs typeface="Times New Roman" panose="02020603050405020304" pitchFamily="18" charset="0"/>
              </a:rPr>
              <a:t>行政支援的限制</a:t>
            </a:r>
            <a:endParaRPr lang="en-US" altLang="zh-TW" sz="3600" b="1" kern="100" dirty="0">
              <a:latin typeface="標楷體" panose="03000509000000000000" pitchFamily="65" charset="-120"/>
              <a:ea typeface="標楷體" panose="03000509000000000000" pitchFamily="65" charset="-120"/>
              <a:cs typeface="Times New Roman" panose="02020603050405020304" pitchFamily="18" charset="0"/>
            </a:endParaRPr>
          </a:p>
          <a:p>
            <a:pPr>
              <a:spcAft>
                <a:spcPts val="0"/>
              </a:spcAft>
            </a:pPr>
            <a:r>
              <a:rPr lang="en-US" altLang="zh-TW" sz="3600" b="1" kern="100" dirty="0">
                <a:latin typeface="標楷體" panose="03000509000000000000" pitchFamily="65" charset="-120"/>
                <a:ea typeface="標楷體" panose="03000509000000000000" pitchFamily="65" charset="-120"/>
                <a:cs typeface="Times New Roman" panose="02020603050405020304" pitchFamily="18" charset="0"/>
              </a:rPr>
              <a:t>	</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現今學校行政</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缺</a:t>
            </a:r>
            <a:r>
              <a:rPr lang="zh-TW" altLang="en-US"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乏</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專業人員</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，行政人員負擔沉重，協同教學若想獲得學校</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行政人員</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的大力</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支援</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與</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協助</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，相當</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不樂觀</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a:t>
            </a:r>
          </a:p>
          <a:p>
            <a:pPr>
              <a:spcAft>
                <a:spcPts val="0"/>
              </a:spcAft>
            </a:pPr>
            <a:r>
              <a:rPr lang="en-US" altLang="zh-TW" sz="3600" b="1" kern="100" dirty="0">
                <a:latin typeface="標楷體" panose="03000509000000000000" pitchFamily="65" charset="-120"/>
                <a:ea typeface="標楷體" panose="03000509000000000000" pitchFamily="65" charset="-120"/>
                <a:cs typeface="Times New Roman" panose="02020603050405020304" pitchFamily="18" charset="0"/>
              </a:rPr>
              <a:t>2.</a:t>
            </a:r>
            <a:r>
              <a:rPr lang="zh-TW" altLang="zh-TW" sz="3600" b="1" kern="100" dirty="0">
                <a:latin typeface="標楷體" panose="03000509000000000000" pitchFamily="65" charset="-120"/>
                <a:ea typeface="標楷體" panose="03000509000000000000" pitchFamily="65" charset="-120"/>
                <a:cs typeface="Times New Roman" panose="02020603050405020304" pitchFamily="18" charset="0"/>
              </a:rPr>
              <a:t>空間與設備的限制</a:t>
            </a:r>
            <a:endParaRPr lang="en-US" altLang="zh-TW" sz="3600" b="1" kern="100" dirty="0">
              <a:latin typeface="標楷體" panose="03000509000000000000" pitchFamily="65" charset="-120"/>
              <a:ea typeface="標楷體" panose="03000509000000000000" pitchFamily="65" charset="-120"/>
              <a:cs typeface="Times New Roman" panose="02020603050405020304" pitchFamily="18" charset="0"/>
            </a:endParaRPr>
          </a:p>
          <a:p>
            <a:pPr>
              <a:spcAft>
                <a:spcPts val="0"/>
              </a:spcAft>
            </a:pPr>
            <a:r>
              <a:rPr lang="en-US" altLang="zh-TW" sz="3600" b="1" kern="100" dirty="0">
                <a:latin typeface="標楷體" panose="03000509000000000000" pitchFamily="65" charset="-120"/>
                <a:ea typeface="標楷體" panose="03000509000000000000" pitchFamily="65" charset="-120"/>
                <a:cs typeface="Times New Roman" panose="02020603050405020304" pitchFamily="18" charset="0"/>
              </a:rPr>
              <a:t>	</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一般學校可能</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缺乏大組教學場所</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、充分的</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獨立學習場所</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或</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小組討論空間</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a:t>
            </a:r>
          </a:p>
          <a:p>
            <a:pPr>
              <a:spcAft>
                <a:spcPts val="0"/>
              </a:spcAft>
            </a:pPr>
            <a:r>
              <a:rPr lang="en-US" altLang="zh-TW" sz="3600" b="1" kern="100" dirty="0">
                <a:latin typeface="標楷體" panose="03000509000000000000" pitchFamily="65" charset="-120"/>
                <a:ea typeface="標楷體" panose="03000509000000000000" pitchFamily="65" charset="-120"/>
                <a:cs typeface="Times New Roman" panose="02020603050405020304" pitchFamily="18" charset="0"/>
              </a:rPr>
              <a:t>3.</a:t>
            </a:r>
            <a:r>
              <a:rPr lang="zh-TW" altLang="zh-TW" sz="3600" b="1" kern="100" dirty="0">
                <a:latin typeface="標楷體" panose="03000509000000000000" pitchFamily="65" charset="-120"/>
                <a:ea typeface="標楷體" panose="03000509000000000000" pitchFamily="65" charset="-120"/>
                <a:cs typeface="Times New Roman" panose="02020603050405020304" pitchFamily="18" charset="0"/>
              </a:rPr>
              <a:t>時間的限制</a:t>
            </a:r>
            <a:endParaRPr lang="en-US" altLang="zh-TW" sz="3600" b="1" kern="100" dirty="0">
              <a:latin typeface="標楷體" panose="03000509000000000000" pitchFamily="65" charset="-120"/>
              <a:ea typeface="標楷體" panose="03000509000000000000" pitchFamily="65" charset="-120"/>
              <a:cs typeface="Times New Roman" panose="02020603050405020304" pitchFamily="18" charset="0"/>
            </a:endParaRPr>
          </a:p>
          <a:p>
            <a:pPr>
              <a:spcAft>
                <a:spcPts val="0"/>
              </a:spcAft>
            </a:pPr>
            <a:r>
              <a:rPr lang="en-US" altLang="zh-TW" sz="3600" b="1" kern="100" dirty="0">
                <a:latin typeface="標楷體" panose="03000509000000000000" pitchFamily="65" charset="-120"/>
                <a:ea typeface="標楷體" panose="03000509000000000000" pitchFamily="65" charset="-120"/>
                <a:cs typeface="Times New Roman" panose="02020603050405020304" pitchFamily="18" charset="0"/>
              </a:rPr>
              <a:t>	</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教學計畫</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教學</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和</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檢討</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都需要時間，教師</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教學</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與兼任</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行政負擔沉重</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，教師教學</a:t>
            </a:r>
            <a:r>
              <a:rPr lang="zh-TW" altLang="zh-TW" sz="3600" kern="1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時數計算</a:t>
            </a:r>
            <a:r>
              <a:rPr lang="zh-TW" altLang="zh-TW" sz="3600" kern="100" dirty="0">
                <a:latin typeface="標楷體" panose="03000509000000000000" pitchFamily="65" charset="-120"/>
                <a:ea typeface="標楷體" panose="03000509000000000000" pitchFamily="65" charset="-120"/>
                <a:cs typeface="Times New Roman" panose="02020603050405020304" pitchFamily="18" charset="0"/>
              </a:rPr>
              <a:t>見解不</a:t>
            </a:r>
            <a:r>
              <a:rPr lang="zh-TW" altLang="en-US" sz="3600" kern="100" dirty="0">
                <a:latin typeface="標楷體" panose="03000509000000000000" pitchFamily="65" charset="-120"/>
                <a:ea typeface="標楷體" panose="03000509000000000000" pitchFamily="65" charset="-120"/>
                <a:cs typeface="Times New Roman" panose="02020603050405020304" pitchFamily="18" charset="0"/>
              </a:rPr>
              <a:t>一。</a:t>
            </a:r>
            <a:endParaRPr lang="en-US" altLang="zh-TW" sz="3600" kern="100" dirty="0">
              <a:latin typeface="標楷體" panose="03000509000000000000" pitchFamily="65" charset="-120"/>
              <a:ea typeface="標楷體" panose="03000509000000000000" pitchFamily="65" charset="-120"/>
              <a:cs typeface="Times New Roman" panose="02020603050405020304" pitchFamily="18" charset="0"/>
            </a:endParaRPr>
          </a:p>
          <a:p>
            <a:r>
              <a:rPr lang="en-US" altLang="zh-TW" sz="3600" b="1" dirty="0">
                <a:latin typeface="標楷體" panose="03000509000000000000" pitchFamily="65" charset="-120"/>
                <a:ea typeface="標楷體" panose="03000509000000000000" pitchFamily="65" charset="-120"/>
              </a:rPr>
              <a:t>4.</a:t>
            </a:r>
            <a:r>
              <a:rPr lang="zh-TW" altLang="zh-TW" sz="3600" b="1" dirty="0">
                <a:latin typeface="標楷體" panose="03000509000000000000" pitchFamily="65" charset="-120"/>
                <a:ea typeface="標楷體" panose="03000509000000000000" pitchFamily="65" charset="-120"/>
              </a:rPr>
              <a:t>經費的限制</a:t>
            </a:r>
            <a:endParaRPr lang="en-US" altLang="zh-TW" sz="3600" b="1" dirty="0">
              <a:latin typeface="標楷體" panose="03000509000000000000" pitchFamily="65" charset="-120"/>
              <a:ea typeface="標楷體" panose="03000509000000000000" pitchFamily="65" charset="-120"/>
            </a:endParaRPr>
          </a:p>
          <a:p>
            <a:r>
              <a:rPr lang="en-US" altLang="zh-TW" sz="3600" b="1" dirty="0">
                <a:latin typeface="標楷體" panose="03000509000000000000" pitchFamily="65" charset="-120"/>
                <a:ea typeface="標楷體" panose="03000509000000000000" pitchFamily="65" charset="-120"/>
              </a:rPr>
              <a:t>	</a:t>
            </a:r>
            <a:r>
              <a:rPr lang="zh-TW" altLang="zh-TW" sz="3600" dirty="0">
                <a:latin typeface="標楷體" panose="03000509000000000000" pitchFamily="65" charset="-120"/>
                <a:ea typeface="標楷體" panose="03000509000000000000" pitchFamily="65" charset="-120"/>
              </a:rPr>
              <a:t>教師設計印製學習單，購買補充參考教材，視聽媒體或網路設備，需</a:t>
            </a:r>
            <a:r>
              <a:rPr lang="zh-TW" altLang="zh-TW" sz="3600" dirty="0">
                <a:solidFill>
                  <a:srgbClr val="FF0000"/>
                </a:solidFill>
                <a:latin typeface="標楷體" panose="03000509000000000000" pitchFamily="65" charset="-120"/>
                <a:ea typeface="標楷體" panose="03000509000000000000" pitchFamily="65" charset="-120"/>
              </a:rPr>
              <a:t>大量經費</a:t>
            </a:r>
            <a:r>
              <a:rPr lang="zh-TW" altLang="zh-TW" sz="3600" dirty="0">
                <a:latin typeface="標楷體" panose="03000509000000000000" pitchFamily="65" charset="-120"/>
                <a:ea typeface="標楷體" panose="03000509000000000000" pitchFamily="65" charset="-120"/>
              </a:rPr>
              <a:t>。</a:t>
            </a:r>
          </a:p>
          <a:p>
            <a:r>
              <a:rPr lang="en-US" altLang="zh-TW" sz="3600" b="1" dirty="0">
                <a:latin typeface="標楷體" panose="03000509000000000000" pitchFamily="65" charset="-120"/>
                <a:ea typeface="標楷體" panose="03000509000000000000" pitchFamily="65" charset="-120"/>
              </a:rPr>
              <a:t>5.</a:t>
            </a:r>
            <a:r>
              <a:rPr lang="zh-TW" altLang="zh-TW" sz="3600" b="1" dirty="0">
                <a:latin typeface="標楷體" panose="03000509000000000000" pitchFamily="65" charset="-120"/>
                <a:ea typeface="標楷體" panose="03000509000000000000" pitchFamily="65" charset="-120"/>
              </a:rPr>
              <a:t>行政人員的接受度</a:t>
            </a:r>
            <a:endParaRPr lang="en-US" altLang="zh-TW" sz="3600" b="1" dirty="0">
              <a:latin typeface="標楷體" panose="03000509000000000000" pitchFamily="65" charset="-120"/>
              <a:ea typeface="標楷體" panose="03000509000000000000" pitchFamily="65" charset="-120"/>
            </a:endParaRPr>
          </a:p>
          <a:p>
            <a:r>
              <a:rPr lang="en-US" altLang="zh-TW" sz="3600" b="1" dirty="0">
                <a:latin typeface="標楷體" panose="03000509000000000000" pitchFamily="65" charset="-120"/>
                <a:ea typeface="標楷體" panose="03000509000000000000" pitchFamily="65" charset="-120"/>
              </a:rPr>
              <a:t>	</a:t>
            </a:r>
            <a:r>
              <a:rPr lang="zh-TW" altLang="zh-TW" sz="3600" dirty="0">
                <a:solidFill>
                  <a:srgbClr val="FF0000"/>
                </a:solidFill>
                <a:latin typeface="標楷體" panose="03000509000000000000" pitchFamily="65" charset="-120"/>
                <a:ea typeface="標楷體" panose="03000509000000000000" pitchFamily="65" charset="-120"/>
              </a:rPr>
              <a:t>行政方面</a:t>
            </a:r>
            <a:r>
              <a:rPr lang="zh-TW" altLang="zh-TW" sz="3600" dirty="0">
                <a:latin typeface="標楷體" panose="03000509000000000000" pitchFamily="65" charset="-120"/>
                <a:ea typeface="標楷體" panose="03000509000000000000" pitchFamily="65" charset="-120"/>
              </a:rPr>
              <a:t>似乎</a:t>
            </a:r>
            <a:r>
              <a:rPr lang="zh-TW" altLang="zh-TW" sz="3600" dirty="0">
                <a:solidFill>
                  <a:srgbClr val="FF0000"/>
                </a:solidFill>
                <a:latin typeface="標楷體" panose="03000509000000000000" pitchFamily="65" charset="-120"/>
                <a:ea typeface="標楷體" panose="03000509000000000000" pitchFamily="65" charset="-120"/>
              </a:rPr>
              <a:t>不是很容易接受</a:t>
            </a:r>
            <a:r>
              <a:rPr lang="zh-TW" altLang="zh-TW" sz="3600" dirty="0">
                <a:latin typeface="標楷體" panose="03000509000000000000" pitchFamily="65" charset="-120"/>
                <a:ea typeface="標楷體" panose="03000509000000000000" pitchFamily="65" charset="-120"/>
              </a:rPr>
              <a:t>這種觀念和經常的改變，包括人事組織、彈性課程、教學方式、上課時閒。需要考慮學校</a:t>
            </a:r>
            <a:r>
              <a:rPr lang="zh-TW" altLang="zh-TW" sz="3600" dirty="0">
                <a:solidFill>
                  <a:schemeClr val="tx1"/>
                </a:solidFill>
                <a:latin typeface="標楷體" panose="03000509000000000000" pitchFamily="65" charset="-120"/>
                <a:ea typeface="標楷體" panose="03000509000000000000" pitchFamily="65" charset="-120"/>
              </a:rPr>
              <a:t>行政</a:t>
            </a:r>
            <a:r>
              <a:rPr lang="zh-TW" altLang="zh-TW" sz="3600" dirty="0">
                <a:latin typeface="標楷體" panose="03000509000000000000" pitchFamily="65" charset="-120"/>
                <a:ea typeface="標楷體" panose="03000509000000000000" pitchFamily="65" charset="-120"/>
              </a:rPr>
              <a:t>在管理上</a:t>
            </a:r>
            <a:r>
              <a:rPr lang="zh-TW" altLang="zh-TW" sz="3600" dirty="0">
                <a:solidFill>
                  <a:srgbClr val="FF0000"/>
                </a:solidFill>
                <a:latin typeface="標楷體" panose="03000509000000000000" pitchFamily="65" charset="-120"/>
                <a:ea typeface="標楷體" panose="03000509000000000000" pitchFamily="65" charset="-120"/>
              </a:rPr>
              <a:t>是否允許協同教學實驗</a:t>
            </a:r>
            <a:r>
              <a:rPr lang="zh-TW" altLang="zh-TW" sz="3600" dirty="0">
                <a:latin typeface="標楷體" panose="03000509000000000000" pitchFamily="65" charset="-120"/>
                <a:ea typeface="標楷體" panose="03000509000000000000" pitchFamily="65" charset="-120"/>
              </a:rPr>
              <a:t>與</a:t>
            </a:r>
            <a:r>
              <a:rPr lang="zh-TW" altLang="zh-TW" sz="3600" dirty="0">
                <a:solidFill>
                  <a:srgbClr val="FF0000"/>
                </a:solidFill>
                <a:latin typeface="標楷體" panose="03000509000000000000" pitchFamily="65" charset="-120"/>
                <a:ea typeface="標楷體" panose="03000509000000000000" pitchFamily="65" charset="-120"/>
              </a:rPr>
              <a:t>改革</a:t>
            </a:r>
            <a:r>
              <a:rPr lang="zh-TW" altLang="zh-TW" sz="3600" dirty="0">
                <a:latin typeface="標楷體" panose="03000509000000000000" pitchFamily="65" charset="-120"/>
                <a:ea typeface="標楷體" panose="03000509000000000000" pitchFamily="65" charset="-120"/>
              </a:rPr>
              <a:t>。</a:t>
            </a:r>
          </a:p>
          <a:p>
            <a:pPr indent="304800">
              <a:spcAft>
                <a:spcPts val="0"/>
              </a:spcAft>
            </a:pPr>
            <a:endParaRPr lang="zh-TW" altLang="zh-TW" sz="36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62</a:t>
            </a:fld>
            <a:endParaRPr lang="zh-TW" altLang="en-US"/>
          </a:p>
        </p:txBody>
      </p:sp>
    </p:spTree>
    <p:extLst>
      <p:ext uri="{BB962C8B-B14F-4D97-AF65-F5344CB8AC3E}">
        <p14:creationId xmlns:p14="http://schemas.microsoft.com/office/powerpoint/2010/main" val="20682830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226199665"/>
              </p:ext>
            </p:extLst>
          </p:nvPr>
        </p:nvGraphicFramePr>
        <p:xfrm>
          <a:off x="0" y="0"/>
          <a:ext cx="18288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gridCol w="3048000">
                  <a:extLst>
                    <a:ext uri="{9D8B030D-6E8A-4147-A177-3AD203B41FA5}">
                      <a16:colId xmlns:a16="http://schemas.microsoft.com/office/drawing/2014/main" xmlns="" val="20003"/>
                    </a:ext>
                  </a:extLst>
                </a:gridCol>
                <a:gridCol w="3048000">
                  <a:extLst>
                    <a:ext uri="{9D8B030D-6E8A-4147-A177-3AD203B41FA5}">
                      <a16:colId xmlns:a16="http://schemas.microsoft.com/office/drawing/2014/main" xmlns="" val="20004"/>
                    </a:ext>
                  </a:extLst>
                </a:gridCol>
                <a:gridCol w="3048000">
                  <a:extLst>
                    <a:ext uri="{9D8B030D-6E8A-4147-A177-3AD203B41FA5}">
                      <a16:colId xmlns:a16="http://schemas.microsoft.com/office/drawing/2014/main" xmlns="" val="20005"/>
                    </a:ext>
                  </a:extLst>
                </a:gridCol>
              </a:tblGrid>
              <a:tr h="1854200">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學校行政方面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40000"/>
                        <a:lumOff val="6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教師本身方面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75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教學小組方面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學生方面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課程方面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校外方面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extLst>
                  <a:ext uri="{0D108BD9-81ED-4DB2-BD59-A6C34878D82A}">
                    <a16:rowId xmlns:a16="http://schemas.microsoft.com/office/drawing/2014/main" xmlns="" val="10000"/>
                  </a:ext>
                </a:extLst>
              </a:tr>
            </a:tbl>
          </a:graphicData>
        </a:graphic>
      </p:graphicFrame>
      <p:sp>
        <p:nvSpPr>
          <p:cNvPr id="5" name="矩形 4"/>
          <p:cNvSpPr/>
          <p:nvPr/>
        </p:nvSpPr>
        <p:spPr>
          <a:xfrm>
            <a:off x="3124200" y="4000500"/>
            <a:ext cx="13030200" cy="2554545"/>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indent="304800">
              <a:spcAft>
                <a:spcPts val="0"/>
              </a:spcAft>
            </a:pPr>
            <a:r>
              <a:rPr lang="en-US" altLang="zh-TW" sz="40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實施協同教學</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「人」</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是最主要的限制，尤其是</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教師心態</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，參與人員的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意願</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與</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合作態度</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。教師習慣獨立作戰，</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很少</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教師願意提供自己的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計畫給大家參考</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接受批評</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不願意</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或</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不習慣真誠合作</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3" name="投影片編號版面配置區 2"/>
          <p:cNvSpPr>
            <a:spLocks noGrp="1"/>
          </p:cNvSpPr>
          <p:nvPr>
            <p:ph type="sldNum" sz="quarter" idx="7"/>
          </p:nvPr>
        </p:nvSpPr>
        <p:spPr/>
        <p:txBody>
          <a:bodyPr/>
          <a:lstStyle/>
          <a:p>
            <a:fld id="{B6F15528-21DE-4FAA-801E-634DDDAF4B2B}" type="slidenum">
              <a:rPr lang="en-US" altLang="zh-TW" smtClean="0"/>
              <a:t>63</a:t>
            </a:fld>
            <a:endParaRPr lang="zh-TW" altLang="en-US"/>
          </a:p>
        </p:txBody>
      </p:sp>
    </p:spTree>
    <p:extLst>
      <p:ext uri="{BB962C8B-B14F-4D97-AF65-F5344CB8AC3E}">
        <p14:creationId xmlns:p14="http://schemas.microsoft.com/office/powerpoint/2010/main" val="16701362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31962344"/>
              </p:ext>
            </p:extLst>
          </p:nvPr>
        </p:nvGraphicFramePr>
        <p:xfrm>
          <a:off x="0" y="0"/>
          <a:ext cx="18288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gridCol w="3048000">
                  <a:extLst>
                    <a:ext uri="{9D8B030D-6E8A-4147-A177-3AD203B41FA5}">
                      <a16:colId xmlns:a16="http://schemas.microsoft.com/office/drawing/2014/main" xmlns="" val="20003"/>
                    </a:ext>
                  </a:extLst>
                </a:gridCol>
                <a:gridCol w="3048000">
                  <a:extLst>
                    <a:ext uri="{9D8B030D-6E8A-4147-A177-3AD203B41FA5}">
                      <a16:colId xmlns:a16="http://schemas.microsoft.com/office/drawing/2014/main" xmlns="" val="20004"/>
                    </a:ext>
                  </a:extLst>
                </a:gridCol>
                <a:gridCol w="3048000">
                  <a:extLst>
                    <a:ext uri="{9D8B030D-6E8A-4147-A177-3AD203B41FA5}">
                      <a16:colId xmlns:a16="http://schemas.microsoft.com/office/drawing/2014/main" xmlns="" val="20005"/>
                    </a:ext>
                  </a:extLst>
                </a:gridCol>
              </a:tblGrid>
              <a:tr h="1854200">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學校行政方面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教師本身方面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教學小組方面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75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學生方面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課程方面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校外方面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extLst>
                  <a:ext uri="{0D108BD9-81ED-4DB2-BD59-A6C34878D82A}">
                    <a16:rowId xmlns:a16="http://schemas.microsoft.com/office/drawing/2014/main" xmlns="" val="10000"/>
                  </a:ext>
                </a:extLst>
              </a:tr>
            </a:tbl>
          </a:graphicData>
        </a:graphic>
      </p:graphicFrame>
      <p:sp>
        <p:nvSpPr>
          <p:cNvPr id="4" name="矩形 3"/>
          <p:cNvSpPr/>
          <p:nvPr/>
        </p:nvSpPr>
        <p:spPr>
          <a:xfrm>
            <a:off x="1143000" y="2705100"/>
            <a:ext cx="16383000" cy="5632311"/>
          </a:xfrm>
          <a:prstGeom prst="rect">
            <a:avLst/>
          </a:prstGeom>
          <a:solidFill>
            <a:schemeClr val="bg1"/>
          </a:solidFill>
        </p:spPr>
        <p:style>
          <a:lnRef idx="0">
            <a:scrgbClr r="0" g="0" b="0"/>
          </a:lnRef>
          <a:fillRef idx="1001">
            <a:schemeClr val="lt2"/>
          </a:fillRef>
          <a:effectRef idx="0">
            <a:scrgbClr r="0" g="0" b="0"/>
          </a:effectRef>
          <a:fontRef idx="major"/>
        </p:style>
        <p:txBody>
          <a:bodyPr wrap="square">
            <a:spAutoFit/>
          </a:bodyPr>
          <a:lstStyle/>
          <a:p>
            <a:pPr>
              <a:spcAft>
                <a:spcPts val="0"/>
              </a:spcAft>
            </a:pPr>
            <a:r>
              <a:rPr lang="en-US" altLang="zh-TW" sz="4000" b="1" kern="100" dirty="0">
                <a:latin typeface="標楷體" panose="03000509000000000000" pitchFamily="65" charset="-120"/>
                <a:ea typeface="新細明體" panose="02020500000000000000" pitchFamily="18" charset="-120"/>
                <a:cs typeface="Times New Roman" panose="02020603050405020304" pitchFamily="18" charset="0"/>
              </a:rPr>
              <a:t>1.</a:t>
            </a:r>
            <a:r>
              <a:rPr lang="zh-TW" altLang="zh-TW" sz="4000" b="1" kern="100" dirty="0">
                <a:latin typeface="Calibri" panose="020F0502020204030204" pitchFamily="34" charset="0"/>
                <a:ea typeface="標楷體" panose="03000509000000000000" pitchFamily="65" charset="-120"/>
                <a:cs typeface="Times New Roman" panose="02020603050405020304" pitchFamily="18" charset="0"/>
              </a:rPr>
              <a:t>小組成員的問題</a:t>
            </a:r>
            <a:endParaRPr lang="zh-TW"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40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協同教學在教學小組可能的問題，包括：協同是</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困難的</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、無法</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高度</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投入</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、個别教師可能會受忽視、小組成員可能出現</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不適配</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、可能缺</a:t>
            </a:r>
            <a:r>
              <a:rPr lang="zh-TW" altLang="en-US" sz="4000" kern="100" dirty="0">
                <a:latin typeface="Calibri" panose="020F0502020204030204" pitchFamily="34" charset="0"/>
                <a:ea typeface="標楷體" panose="03000509000000000000" pitchFamily="65" charset="-120"/>
                <a:cs typeface="Times New Roman" panose="02020603050405020304" pitchFamily="18" charset="0"/>
              </a:rPr>
              <a:t>乏</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人際</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和</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問題解決技巧</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、要和小組成員</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保持開放</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誠實</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是</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困難的</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a:t>
            </a:r>
            <a:endParaRPr lang="zh-TW"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endParaRPr lang="en-US" altLang="zh-TW" sz="4000" b="1" kern="100" dirty="0">
              <a:latin typeface="標楷體" panose="03000509000000000000" pitchFamily="65" charset="-120"/>
              <a:ea typeface="新細明體" panose="02020500000000000000" pitchFamily="18" charset="-120"/>
              <a:cs typeface="Times New Roman" panose="02020603050405020304" pitchFamily="18" charset="0"/>
            </a:endParaRPr>
          </a:p>
          <a:p>
            <a:pPr>
              <a:spcAft>
                <a:spcPts val="0"/>
              </a:spcAft>
            </a:pPr>
            <a:r>
              <a:rPr lang="en-US" altLang="zh-TW" sz="4000" b="1" kern="100" dirty="0">
                <a:latin typeface="標楷體" panose="03000509000000000000" pitchFamily="65" charset="-120"/>
                <a:ea typeface="新細明體" panose="02020500000000000000" pitchFamily="18" charset="-120"/>
                <a:cs typeface="Times New Roman" panose="02020603050405020304" pitchFamily="18" charset="0"/>
              </a:rPr>
              <a:t>2.</a:t>
            </a:r>
            <a:r>
              <a:rPr lang="zh-TW" altLang="zh-TW" sz="4000" b="1" kern="100" dirty="0">
                <a:latin typeface="Calibri" panose="020F0502020204030204" pitchFamily="34" charset="0"/>
                <a:ea typeface="標楷體" panose="03000509000000000000" pitchFamily="65" charset="-120"/>
                <a:cs typeface="Times New Roman" panose="02020603050405020304" pitchFamily="18" charset="0"/>
              </a:rPr>
              <a:t>小組運作的問題</a:t>
            </a:r>
            <a:endParaRPr lang="zh-TW"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40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需要</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額外</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的計畫</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時間</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、決定共同計畫與討論時間、做決定、學生安置與分組、彈性時間空間安排、課表安排、教師工作負擔</a:t>
            </a:r>
            <a:r>
              <a:rPr lang="zh-TW" altLang="zh-TW" sz="4000" kern="100">
                <a:latin typeface="Calibri" panose="020F0502020204030204" pitchFamily="34" charset="0"/>
                <a:ea typeface="標楷體" panose="03000509000000000000" pitchFamily="65" charset="-120"/>
                <a:cs typeface="Times New Roman" panose="02020603050405020304" pitchFamily="18" charset="0"/>
              </a:rPr>
              <a:t>及授課</a:t>
            </a:r>
            <a:r>
              <a:rPr lang="zh-TW" altLang="en-US" sz="4000" kern="100">
                <a:latin typeface="Calibri" panose="020F0502020204030204" pitchFamily="34" charset="0"/>
                <a:ea typeface="標楷體" panose="03000509000000000000" pitchFamily="65" charset="-120"/>
                <a:cs typeface="Times New Roman" panose="02020603050405020304" pitchFamily="18" charset="0"/>
              </a:rPr>
              <a:t>節</a:t>
            </a:r>
            <a:r>
              <a:rPr lang="zh-TW" altLang="zh-TW" sz="4000" kern="100">
                <a:latin typeface="Calibri" panose="020F0502020204030204" pitchFamily="34" charset="0"/>
                <a:ea typeface="標楷體" panose="03000509000000000000" pitchFamily="65" charset="-120"/>
                <a:cs typeface="Times New Roman" panose="02020603050405020304" pitchFamily="18" charset="0"/>
              </a:rPr>
              <a:t>數</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計算、行政支援、學生評量。</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3" name="投影片編號版面配置區 2"/>
          <p:cNvSpPr>
            <a:spLocks noGrp="1"/>
          </p:cNvSpPr>
          <p:nvPr>
            <p:ph type="sldNum" sz="quarter" idx="7"/>
          </p:nvPr>
        </p:nvSpPr>
        <p:spPr/>
        <p:txBody>
          <a:bodyPr/>
          <a:lstStyle/>
          <a:p>
            <a:fld id="{B6F15528-21DE-4FAA-801E-634DDDAF4B2B}" type="slidenum">
              <a:rPr lang="en-US" altLang="zh-TW" smtClean="0"/>
              <a:t>64</a:t>
            </a:fld>
            <a:endParaRPr lang="zh-TW" altLang="en-US"/>
          </a:p>
        </p:txBody>
      </p:sp>
    </p:spTree>
    <p:extLst>
      <p:ext uri="{BB962C8B-B14F-4D97-AF65-F5344CB8AC3E}">
        <p14:creationId xmlns:p14="http://schemas.microsoft.com/office/powerpoint/2010/main" val="15813865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63608462"/>
              </p:ext>
            </p:extLst>
          </p:nvPr>
        </p:nvGraphicFramePr>
        <p:xfrm>
          <a:off x="0" y="0"/>
          <a:ext cx="18288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gridCol w="3048000">
                  <a:extLst>
                    <a:ext uri="{9D8B030D-6E8A-4147-A177-3AD203B41FA5}">
                      <a16:colId xmlns:a16="http://schemas.microsoft.com/office/drawing/2014/main" xmlns="" val="20003"/>
                    </a:ext>
                  </a:extLst>
                </a:gridCol>
                <a:gridCol w="3048000">
                  <a:extLst>
                    <a:ext uri="{9D8B030D-6E8A-4147-A177-3AD203B41FA5}">
                      <a16:colId xmlns:a16="http://schemas.microsoft.com/office/drawing/2014/main" xmlns="" val="20004"/>
                    </a:ext>
                  </a:extLst>
                </a:gridCol>
                <a:gridCol w="3048000">
                  <a:extLst>
                    <a:ext uri="{9D8B030D-6E8A-4147-A177-3AD203B41FA5}">
                      <a16:colId xmlns:a16="http://schemas.microsoft.com/office/drawing/2014/main" xmlns="" val="20005"/>
                    </a:ext>
                  </a:extLst>
                </a:gridCol>
              </a:tblGrid>
              <a:tr h="1854200">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學校行政方面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教師本身方面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教學小組方面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學生方面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75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課程方面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校外方面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extLst>
                  <a:ext uri="{0D108BD9-81ED-4DB2-BD59-A6C34878D82A}">
                    <a16:rowId xmlns:a16="http://schemas.microsoft.com/office/drawing/2014/main" xmlns="" val="10000"/>
                  </a:ext>
                </a:extLst>
              </a:tr>
            </a:tbl>
          </a:graphicData>
        </a:graphic>
      </p:graphicFrame>
      <p:sp>
        <p:nvSpPr>
          <p:cNvPr id="4" name="矩形 3"/>
          <p:cNvSpPr/>
          <p:nvPr/>
        </p:nvSpPr>
        <p:spPr>
          <a:xfrm>
            <a:off x="2590800" y="4533900"/>
            <a:ext cx="13335000" cy="1938992"/>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wrap="square">
            <a:spAutoFit/>
          </a:bodyPr>
          <a:lstStyle/>
          <a:p>
            <a:pPr>
              <a:spcAft>
                <a:spcPts val="0"/>
              </a:spcAft>
            </a:pPr>
            <a:r>
              <a:rPr lang="en-US" altLang="zh-TW" sz="4000" kern="100" dirty="0">
                <a:latin typeface="Calibri" panose="020F0502020204030204" pitchFamily="34" charset="0"/>
                <a:ea typeface="標楷體" panose="03000509000000000000" pitchFamily="65" charset="-120"/>
                <a:cs typeface="Times New Roman" panose="02020603050405020304" pitchFamily="18" charset="0"/>
              </a:rPr>
              <a:t>	</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並非每個學生</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能從</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不同</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教學類型</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中獲得最大效益，尤其是</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學習能力差</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的學生，</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班級融合力</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可能削弱。實施協同教學需要考慮學生的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學習</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是否在協同教學獲得最大</a:t>
            </a:r>
            <a:r>
              <a:rPr lang="zh-TW" altLang="en-US" sz="4000" kern="100" dirty="0">
                <a:latin typeface="Calibri" panose="020F0502020204030204" pitchFamily="34" charset="0"/>
                <a:ea typeface="標楷體" panose="03000509000000000000" pitchFamily="65" charset="-120"/>
                <a:cs typeface="Times New Roman" panose="02020603050405020304" pitchFamily="18" charset="0"/>
              </a:rPr>
              <a:t>利</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益。</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3" name="投影片編號版面配置區 2"/>
          <p:cNvSpPr>
            <a:spLocks noGrp="1"/>
          </p:cNvSpPr>
          <p:nvPr>
            <p:ph type="sldNum" sz="quarter" idx="7"/>
          </p:nvPr>
        </p:nvSpPr>
        <p:spPr/>
        <p:txBody>
          <a:bodyPr/>
          <a:lstStyle/>
          <a:p>
            <a:fld id="{B6F15528-21DE-4FAA-801E-634DDDAF4B2B}" type="slidenum">
              <a:rPr lang="en-US" altLang="zh-TW" smtClean="0"/>
              <a:t>65</a:t>
            </a:fld>
            <a:endParaRPr lang="zh-TW" altLang="en-US"/>
          </a:p>
        </p:txBody>
      </p:sp>
    </p:spTree>
    <p:extLst>
      <p:ext uri="{BB962C8B-B14F-4D97-AF65-F5344CB8AC3E}">
        <p14:creationId xmlns:p14="http://schemas.microsoft.com/office/powerpoint/2010/main" val="2372858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839078413"/>
              </p:ext>
            </p:extLst>
          </p:nvPr>
        </p:nvGraphicFramePr>
        <p:xfrm>
          <a:off x="0" y="0"/>
          <a:ext cx="18288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gridCol w="3048000">
                  <a:extLst>
                    <a:ext uri="{9D8B030D-6E8A-4147-A177-3AD203B41FA5}">
                      <a16:colId xmlns:a16="http://schemas.microsoft.com/office/drawing/2014/main" xmlns="" val="20003"/>
                    </a:ext>
                  </a:extLst>
                </a:gridCol>
                <a:gridCol w="3048000">
                  <a:extLst>
                    <a:ext uri="{9D8B030D-6E8A-4147-A177-3AD203B41FA5}">
                      <a16:colId xmlns:a16="http://schemas.microsoft.com/office/drawing/2014/main" xmlns="" val="20004"/>
                    </a:ext>
                  </a:extLst>
                </a:gridCol>
                <a:gridCol w="3048000">
                  <a:extLst>
                    <a:ext uri="{9D8B030D-6E8A-4147-A177-3AD203B41FA5}">
                      <a16:colId xmlns:a16="http://schemas.microsoft.com/office/drawing/2014/main" xmlns="" val="20005"/>
                    </a:ext>
                  </a:extLst>
                </a:gridCol>
              </a:tblGrid>
              <a:tr h="1854200">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學校行政方面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教師本身方面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教學小組方面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學生方面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課程方面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75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校外方面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extLst>
                  <a:ext uri="{0D108BD9-81ED-4DB2-BD59-A6C34878D82A}">
                    <a16:rowId xmlns:a16="http://schemas.microsoft.com/office/drawing/2014/main" xmlns="" val="10000"/>
                  </a:ext>
                </a:extLst>
              </a:tr>
            </a:tbl>
          </a:graphicData>
        </a:graphic>
      </p:graphicFrame>
      <p:sp>
        <p:nvSpPr>
          <p:cNvPr id="3" name="矩形 2"/>
          <p:cNvSpPr/>
          <p:nvPr/>
        </p:nvSpPr>
        <p:spPr>
          <a:xfrm>
            <a:off x="4495800" y="4457700"/>
            <a:ext cx="9144000" cy="1938992"/>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a:spAutoFit/>
          </a:bodyPr>
          <a:lstStyle/>
          <a:p>
            <a:pPr>
              <a:spcAft>
                <a:spcPts val="0"/>
              </a:spcAft>
            </a:pP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有一些課程將受到</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限制</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，如著重調查、活動等方法的科目，就不是小組討論或獨立研究能達成。</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66</a:t>
            </a:fld>
            <a:endParaRPr lang="zh-TW" altLang="en-US"/>
          </a:p>
        </p:txBody>
      </p:sp>
    </p:spTree>
    <p:extLst>
      <p:ext uri="{BB962C8B-B14F-4D97-AF65-F5344CB8AC3E}">
        <p14:creationId xmlns:p14="http://schemas.microsoft.com/office/powerpoint/2010/main" val="12893196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300528588"/>
              </p:ext>
            </p:extLst>
          </p:nvPr>
        </p:nvGraphicFramePr>
        <p:xfrm>
          <a:off x="0" y="0"/>
          <a:ext cx="18288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gridCol w="3048000">
                  <a:extLst>
                    <a:ext uri="{9D8B030D-6E8A-4147-A177-3AD203B41FA5}">
                      <a16:colId xmlns:a16="http://schemas.microsoft.com/office/drawing/2014/main" xmlns="" val="20003"/>
                    </a:ext>
                  </a:extLst>
                </a:gridCol>
                <a:gridCol w="3048000">
                  <a:extLst>
                    <a:ext uri="{9D8B030D-6E8A-4147-A177-3AD203B41FA5}">
                      <a16:colId xmlns:a16="http://schemas.microsoft.com/office/drawing/2014/main" xmlns="" val="20004"/>
                    </a:ext>
                  </a:extLst>
                </a:gridCol>
                <a:gridCol w="3048000">
                  <a:extLst>
                    <a:ext uri="{9D8B030D-6E8A-4147-A177-3AD203B41FA5}">
                      <a16:colId xmlns:a16="http://schemas.microsoft.com/office/drawing/2014/main" xmlns="" val="20005"/>
                    </a:ext>
                  </a:extLst>
                </a:gridCol>
              </a:tblGrid>
              <a:tr h="1854200">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學校行政方面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教師本身方面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教學小組方面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學生方面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課程方面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60000"/>
                        <a:lumOff val="40000"/>
                      </a:schemeClr>
                    </a:solidFill>
                  </a:tcPr>
                </a:tc>
                <a:tc>
                  <a:txBody>
                    <a:bodyPr/>
                    <a:lstStyle/>
                    <a:p>
                      <a:pPr algn="ctr"/>
                      <a:endParaRPr lang="en-US" altLang="zh-TW" sz="36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zh-TW" sz="3600" b="1" dirty="0">
                          <a:solidFill>
                            <a:schemeClr val="lt1"/>
                          </a:solidFill>
                          <a:effectLst/>
                          <a:latin typeface="標楷體" panose="03000509000000000000" pitchFamily="65" charset="-120"/>
                          <a:ea typeface="標楷體" panose="03000509000000000000" pitchFamily="65" charset="-120"/>
                          <a:cs typeface="+mn-cs"/>
                        </a:rPr>
                        <a:t>校外方面</a:t>
                      </a:r>
                      <a:endParaRPr lang="zh-TW" altLang="en-US" sz="3600" dirty="0">
                        <a:latin typeface="標楷體" panose="03000509000000000000" pitchFamily="65" charset="-120"/>
                        <a:ea typeface="標楷體" panose="03000509000000000000" pitchFamily="65" charset="-120"/>
                      </a:endParaRPr>
                    </a:p>
                  </a:txBody>
                  <a:tcPr>
                    <a:solidFill>
                      <a:schemeClr val="accent6">
                        <a:lumMod val="75000"/>
                      </a:schemeClr>
                    </a:solidFill>
                  </a:tcPr>
                </a:tc>
                <a:extLst>
                  <a:ext uri="{0D108BD9-81ED-4DB2-BD59-A6C34878D82A}">
                    <a16:rowId xmlns:a16="http://schemas.microsoft.com/office/drawing/2014/main" xmlns="" val="10000"/>
                  </a:ext>
                </a:extLst>
              </a:tr>
            </a:tbl>
          </a:graphicData>
        </a:graphic>
      </p:graphicFrame>
      <p:sp>
        <p:nvSpPr>
          <p:cNvPr id="3" name="矩形 2"/>
          <p:cNvSpPr/>
          <p:nvPr/>
        </p:nvSpPr>
        <p:spPr>
          <a:xfrm>
            <a:off x="4038600" y="5143500"/>
            <a:ext cx="11982768" cy="707886"/>
          </a:xfrm>
          <a:prstGeom prst="rect">
            <a:avLst/>
          </a:prstGeom>
          <a:solidFill>
            <a:schemeClr val="bg1"/>
          </a:solidFill>
        </p:spPr>
        <p:style>
          <a:lnRef idx="1">
            <a:schemeClr val="accent6"/>
          </a:lnRef>
          <a:fillRef idx="2">
            <a:schemeClr val="accent6"/>
          </a:fillRef>
          <a:effectRef idx="1">
            <a:schemeClr val="accent6"/>
          </a:effectRef>
          <a:fontRef idx="minor">
            <a:schemeClr val="dk1"/>
          </a:fontRef>
        </p:style>
        <p:txBody>
          <a:bodyPr wrap="none">
            <a:spAutoFit/>
          </a:bodyPr>
          <a:lstStyle/>
          <a:p>
            <a:pPr>
              <a:spcAft>
                <a:spcPts val="0"/>
              </a:spcAft>
            </a:pP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家長和社區</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不正確</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的</a:t>
            </a:r>
            <a:r>
              <a:rPr lang="zh-TW" altLang="zh-TW" sz="40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看法</a:t>
            </a:r>
            <a:r>
              <a:rPr lang="zh-TW" altLang="zh-TW" sz="4000" kern="100" dirty="0">
                <a:latin typeface="Calibri" panose="020F0502020204030204" pitchFamily="34" charset="0"/>
                <a:ea typeface="標楷體" panose="03000509000000000000" pitchFamily="65" charset="-120"/>
                <a:cs typeface="Times New Roman" panose="02020603050405020304" pitchFamily="18" charset="0"/>
              </a:rPr>
              <a:t>可能是協同教學的絆腳石。</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67</a:t>
            </a:fld>
            <a:endParaRPr lang="zh-TW" altLang="en-US"/>
          </a:p>
        </p:txBody>
      </p:sp>
    </p:spTree>
    <p:extLst>
      <p:ext uri="{BB962C8B-B14F-4D97-AF65-F5344CB8AC3E}">
        <p14:creationId xmlns:p14="http://schemas.microsoft.com/office/powerpoint/2010/main" val="22364747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93104" y="942975"/>
            <a:ext cx="15184614" cy="8320970"/>
          </a:xfrm>
          <a:prstGeom prst="rect">
            <a:avLst/>
          </a:prstGeom>
        </p:spPr>
      </p:pic>
      <p:sp>
        <p:nvSpPr>
          <p:cNvPr id="3" name="object 3"/>
          <p:cNvSpPr txBox="1">
            <a:spLocks noGrp="1"/>
          </p:cNvSpPr>
          <p:nvPr>
            <p:ph type="title"/>
          </p:nvPr>
        </p:nvSpPr>
        <p:spPr>
          <a:xfrm>
            <a:off x="4056983" y="3583041"/>
            <a:ext cx="10287000" cy="3213059"/>
          </a:xfrm>
          <a:prstGeom prst="rect">
            <a:avLst/>
          </a:prstGeom>
        </p:spPr>
        <p:txBody>
          <a:bodyPr vert="horz" wrap="square" lIns="0" tIns="12065" rIns="0" bIns="0" rtlCol="0">
            <a:spAutoFit/>
          </a:bodyPr>
          <a:lstStyle/>
          <a:p>
            <a:pPr algn="ctr"/>
            <a:r>
              <a:rPr lang="zh-TW" altLang="zh-TW" b="1" dirty="0">
                <a:latin typeface="標楷體" panose="03000509000000000000" pitchFamily="65" charset="-120"/>
                <a:ea typeface="標楷體" panose="03000509000000000000" pitchFamily="65" charset="-120"/>
              </a:rPr>
              <a:t>協同教學與傳統教學之比較</a:t>
            </a:r>
            <a:endParaRPr lang="zh-TW" altLang="zh-TW"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68</a:t>
            </a:fld>
            <a:endParaRPr lang="zh-TW" altLang="en-US"/>
          </a:p>
        </p:txBody>
      </p:sp>
      <p:pic>
        <p:nvPicPr>
          <p:cNvPr id="5" name="圖片 4"/>
          <p:cNvPicPr>
            <a:picLocks noChangeAspect="1"/>
          </p:cNvPicPr>
          <p:nvPr/>
        </p:nvPicPr>
        <p:blipFill>
          <a:blip r:embed="rId3"/>
          <a:stretch>
            <a:fillRect/>
          </a:stretch>
        </p:blipFill>
        <p:spPr>
          <a:xfrm>
            <a:off x="14343983" y="952500"/>
            <a:ext cx="956978" cy="809754"/>
          </a:xfrm>
          <a:prstGeom prst="rect">
            <a:avLst/>
          </a:prstGeom>
        </p:spPr>
      </p:pic>
      <p:pic>
        <p:nvPicPr>
          <p:cNvPr id="6" name="圖片 5"/>
          <p:cNvPicPr>
            <a:picLocks noChangeAspect="1"/>
          </p:cNvPicPr>
          <p:nvPr/>
        </p:nvPicPr>
        <p:blipFill>
          <a:blip r:embed="rId3"/>
          <a:stretch>
            <a:fillRect/>
          </a:stretch>
        </p:blipFill>
        <p:spPr>
          <a:xfrm>
            <a:off x="14609111" y="952500"/>
            <a:ext cx="956978" cy="809754"/>
          </a:xfrm>
          <a:prstGeom prst="rect">
            <a:avLst/>
          </a:prstGeom>
        </p:spPr>
      </p:pic>
      <p:pic>
        <p:nvPicPr>
          <p:cNvPr id="7" name="圖片 6"/>
          <p:cNvPicPr>
            <a:picLocks noChangeAspect="1"/>
          </p:cNvPicPr>
          <p:nvPr/>
        </p:nvPicPr>
        <p:blipFill>
          <a:blip r:embed="rId3"/>
          <a:stretch>
            <a:fillRect/>
          </a:stretch>
        </p:blipFill>
        <p:spPr>
          <a:xfrm>
            <a:off x="14343983" y="1318167"/>
            <a:ext cx="956978" cy="809754"/>
          </a:xfrm>
          <a:prstGeom prst="rect">
            <a:avLst/>
          </a:prstGeom>
        </p:spPr>
      </p:pic>
      <p:pic>
        <p:nvPicPr>
          <p:cNvPr id="8" name="圖片 7"/>
          <p:cNvPicPr>
            <a:picLocks noChangeAspect="1"/>
          </p:cNvPicPr>
          <p:nvPr/>
        </p:nvPicPr>
        <p:blipFill>
          <a:blip r:embed="rId4"/>
          <a:stretch>
            <a:fillRect/>
          </a:stretch>
        </p:blipFill>
        <p:spPr>
          <a:xfrm>
            <a:off x="15185089" y="2440041"/>
            <a:ext cx="995519" cy="1143000"/>
          </a:xfrm>
          <a:prstGeom prst="rect">
            <a:avLst/>
          </a:prstGeom>
        </p:spPr>
      </p:pic>
    </p:spTree>
    <p:extLst>
      <p:ext uri="{BB962C8B-B14F-4D97-AF65-F5344CB8AC3E}">
        <p14:creationId xmlns:p14="http://schemas.microsoft.com/office/powerpoint/2010/main" val="524227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0168" y="608734"/>
            <a:ext cx="4339650" cy="923330"/>
          </a:xfrm>
          <a:prstGeom prst="rect">
            <a:avLst/>
          </a:prstGeom>
          <a:solidFill>
            <a:schemeClr val="accent1">
              <a:lumMod val="20000"/>
              <a:lumOff val="80000"/>
            </a:schemeClr>
          </a:solidFill>
        </p:spPr>
        <p:txBody>
          <a:bodyPr wrap="none">
            <a:spAutoFit/>
          </a:bodyPr>
          <a:lstStyle/>
          <a:p>
            <a:r>
              <a:rPr lang="zh-TW" altLang="en-US" sz="5400" dirty="0">
                <a:latin typeface="標楷體" panose="03000509000000000000" pitchFamily="65" charset="-120"/>
                <a:ea typeface="標楷體" panose="03000509000000000000" pitchFamily="65" charset="-120"/>
              </a:rPr>
              <a:t>傳統教育型態</a:t>
            </a:r>
          </a:p>
        </p:txBody>
      </p:sp>
      <p:sp>
        <p:nvSpPr>
          <p:cNvPr id="4" name="矩形 3"/>
          <p:cNvSpPr/>
          <p:nvPr/>
        </p:nvSpPr>
        <p:spPr>
          <a:xfrm>
            <a:off x="12496800" y="608734"/>
            <a:ext cx="2954655" cy="923330"/>
          </a:xfrm>
          <a:prstGeom prst="rect">
            <a:avLst/>
          </a:prstGeom>
          <a:solidFill>
            <a:schemeClr val="accent6">
              <a:lumMod val="40000"/>
              <a:lumOff val="60000"/>
            </a:schemeClr>
          </a:solidFill>
        </p:spPr>
        <p:txBody>
          <a:bodyPr wrap="none">
            <a:spAutoFit/>
          </a:bodyPr>
          <a:lstStyle/>
          <a:p>
            <a:r>
              <a:rPr lang="zh-TW" altLang="en-US" sz="5400" dirty="0">
                <a:latin typeface="標楷體" panose="03000509000000000000" pitchFamily="65" charset="-120"/>
                <a:ea typeface="標楷體" panose="03000509000000000000" pitchFamily="65" charset="-120"/>
              </a:rPr>
              <a:t>協同教學</a:t>
            </a:r>
          </a:p>
        </p:txBody>
      </p:sp>
      <p:sp>
        <p:nvSpPr>
          <p:cNvPr id="5" name="左-右雙向箭號 4"/>
          <p:cNvSpPr/>
          <p:nvPr/>
        </p:nvSpPr>
        <p:spPr>
          <a:xfrm>
            <a:off x="7315200" y="4453890"/>
            <a:ext cx="3505200" cy="137160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圓角矩形 1"/>
          <p:cNvSpPr/>
          <p:nvPr/>
        </p:nvSpPr>
        <p:spPr>
          <a:xfrm>
            <a:off x="674757" y="1834269"/>
            <a:ext cx="6495335" cy="7997190"/>
          </a:xfrm>
          <a:prstGeom prst="roundRect">
            <a:avLst/>
          </a:prstGeom>
          <a:solidFill>
            <a:schemeClr val="accent1">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標楷體" panose="03000509000000000000" pitchFamily="65" charset="-120"/>
              <a:ea typeface="標楷體" panose="03000509000000000000" pitchFamily="65" charset="-120"/>
            </a:endParaRPr>
          </a:p>
        </p:txBody>
      </p:sp>
      <p:sp>
        <p:nvSpPr>
          <p:cNvPr id="7" name="矩形 6"/>
          <p:cNvSpPr/>
          <p:nvPr/>
        </p:nvSpPr>
        <p:spPr>
          <a:xfrm>
            <a:off x="829895" y="3009900"/>
            <a:ext cx="6340197" cy="6001643"/>
          </a:xfrm>
          <a:prstGeom prst="rect">
            <a:avLst/>
          </a:prstGeom>
        </p:spPr>
        <p:txBody>
          <a:bodyPr wrap="none">
            <a:spAutoFit/>
          </a:bodyPr>
          <a:lstStyle/>
          <a:p>
            <a:r>
              <a:rPr lang="en-US" altLang="zh-TW" sz="3200" dirty="0">
                <a:latin typeface="標楷體" panose="03000509000000000000" pitchFamily="65" charset="-120"/>
                <a:ea typeface="標楷體" panose="03000509000000000000" pitchFamily="65" charset="-120"/>
              </a:rPr>
              <a:t>1.</a:t>
            </a:r>
            <a:r>
              <a:rPr lang="zh-TW" altLang="en-US" sz="3200" dirty="0">
                <a:latin typeface="標楷體" panose="03000509000000000000" pitchFamily="65" charset="-120"/>
                <a:ea typeface="標楷體" panose="03000509000000000000" pitchFamily="65" charset="-120"/>
              </a:rPr>
              <a:t>一位教師擔任教學</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r>
              <a:rPr lang="en-US" altLang="zh-TW" sz="3200" dirty="0">
                <a:latin typeface="標楷體" panose="03000509000000000000" pitchFamily="65" charset="-120"/>
                <a:ea typeface="標楷體" panose="03000509000000000000" pitchFamily="65" charset="-120"/>
              </a:rPr>
              <a:t>2.</a:t>
            </a:r>
            <a:r>
              <a:rPr lang="zh-TW" altLang="zh-TW" sz="3200" dirty="0">
                <a:latin typeface="標楷體" panose="03000509000000000000" pitchFamily="65" charset="-120"/>
                <a:ea typeface="標楷體" panose="03000509000000000000" pitchFamily="65" charset="-120"/>
              </a:rPr>
              <a:t>教學計畫優劣只憑個人主觀見解</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r>
              <a:rPr lang="en-US" altLang="zh-TW" sz="3200" dirty="0">
                <a:latin typeface="標楷體" panose="03000509000000000000" pitchFamily="65" charset="-120"/>
                <a:ea typeface="標楷體" panose="03000509000000000000" pitchFamily="65" charset="-120"/>
              </a:rPr>
              <a:t>3.</a:t>
            </a:r>
            <a:r>
              <a:rPr lang="zh-TW" altLang="zh-TW" sz="3200" dirty="0">
                <a:latin typeface="標楷體" panose="03000509000000000000" pitchFamily="65" charset="-120"/>
                <a:ea typeface="標楷體" panose="03000509000000000000" pitchFamily="65" charset="-120"/>
              </a:rPr>
              <a:t>没有其他人可以協商或提供意見</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r>
              <a:rPr lang="en-US" altLang="zh-TW" sz="3200" dirty="0">
                <a:latin typeface="標楷體" panose="03000509000000000000" pitchFamily="65" charset="-120"/>
                <a:ea typeface="標楷體" panose="03000509000000000000" pitchFamily="65" charset="-120"/>
              </a:rPr>
              <a:t>4.</a:t>
            </a:r>
            <a:r>
              <a:rPr lang="zh-TW" altLang="en-US" sz="3200" dirty="0">
                <a:latin typeface="標楷體" panose="03000509000000000000" pitchFamily="65" charset="-120"/>
                <a:ea typeface="標楷體" panose="03000509000000000000" pitchFamily="65" charset="-120"/>
              </a:rPr>
              <a:t>活動少有變化</a:t>
            </a:r>
            <a:r>
              <a:rPr lang="zh-TW" altLang="zh-TW" sz="3200" dirty="0">
                <a:latin typeface="標楷體" panose="03000509000000000000" pitchFamily="65" charset="-120"/>
                <a:ea typeface="標楷體" panose="03000509000000000000" pitchFamily="65" charset="-120"/>
              </a:rPr>
              <a:t>教法呆板</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r>
              <a:rPr lang="en-US" altLang="zh-TW" sz="3200" dirty="0">
                <a:latin typeface="標楷體" panose="03000509000000000000" pitchFamily="65" charset="-120"/>
                <a:ea typeface="標楷體" panose="03000509000000000000" pitchFamily="65" charset="-120"/>
              </a:rPr>
              <a:t>5.</a:t>
            </a:r>
            <a:r>
              <a:rPr lang="zh-TW" altLang="en-US" sz="3200" dirty="0">
                <a:latin typeface="標楷體" panose="03000509000000000000" pitchFamily="65" charset="-120"/>
                <a:ea typeface="標楷體" panose="03000509000000000000" pitchFamily="65" charset="-120"/>
              </a:rPr>
              <a:t>學生獨自上課容易枯燥</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r>
              <a:rPr lang="en-US" altLang="zh-TW" sz="3200" dirty="0">
                <a:latin typeface="標楷體" panose="03000509000000000000" pitchFamily="65" charset="-120"/>
                <a:ea typeface="標楷體" panose="03000509000000000000" pitchFamily="65" charset="-120"/>
              </a:rPr>
              <a:t>6.</a:t>
            </a:r>
            <a:r>
              <a:rPr lang="zh-TW" altLang="en-US" sz="3200" dirty="0">
                <a:latin typeface="標楷體" panose="03000509000000000000" pitchFamily="65" charset="-120"/>
                <a:ea typeface="標楷體" panose="03000509000000000000" pitchFamily="65" charset="-120"/>
              </a:rPr>
              <a:t>只有單一的上課內容</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p:txBody>
      </p:sp>
      <p:sp>
        <p:nvSpPr>
          <p:cNvPr id="8" name="投影片編號版面配置區 7"/>
          <p:cNvSpPr>
            <a:spLocks noGrp="1"/>
          </p:cNvSpPr>
          <p:nvPr>
            <p:ph type="sldNum" sz="quarter" idx="7"/>
          </p:nvPr>
        </p:nvSpPr>
        <p:spPr/>
        <p:txBody>
          <a:bodyPr/>
          <a:lstStyle/>
          <a:p>
            <a:fld id="{B6F15528-21DE-4FAA-801E-634DDDAF4B2B}" type="slidenum">
              <a:rPr lang="en-US" altLang="zh-TW" smtClean="0"/>
              <a:t>69</a:t>
            </a:fld>
            <a:endParaRPr lang="zh-TW" altLang="en-US"/>
          </a:p>
        </p:txBody>
      </p:sp>
      <p:sp>
        <p:nvSpPr>
          <p:cNvPr id="9" name="圓角矩形 8"/>
          <p:cNvSpPr/>
          <p:nvPr/>
        </p:nvSpPr>
        <p:spPr>
          <a:xfrm>
            <a:off x="10974468" y="1729186"/>
            <a:ext cx="6495335" cy="799719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1187741" y="2726960"/>
            <a:ext cx="6425502" cy="6001643"/>
          </a:xfrm>
          <a:prstGeom prst="rect">
            <a:avLst/>
          </a:prstGeom>
        </p:spPr>
        <p:txBody>
          <a:bodyPr wrap="square">
            <a:spAutoFit/>
          </a:bodyPr>
          <a:lstStyle/>
          <a:p>
            <a:r>
              <a:rPr lang="en-US" altLang="zh-TW" sz="3200" dirty="0">
                <a:latin typeface="標楷體" panose="03000509000000000000" pitchFamily="65" charset="-120"/>
                <a:ea typeface="標楷體" panose="03000509000000000000" pitchFamily="65" charset="-120"/>
              </a:rPr>
              <a:t>1.</a:t>
            </a:r>
            <a:r>
              <a:rPr lang="zh-TW" altLang="en-US" sz="3200" dirty="0">
                <a:latin typeface="標楷體" panose="03000509000000000000" pitchFamily="65" charset="-120"/>
                <a:ea typeface="標楷體" panose="03000509000000000000" pitchFamily="65" charset="-120"/>
              </a:rPr>
              <a:t>兩位或以上的教師擔任教學</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r>
              <a:rPr lang="en-US" altLang="zh-TW" sz="3200" dirty="0">
                <a:latin typeface="標楷體" panose="03000509000000000000" pitchFamily="65" charset="-120"/>
                <a:ea typeface="標楷體" panose="03000509000000000000" pitchFamily="65" charset="-120"/>
              </a:rPr>
              <a:t>2.</a:t>
            </a:r>
            <a:r>
              <a:rPr lang="zh-TW" altLang="en-US" sz="3200" dirty="0">
                <a:latin typeface="標楷體" panose="03000509000000000000" pitchFamily="65" charset="-120"/>
                <a:ea typeface="標楷體" panose="03000509000000000000" pitchFamily="65" charset="-120"/>
              </a:rPr>
              <a:t>可互相觀摩交流</a:t>
            </a:r>
            <a:r>
              <a:rPr lang="zh-TW" altLang="zh-TW" sz="3200" dirty="0">
                <a:latin typeface="標楷體" panose="03000509000000000000" pitchFamily="65" charset="-120"/>
                <a:ea typeface="標楷體" panose="03000509000000000000" pitchFamily="65" charset="-120"/>
              </a:rPr>
              <a:t>教學計畫</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r>
              <a:rPr lang="en-US" altLang="zh-TW" sz="3200" dirty="0">
                <a:latin typeface="標楷體" panose="03000509000000000000" pitchFamily="65" charset="-120"/>
                <a:ea typeface="標楷體" panose="03000509000000000000" pitchFamily="65" charset="-120"/>
              </a:rPr>
              <a:t>3.</a:t>
            </a:r>
            <a:r>
              <a:rPr lang="zh-TW" altLang="zh-TW" sz="3200" dirty="0">
                <a:latin typeface="標楷體" panose="03000509000000000000" pitchFamily="65" charset="-120"/>
                <a:ea typeface="標楷體" panose="03000509000000000000" pitchFamily="65" charset="-120"/>
              </a:rPr>
              <a:t>所有教師共同設計，共同執行</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r>
              <a:rPr lang="en-US" altLang="zh-TW" sz="3200" dirty="0">
                <a:latin typeface="標楷體" panose="03000509000000000000" pitchFamily="65" charset="-120"/>
                <a:ea typeface="標楷體" panose="03000509000000000000" pitchFamily="65" charset="-120"/>
              </a:rPr>
              <a:t>4.</a:t>
            </a:r>
            <a:r>
              <a:rPr lang="zh-TW" altLang="en-US" sz="3200" dirty="0">
                <a:latin typeface="標楷體" panose="03000509000000000000" pitchFamily="65" charset="-120"/>
                <a:ea typeface="標楷體" panose="03000509000000000000" pitchFamily="65" charset="-120"/>
              </a:rPr>
              <a:t>跟其他老師討論</a:t>
            </a:r>
            <a:r>
              <a:rPr lang="zh-TW" altLang="zh-TW" sz="3200" dirty="0">
                <a:latin typeface="標楷體" panose="03000509000000000000" pitchFamily="65" charset="-120"/>
                <a:ea typeface="標楷體" panose="03000509000000000000" pitchFamily="65" charset="-120"/>
              </a:rPr>
              <a:t>增進教學技巧</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r>
              <a:rPr lang="en-US" altLang="zh-TW" sz="3200" dirty="0">
                <a:latin typeface="標楷體" panose="03000509000000000000" pitchFamily="65" charset="-120"/>
                <a:ea typeface="標楷體" panose="03000509000000000000" pitchFamily="65" charset="-120"/>
              </a:rPr>
              <a:t>5.</a:t>
            </a:r>
            <a:r>
              <a:rPr lang="zh-TW" altLang="en-US" sz="3200" dirty="0">
                <a:latin typeface="標楷體" panose="03000509000000000000" pitchFamily="65" charset="-120"/>
                <a:ea typeface="標楷體" panose="03000509000000000000" pitchFamily="65" charset="-120"/>
              </a:rPr>
              <a:t>將學生分成各種不同能力的小組</a:t>
            </a:r>
            <a:endParaRPr lang="en-US" altLang="zh-TW" sz="3200" dirty="0">
              <a:latin typeface="標楷體" panose="03000509000000000000" pitchFamily="65" charset="-120"/>
              <a:ea typeface="標楷體" panose="03000509000000000000" pitchFamily="65" charset="-120"/>
            </a:endParaRPr>
          </a:p>
          <a:p>
            <a:endParaRPr lang="en-US" altLang="zh-TW" sz="3200" dirty="0">
              <a:latin typeface="標楷體" panose="03000509000000000000" pitchFamily="65" charset="-120"/>
              <a:ea typeface="標楷體" panose="03000509000000000000" pitchFamily="65" charset="-120"/>
            </a:endParaRPr>
          </a:p>
          <a:p>
            <a:r>
              <a:rPr lang="en-US" altLang="zh-TW" sz="3200" dirty="0">
                <a:latin typeface="標楷體" panose="03000509000000000000" pitchFamily="65" charset="-120"/>
                <a:ea typeface="標楷體" panose="03000509000000000000" pitchFamily="65" charset="-120"/>
              </a:rPr>
              <a:t>6.</a:t>
            </a:r>
            <a:r>
              <a:rPr lang="zh-TW" altLang="en-US" sz="3200" dirty="0">
                <a:latin typeface="標楷體" panose="03000509000000000000" pitchFamily="65" charset="-120"/>
                <a:ea typeface="標楷體" panose="03000509000000000000" pitchFamily="65" charset="-120"/>
              </a:rPr>
              <a:t>活動方式有多種選擇</a:t>
            </a:r>
          </a:p>
          <a:p>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3349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48171138"/>
              </p:ext>
            </p:extLst>
          </p:nvPr>
        </p:nvGraphicFramePr>
        <p:xfrm>
          <a:off x="0" y="24032"/>
          <a:ext cx="18288000" cy="16637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gridCol w="4572000">
                  <a:extLst>
                    <a:ext uri="{9D8B030D-6E8A-4147-A177-3AD203B41FA5}">
                      <a16:colId xmlns:a16="http://schemas.microsoft.com/office/drawing/2014/main" xmlns="" val="20003"/>
                    </a:ext>
                  </a:extLst>
                </a:gridCol>
                <a:gridCol w="4572000">
                  <a:extLst>
                    <a:ext uri="{9D8B030D-6E8A-4147-A177-3AD203B41FA5}">
                      <a16:colId xmlns:a16="http://schemas.microsoft.com/office/drawing/2014/main" xmlns="" val="20004"/>
                    </a:ext>
                  </a:extLst>
                </a:gridCol>
              </a:tblGrid>
              <a:tr h="1663700">
                <a:tc>
                  <a:txBody>
                    <a:bodyPr/>
                    <a:lstStyle/>
                    <a:p>
                      <a:pPr algn="ctr"/>
                      <a:r>
                        <a:rPr lang="zh-TW" altLang="en-US" sz="4800" dirty="0">
                          <a:latin typeface="標楷體" panose="03000509000000000000" pitchFamily="65" charset="-120"/>
                          <a:ea typeface="標楷體" panose="03000509000000000000" pitchFamily="65" charset="-120"/>
                        </a:rPr>
                        <a:t>教師短缺</a:t>
                      </a:r>
                    </a:p>
                  </a:txBody>
                  <a:tcPr>
                    <a:solidFill>
                      <a:schemeClr val="bg2">
                        <a:lumMod val="90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知識爆炸</a:t>
                      </a:r>
                      <a:endParaRPr lang="zh-TW" altLang="en-US" sz="4800" dirty="0">
                        <a:latin typeface="標楷體" panose="03000509000000000000" pitchFamily="65" charset="-120"/>
                        <a:ea typeface="標楷體" panose="03000509000000000000" pitchFamily="65" charset="-120"/>
                      </a:endParaRPr>
                    </a:p>
                  </a:txBody>
                  <a:tcPr>
                    <a:solidFill>
                      <a:schemeClr val="bg2">
                        <a:lumMod val="50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對孩子成長</a:t>
                      </a:r>
                      <a:endParaRPr lang="en-US" altLang="zh-TW" sz="48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的了解</a:t>
                      </a:r>
                      <a:endParaRPr lang="zh-TW" altLang="en-US" sz="4800" dirty="0">
                        <a:latin typeface="標楷體" panose="03000509000000000000" pitchFamily="65" charset="-120"/>
                        <a:ea typeface="標楷體" panose="03000509000000000000" pitchFamily="65" charset="-120"/>
                      </a:endParaRPr>
                    </a:p>
                  </a:txBody>
                  <a:tcPr>
                    <a:solidFill>
                      <a:schemeClr val="bg2">
                        <a:lumMod val="75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教育目的</a:t>
                      </a:r>
                      <a:endParaRPr lang="en-US" altLang="zh-TW" sz="48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重新界定</a:t>
                      </a:r>
                      <a:endParaRPr lang="zh-TW" altLang="en-US" sz="4800" dirty="0">
                        <a:latin typeface="標楷體" panose="03000509000000000000" pitchFamily="65" charset="-120"/>
                        <a:ea typeface="標楷體" panose="03000509000000000000" pitchFamily="65" charset="-120"/>
                      </a:endParaRPr>
                    </a:p>
                  </a:txBody>
                  <a:tcPr>
                    <a:solidFill>
                      <a:schemeClr val="bg2">
                        <a:lumMod val="75000"/>
                      </a:schemeClr>
                    </a:solidFill>
                  </a:tcPr>
                </a:tc>
                <a:extLst>
                  <a:ext uri="{0D108BD9-81ED-4DB2-BD59-A6C34878D82A}">
                    <a16:rowId xmlns:a16="http://schemas.microsoft.com/office/drawing/2014/main" xmlns="" val="10000"/>
                  </a:ext>
                </a:extLst>
              </a:tr>
            </a:tbl>
          </a:graphicData>
        </a:graphic>
      </p:graphicFrame>
      <p:sp>
        <p:nvSpPr>
          <p:cNvPr id="7" name="矩形 6"/>
          <p:cNvSpPr/>
          <p:nvPr/>
        </p:nvSpPr>
        <p:spPr>
          <a:xfrm>
            <a:off x="2819400" y="3467100"/>
            <a:ext cx="13182600" cy="378565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a:r>
              <a:rPr lang="en-US" altLang="zh-TW" sz="4000" dirty="0">
                <a:solidFill>
                  <a:srgbClr val="FF0000"/>
                </a:solidFill>
                <a:latin typeface="標楷體" panose="03000509000000000000" pitchFamily="65" charset="-120"/>
                <a:ea typeface="標楷體" panose="03000509000000000000" pitchFamily="65" charset="-120"/>
              </a:rPr>
              <a:t>	</a:t>
            </a:r>
            <a:r>
              <a:rPr lang="zh-TW" altLang="en-US" sz="4000" dirty="0">
                <a:solidFill>
                  <a:srgbClr val="FF0000"/>
                </a:solidFill>
                <a:latin typeface="標楷體" panose="03000509000000000000" pitchFamily="65" charset="-120"/>
                <a:ea typeface="標楷體" panose="03000509000000000000" pitchFamily="65" charset="-120"/>
              </a:rPr>
              <a:t>現代</a:t>
            </a:r>
            <a:r>
              <a:rPr lang="zh-TW" altLang="en-US" sz="4000" dirty="0">
                <a:solidFill>
                  <a:schemeClr val="tx1"/>
                </a:solidFill>
                <a:latin typeface="標楷體" panose="03000509000000000000" pitchFamily="65" charset="-120"/>
                <a:ea typeface="標楷體" panose="03000509000000000000" pitchFamily="65" charset="-120"/>
              </a:rPr>
              <a:t>溝通</a:t>
            </a:r>
            <a:r>
              <a:rPr lang="zh-TW" altLang="en-US" sz="4000" dirty="0">
                <a:latin typeface="標楷體" panose="03000509000000000000" pitchFamily="65" charset="-120"/>
                <a:ea typeface="標楷體" panose="03000509000000000000" pitchFamily="65" charset="-120"/>
              </a:rPr>
              <a:t>媒介</a:t>
            </a:r>
            <a:r>
              <a:rPr lang="zh-TW" altLang="en-US" sz="4000" dirty="0">
                <a:solidFill>
                  <a:srgbClr val="FF0000"/>
                </a:solidFill>
                <a:latin typeface="標楷體" panose="03000509000000000000" pitchFamily="65" charset="-120"/>
                <a:ea typeface="標楷體" panose="03000509000000000000" pitchFamily="65" charset="-120"/>
              </a:rPr>
              <a:t>傳播知識</a:t>
            </a:r>
            <a:r>
              <a:rPr lang="zh-TW" altLang="en-US" sz="4000" dirty="0">
                <a:latin typeface="標楷體" panose="03000509000000000000" pitchFamily="65" charset="-120"/>
                <a:ea typeface="標楷體" panose="03000509000000000000" pitchFamily="65" charset="-120"/>
              </a:rPr>
              <a:t>比以前更為</a:t>
            </a:r>
            <a:r>
              <a:rPr lang="zh-TW" altLang="en-US" sz="4000" dirty="0">
                <a:solidFill>
                  <a:srgbClr val="FF0000"/>
                </a:solidFill>
                <a:latin typeface="標楷體" panose="03000509000000000000" pitchFamily="65" charset="-120"/>
                <a:ea typeface="標楷體" panose="03000509000000000000" pitchFamily="65" charset="-120"/>
              </a:rPr>
              <a:t>快速</a:t>
            </a:r>
            <a:r>
              <a:rPr lang="zh-TW" altLang="en-US" sz="4000" dirty="0">
                <a:latin typeface="標楷體" panose="03000509000000000000" pitchFamily="65" charset="-120"/>
                <a:ea typeface="標楷體" panose="03000509000000000000" pitchFamily="65" charset="-120"/>
              </a:rPr>
              <a:t>和</a:t>
            </a:r>
            <a:r>
              <a:rPr lang="zh-TW" altLang="en-US" sz="4000" dirty="0">
                <a:solidFill>
                  <a:srgbClr val="FF0000"/>
                </a:solidFill>
                <a:latin typeface="標楷體" panose="03000509000000000000" pitchFamily="65" charset="-120"/>
                <a:ea typeface="標楷體" panose="03000509000000000000" pitchFamily="65" charset="-120"/>
              </a:rPr>
              <a:t>廣泛</a:t>
            </a:r>
            <a:r>
              <a:rPr lang="zh-TW" altLang="en-US" sz="4000" dirty="0">
                <a:latin typeface="標楷體" panose="03000509000000000000" pitchFamily="65" charset="-120"/>
                <a:ea typeface="標楷體" panose="03000509000000000000" pitchFamily="65" charset="-120"/>
              </a:rPr>
              <a:t>，我們要教導學生更多的知識。因應知識爆炸，一方面，全國課程小組致力簡化各學科構成要素的陳述，</a:t>
            </a:r>
            <a:r>
              <a:rPr lang="zh-TW" altLang="en-US" sz="4000" dirty="0">
                <a:solidFill>
                  <a:srgbClr val="FF0000"/>
                </a:solidFill>
                <a:latin typeface="標楷體" panose="03000509000000000000" pitchFamily="65" charset="-120"/>
                <a:ea typeface="標楷體" panose="03000509000000000000" pitchFamily="65" charset="-120"/>
              </a:rPr>
              <a:t>教導學生新技術</a:t>
            </a:r>
            <a:r>
              <a:rPr lang="zh-TW" altLang="en-US" sz="4000" dirty="0">
                <a:latin typeface="標楷體" panose="03000509000000000000" pitchFamily="65" charset="-120"/>
                <a:ea typeface="標楷體" panose="03000509000000000000" pitchFamily="65" charset="-120"/>
              </a:rPr>
              <a:t>。</a:t>
            </a:r>
            <a:endParaRPr lang="en-US" altLang="zh-TW" sz="4000" dirty="0">
              <a:latin typeface="標楷體" panose="03000509000000000000" pitchFamily="65" charset="-120"/>
              <a:ea typeface="標楷體" panose="03000509000000000000" pitchFamily="65" charset="-120"/>
            </a:endParaRPr>
          </a:p>
          <a:p>
            <a:pPr indent="457200"/>
            <a:endParaRPr lang="zh-TW" altLang="en-US" sz="4000" dirty="0">
              <a:latin typeface="標楷體" panose="03000509000000000000" pitchFamily="65" charset="-120"/>
              <a:ea typeface="標楷體" panose="03000509000000000000" pitchFamily="65" charset="-120"/>
            </a:endParaRPr>
          </a:p>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另一方面，從</a:t>
            </a:r>
            <a:r>
              <a:rPr lang="zh-TW" altLang="en-US" sz="4000" dirty="0">
                <a:solidFill>
                  <a:srgbClr val="FF0000"/>
                </a:solidFill>
                <a:latin typeface="標楷體" panose="03000509000000000000" pitchFamily="65" charset="-120"/>
                <a:ea typeface="標楷體" panose="03000509000000000000" pitchFamily="65" charset="-120"/>
              </a:rPr>
              <a:t>機械記憶活動</a:t>
            </a:r>
            <a:r>
              <a:rPr lang="zh-TW" altLang="en-US" sz="4000" dirty="0">
                <a:latin typeface="標楷體" panose="03000509000000000000" pitchFamily="65" charset="-120"/>
                <a:ea typeface="標楷體" panose="03000509000000000000" pitchFamily="65" charset="-120"/>
              </a:rPr>
              <a:t>和</a:t>
            </a:r>
            <a:r>
              <a:rPr lang="zh-TW" altLang="en-US" sz="4000" dirty="0">
                <a:solidFill>
                  <a:srgbClr val="FF0000"/>
                </a:solidFill>
                <a:latin typeface="標楷體" panose="03000509000000000000" pitchFamily="65" charset="-120"/>
                <a:ea typeface="標楷體" panose="03000509000000000000" pitchFamily="65" charset="-120"/>
              </a:rPr>
              <a:t>事實知識</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保留</a:t>
            </a:r>
            <a:r>
              <a:rPr lang="zh-TW" altLang="en-US" sz="4000" dirty="0">
                <a:latin typeface="標楷體" panose="03000509000000000000" pitchFamily="65" charset="-120"/>
                <a:ea typeface="標楷體" panose="03000509000000000000" pitchFamily="65" charset="-120"/>
              </a:rPr>
              <a:t>，改變為強調對</a:t>
            </a:r>
            <a:r>
              <a:rPr lang="zh-TW" altLang="en-US" sz="4000" dirty="0">
                <a:solidFill>
                  <a:srgbClr val="FF0000"/>
                </a:solidFill>
                <a:latin typeface="標楷體" panose="03000509000000000000" pitchFamily="65" charset="-120"/>
                <a:ea typeface="標楷體" panose="03000509000000000000" pitchFamily="65" charset="-120"/>
              </a:rPr>
              <a:t>過程</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重視</a:t>
            </a:r>
            <a:r>
              <a:rPr lang="zh-TW" altLang="en-US" sz="4000" dirty="0">
                <a:latin typeface="標楷體" panose="03000509000000000000" pitchFamily="65" charset="-120"/>
                <a:ea typeface="標楷體" panose="03000509000000000000" pitchFamily="65" charset="-120"/>
              </a:rPr>
              <a:t>，即教學生</a:t>
            </a:r>
            <a:r>
              <a:rPr lang="zh-TW" altLang="en-US" sz="4000" dirty="0">
                <a:solidFill>
                  <a:srgbClr val="FF0000"/>
                </a:solidFill>
                <a:latin typeface="標楷體" panose="03000509000000000000" pitchFamily="65" charset="-120"/>
                <a:ea typeface="標楷體" panose="03000509000000000000" pitchFamily="65" charset="-120"/>
              </a:rPr>
              <a:t>如何學習</a:t>
            </a:r>
            <a:r>
              <a:rPr lang="zh-TW" altLang="en-US" sz="40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22025652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4524" y="824013"/>
            <a:ext cx="15184614" cy="8320970"/>
          </a:xfrm>
          <a:prstGeom prst="rect">
            <a:avLst/>
          </a:prstGeom>
        </p:spPr>
      </p:pic>
      <p:sp>
        <p:nvSpPr>
          <p:cNvPr id="3" name="object 3"/>
          <p:cNvSpPr txBox="1">
            <a:spLocks noGrp="1"/>
          </p:cNvSpPr>
          <p:nvPr>
            <p:ph type="title"/>
          </p:nvPr>
        </p:nvSpPr>
        <p:spPr>
          <a:xfrm>
            <a:off x="3678889" y="3688909"/>
            <a:ext cx="11353800" cy="3213059"/>
          </a:xfrm>
          <a:prstGeom prst="rect">
            <a:avLst/>
          </a:prstGeom>
        </p:spPr>
        <p:txBody>
          <a:bodyPr vert="horz" wrap="square" lIns="0" tIns="12065" rIns="0" bIns="0" rtlCol="0">
            <a:spAutoFit/>
          </a:bodyPr>
          <a:lstStyle/>
          <a:p>
            <a:pPr algn="ctr"/>
            <a:r>
              <a:rPr lang="en-US" altLang="zh-TW" b="1" dirty="0">
                <a:latin typeface="標楷體" panose="03000509000000000000" pitchFamily="65" charset="-120"/>
                <a:ea typeface="標楷體" panose="03000509000000000000" pitchFamily="65" charset="-120"/>
              </a:rPr>
              <a:t>108</a:t>
            </a:r>
            <a:r>
              <a:rPr lang="zh-TW" altLang="zh-TW" b="1" dirty="0">
                <a:latin typeface="標楷體" panose="03000509000000000000" pitchFamily="65" charset="-120"/>
                <a:ea typeface="標楷體" panose="03000509000000000000" pitchFamily="65" charset="-120"/>
              </a:rPr>
              <a:t>課綱協同教學之相關法條內容</a:t>
            </a:r>
            <a:endParaRPr lang="zh-TW" altLang="zh-TW"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7"/>
          </p:nvPr>
        </p:nvSpPr>
        <p:spPr/>
        <p:txBody>
          <a:bodyPr/>
          <a:lstStyle/>
          <a:p>
            <a:fld id="{B6F15528-21DE-4FAA-801E-634DDDAF4B2B}" type="slidenum">
              <a:rPr lang="en-US" altLang="zh-TW" smtClean="0"/>
              <a:t>70</a:t>
            </a:fld>
            <a:endParaRPr lang="zh-TW" altLang="en-US"/>
          </a:p>
        </p:txBody>
      </p:sp>
      <p:pic>
        <p:nvPicPr>
          <p:cNvPr id="5" name="圖片 4"/>
          <p:cNvPicPr>
            <a:picLocks noChangeAspect="1"/>
          </p:cNvPicPr>
          <p:nvPr/>
        </p:nvPicPr>
        <p:blipFill>
          <a:blip r:embed="rId3"/>
          <a:stretch>
            <a:fillRect/>
          </a:stretch>
        </p:blipFill>
        <p:spPr>
          <a:xfrm>
            <a:off x="14554200" y="846873"/>
            <a:ext cx="956978" cy="809754"/>
          </a:xfrm>
          <a:prstGeom prst="rect">
            <a:avLst/>
          </a:prstGeom>
        </p:spPr>
      </p:pic>
      <p:pic>
        <p:nvPicPr>
          <p:cNvPr id="6" name="圖片 5"/>
          <p:cNvPicPr>
            <a:picLocks noChangeAspect="1"/>
          </p:cNvPicPr>
          <p:nvPr/>
        </p:nvPicPr>
        <p:blipFill>
          <a:blip r:embed="rId3"/>
          <a:stretch>
            <a:fillRect/>
          </a:stretch>
        </p:blipFill>
        <p:spPr>
          <a:xfrm>
            <a:off x="14706600" y="999273"/>
            <a:ext cx="956978" cy="809754"/>
          </a:xfrm>
          <a:prstGeom prst="rect">
            <a:avLst/>
          </a:prstGeom>
        </p:spPr>
      </p:pic>
      <p:pic>
        <p:nvPicPr>
          <p:cNvPr id="7" name="圖片 6"/>
          <p:cNvPicPr>
            <a:picLocks noChangeAspect="1"/>
          </p:cNvPicPr>
          <p:nvPr/>
        </p:nvPicPr>
        <p:blipFill>
          <a:blip r:embed="rId3"/>
          <a:stretch>
            <a:fillRect/>
          </a:stretch>
        </p:blipFill>
        <p:spPr>
          <a:xfrm>
            <a:off x="14313503" y="1151673"/>
            <a:ext cx="956978" cy="809754"/>
          </a:xfrm>
          <a:prstGeom prst="rect">
            <a:avLst/>
          </a:prstGeom>
        </p:spPr>
      </p:pic>
      <p:pic>
        <p:nvPicPr>
          <p:cNvPr id="8" name="圖片 7"/>
          <p:cNvPicPr>
            <a:picLocks noChangeAspect="1"/>
          </p:cNvPicPr>
          <p:nvPr/>
        </p:nvPicPr>
        <p:blipFill>
          <a:blip r:embed="rId3"/>
          <a:stretch>
            <a:fillRect/>
          </a:stretch>
        </p:blipFill>
        <p:spPr>
          <a:xfrm>
            <a:off x="14510052" y="1314780"/>
            <a:ext cx="956978" cy="809754"/>
          </a:xfrm>
          <a:prstGeom prst="rect">
            <a:avLst/>
          </a:prstGeom>
        </p:spPr>
      </p:pic>
      <p:pic>
        <p:nvPicPr>
          <p:cNvPr id="10" name="圖片 9"/>
          <p:cNvPicPr>
            <a:picLocks noChangeAspect="1"/>
          </p:cNvPicPr>
          <p:nvPr/>
        </p:nvPicPr>
        <p:blipFill>
          <a:blip r:embed="rId4"/>
          <a:stretch>
            <a:fillRect/>
          </a:stretch>
        </p:blipFill>
        <p:spPr>
          <a:xfrm>
            <a:off x="15185089" y="2440041"/>
            <a:ext cx="995519" cy="1143000"/>
          </a:xfrm>
          <a:prstGeom prst="rect">
            <a:avLst/>
          </a:prstGeom>
        </p:spPr>
      </p:pic>
    </p:spTree>
    <p:extLst>
      <p:ext uri="{BB962C8B-B14F-4D97-AF65-F5344CB8AC3E}">
        <p14:creationId xmlns:p14="http://schemas.microsoft.com/office/powerpoint/2010/main" val="29117656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701" y="1852672"/>
            <a:ext cx="16344900" cy="7971413"/>
          </a:xfrm>
          <a:prstGeom prst="rect">
            <a:avLst/>
          </a:prstGeom>
          <a:solidFill>
            <a:schemeClr val="bg1">
              <a:alpha val="54000"/>
            </a:schemeClr>
          </a:solidFill>
        </p:spPr>
        <p:txBody>
          <a:bodyPr wrap="square">
            <a:spAutoFit/>
          </a:bodyPr>
          <a:lstStyle/>
          <a:p>
            <a:pPr>
              <a:spcAft>
                <a:spcPts val="0"/>
              </a:spcAft>
            </a:pPr>
            <a:r>
              <a:rPr lang="zh-TW" altLang="zh-TW" sz="3200" b="1" kern="100" dirty="0">
                <a:latin typeface="Calibri" panose="020F0502020204030204" pitchFamily="34" charset="0"/>
                <a:ea typeface="標楷體" panose="03000509000000000000" pitchFamily="65" charset="-120"/>
                <a:cs typeface="Times New Roman" panose="02020603050405020304" pitchFamily="18" charset="0"/>
              </a:rPr>
              <a:t>第五條</a:t>
            </a:r>
            <a:r>
              <a:rPr lang="zh-TW" altLang="zh-TW" sz="3200" b="1" kern="100" dirty="0">
                <a:latin typeface="Quicksand Light"/>
                <a:ea typeface="標楷體" panose="03000509000000000000" pitchFamily="65" charset="-120"/>
                <a:cs typeface="Times New Roman" panose="02020603050405020304" pitchFamily="18" charset="0"/>
              </a:rPr>
              <a:t>：</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學校開設一般科目之</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跨領域</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或</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跨科目</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之</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專題類課程</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統整課程</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自然科學探究與實作</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課程</a:t>
            </a:r>
            <a:endParaRPr lang="en-US" altLang="zh-TW" sz="3200" kern="100" dirty="0">
              <a:latin typeface="Calibri" panose="020F0502020204030204" pitchFamily="34" charset="0"/>
              <a:ea typeface="標楷體" panose="03000509000000000000" pitchFamily="65" charset="-120"/>
              <a:cs typeface="Times New Roman" panose="02020603050405020304" pitchFamily="18" charset="0"/>
            </a:endParaRPr>
          </a:p>
          <a:p>
            <a:pPr>
              <a:spcAft>
                <a:spcPts val="0"/>
              </a:spcAft>
            </a:pP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依下列原則辦理：</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zh-TW" altLang="zh-TW" sz="3200" b="1" kern="100" dirty="0">
                <a:latin typeface="Calibri" panose="020F0502020204030204" pitchFamily="34" charset="0"/>
                <a:ea typeface="標楷體" panose="03000509000000000000" pitchFamily="65" charset="-120"/>
                <a:cs typeface="Times New Roman" panose="02020603050405020304" pitchFamily="18" charset="0"/>
              </a:rPr>
              <a:t>（一）跨領域或跨科目之專題類課程：</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indent="269875">
              <a:spcAft>
                <a:spcPts val="0"/>
              </a:spcAft>
            </a:pP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1.</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學生組成</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小組</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形式合作學習，每小組學生人數以</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三人至五人</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為原則。</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indent="269875">
              <a:spcAft>
                <a:spcPts val="0"/>
              </a:spcAft>
            </a:pP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2.</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開班總人數二十五人以上者，得</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增加教師一人</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教學；並平均配置小組組數予每位教師。</a:t>
            </a:r>
            <a:endParaRPr lang="en-US" altLang="zh-TW" sz="3200" kern="100" dirty="0">
              <a:latin typeface="Calibri" panose="020F0502020204030204" pitchFamily="34" charset="0"/>
              <a:ea typeface="標楷體" panose="03000509000000000000" pitchFamily="65" charset="-120"/>
              <a:cs typeface="Times New Roman" panose="02020603050405020304" pitchFamily="18" charset="0"/>
            </a:endParaRPr>
          </a:p>
          <a:p>
            <a:pPr indent="269875">
              <a:spcAft>
                <a:spcPts val="0"/>
              </a:spcAft>
            </a:pP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zh-TW" altLang="zh-TW" sz="3200" b="1" kern="100" dirty="0">
                <a:latin typeface="Calibri" panose="020F0502020204030204" pitchFamily="34" charset="0"/>
                <a:ea typeface="標楷體" panose="03000509000000000000" pitchFamily="65" charset="-120"/>
                <a:cs typeface="Times New Roman" panose="02020603050405020304" pitchFamily="18" charset="0"/>
              </a:rPr>
              <a:t>（二）跨領域或跨科目之統整課程：</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indent="269875">
              <a:spcAft>
                <a:spcPts val="0"/>
              </a:spcAft>
            </a:pP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(1)</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同一課程時間，由</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教師二人以上共同指導同一班級學生</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之協同教學。</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zh-TW" altLang="en-US" sz="3200" b="1" kern="100" dirty="0">
                <a:latin typeface="標楷體" panose="03000509000000000000" pitchFamily="65" charset="-120"/>
                <a:ea typeface="新細明體" panose="02020500000000000000" pitchFamily="18" charset="-120"/>
                <a:cs typeface="Times New Roman" panose="02020603050405020304" pitchFamily="18" charset="0"/>
              </a:rPr>
              <a:t>  </a:t>
            </a: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1.</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採教師</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二人全學期</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授課者，得</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分別列計其教學節數</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每人每週以六節</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為限。</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zh-TW" altLang="en-US" sz="3200" b="1" kern="100" dirty="0">
                <a:latin typeface="標楷體" panose="03000509000000000000" pitchFamily="65" charset="-120"/>
                <a:ea typeface="新細明體" panose="02020500000000000000" pitchFamily="18" charset="-120"/>
                <a:cs typeface="Times New Roman" panose="02020603050405020304" pitchFamily="18" charset="0"/>
              </a:rPr>
              <a:t>  </a:t>
            </a: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2.</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採教師</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三人以上授課</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或</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非全學期</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授課者，依</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個別教師實際授課節數核實支鐘點費</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indent="269875">
              <a:spcAft>
                <a:spcPts val="0"/>
              </a:spcAft>
            </a:pPr>
            <a:r>
              <a:rPr lang="en-US" altLang="zh-TW" sz="3200" b="1" kern="100" dirty="0">
                <a:latin typeface="標楷體" panose="03000509000000000000" pitchFamily="65" charset="-120"/>
                <a:ea typeface="新細明體" panose="02020500000000000000" pitchFamily="18" charset="-120"/>
                <a:cs typeface="Times New Roman" panose="02020603050405020304" pitchFamily="18" charset="0"/>
              </a:rPr>
              <a:t>(2)</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由教師</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二人以上輪流授課</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之協同教學；</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個別教師授課節數達全學期授課者</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得分別列計其教學節數</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a:t>
            </a:r>
            <a:endParaRPr lang="en-US" altLang="zh-TW" sz="3200" kern="100" dirty="0">
              <a:latin typeface="Calibri" panose="020F0502020204030204" pitchFamily="34" charset="0"/>
              <a:ea typeface="標楷體" panose="03000509000000000000" pitchFamily="65" charset="-120"/>
              <a:cs typeface="Times New Roman" panose="02020603050405020304" pitchFamily="18" charset="0"/>
            </a:endParaRPr>
          </a:p>
          <a:p>
            <a:pPr indent="269875">
              <a:spcAft>
                <a:spcPts val="0"/>
              </a:spcAft>
            </a:pP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zh-TW" altLang="zh-TW" sz="3200" b="1" kern="100" dirty="0">
                <a:latin typeface="Calibri" panose="020F0502020204030204" pitchFamily="34" charset="0"/>
                <a:ea typeface="標楷體" panose="03000509000000000000" pitchFamily="65" charset="-120"/>
                <a:cs typeface="Times New Roman" panose="02020603050405020304" pitchFamily="18" charset="0"/>
              </a:rPr>
              <a:t>（三）自然科學探究與實作課程：</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實施</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跨科目教學</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，班級學生人數</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二十五人以上</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者，得</a:t>
            </a:r>
            <a:r>
              <a:rPr lang="zh-TW" altLang="zh-TW" sz="3200" kern="100" dirty="0">
                <a:solidFill>
                  <a:srgbClr val="FF0000"/>
                </a:solidFill>
                <a:latin typeface="Calibri" panose="020F0502020204030204" pitchFamily="34" charset="0"/>
                <a:ea typeface="標楷體" panose="03000509000000000000" pitchFamily="65" charset="-120"/>
                <a:cs typeface="Times New Roman" panose="02020603050405020304" pitchFamily="18" charset="0"/>
              </a:rPr>
              <a:t>增加不同科目教師一人</a:t>
            </a:r>
            <a:r>
              <a:rPr lang="zh-TW" altLang="zh-TW" sz="3200" kern="100" dirty="0">
                <a:latin typeface="Calibri" panose="020F0502020204030204" pitchFamily="34" charset="0"/>
                <a:ea typeface="標楷體" panose="03000509000000000000" pitchFamily="65" charset="-120"/>
                <a:cs typeface="Times New Roman" panose="02020603050405020304" pitchFamily="18" charset="0"/>
              </a:rPr>
              <a:t>進行協同教學。</a:t>
            </a:r>
            <a:endParaRPr lang="zh-TW" altLang="zh-TW" sz="3200" kern="100" dirty="0">
              <a:latin typeface="Calibri" panose="020F0502020204030204" pitchFamily="34" charset="0"/>
              <a:ea typeface="新細明體" panose="02020500000000000000" pitchFamily="18" charset="-120"/>
              <a:cs typeface="Times New Roman" panose="02020603050405020304" pitchFamily="18" charset="0"/>
            </a:endParaRPr>
          </a:p>
        </p:txBody>
      </p:sp>
      <p:sp>
        <p:nvSpPr>
          <p:cNvPr id="3" name="投影片編號版面配置區 2"/>
          <p:cNvSpPr>
            <a:spLocks noGrp="1"/>
          </p:cNvSpPr>
          <p:nvPr>
            <p:ph type="sldNum" sz="quarter" idx="7"/>
          </p:nvPr>
        </p:nvSpPr>
        <p:spPr/>
        <p:txBody>
          <a:bodyPr/>
          <a:lstStyle/>
          <a:p>
            <a:fld id="{B6F15528-21DE-4FAA-801E-634DDDAF4B2B}" type="slidenum">
              <a:rPr lang="en-US" altLang="zh-TW" smtClean="0"/>
              <a:t>71</a:t>
            </a:fld>
            <a:endParaRPr lang="zh-TW" altLang="en-US"/>
          </a:p>
        </p:txBody>
      </p:sp>
      <p:sp>
        <p:nvSpPr>
          <p:cNvPr id="4" name="矩形 3"/>
          <p:cNvSpPr/>
          <p:nvPr/>
        </p:nvSpPr>
        <p:spPr>
          <a:xfrm>
            <a:off x="4114800" y="462915"/>
            <a:ext cx="10649069" cy="830997"/>
          </a:xfrm>
          <a:prstGeom prst="rect">
            <a:avLst/>
          </a:prstGeom>
          <a:solidFill>
            <a:schemeClr val="accent1">
              <a:lumMod val="60000"/>
              <a:lumOff val="40000"/>
            </a:schemeClr>
          </a:solidFill>
        </p:spPr>
        <p:txBody>
          <a:bodyPr wrap="none">
            <a:spAutoFit/>
          </a:bodyPr>
          <a:lstStyle/>
          <a:p>
            <a:pPr>
              <a:spcAft>
                <a:spcPts val="0"/>
              </a:spcAft>
            </a:pPr>
            <a:r>
              <a:rPr lang="zh-TW" altLang="zh-TW" sz="4800" kern="100" dirty="0">
                <a:latin typeface="Calibri" panose="020F0502020204030204" pitchFamily="34" charset="0"/>
                <a:ea typeface="標楷體" panose="03000509000000000000" pitchFamily="65" charset="-120"/>
                <a:cs typeface="Times New Roman" panose="02020603050405020304" pitchFamily="18" charset="0"/>
              </a:rPr>
              <a:t>依據高級中等學校課程規劃及實施要點</a:t>
            </a:r>
            <a:endParaRPr lang="zh-TW" altLang="zh-TW" sz="48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1405320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xmlns="" id="{1981A1C5-5B48-4822-9E62-F25F50BED291}"/>
              </a:ext>
            </a:extLst>
          </p:cNvPr>
          <p:cNvSpPr>
            <a:spLocks noGrp="1"/>
          </p:cNvSpPr>
          <p:nvPr>
            <p:ph type="sldNum" sz="quarter" idx="7"/>
          </p:nvPr>
        </p:nvSpPr>
        <p:spPr/>
        <p:txBody>
          <a:bodyPr/>
          <a:lstStyle/>
          <a:p>
            <a:fld id="{B6F15528-21DE-4FAA-801E-634DDDAF4B2B}" type="slidenum">
              <a:rPr lang="en-US" altLang="zh-TW" smtClean="0"/>
              <a:t>72</a:t>
            </a:fld>
            <a:endParaRPr lang="zh-TW" altLang="en-US"/>
          </a:p>
        </p:txBody>
      </p:sp>
      <p:sp>
        <p:nvSpPr>
          <p:cNvPr id="3" name="矩形 2">
            <a:extLst>
              <a:ext uri="{FF2B5EF4-FFF2-40B4-BE49-F238E27FC236}">
                <a16:creationId xmlns:a16="http://schemas.microsoft.com/office/drawing/2014/main" xmlns="" id="{96BBC7C6-553A-4977-8740-EED2D8690B7C}"/>
              </a:ext>
            </a:extLst>
          </p:cNvPr>
          <p:cNvSpPr/>
          <p:nvPr/>
        </p:nvSpPr>
        <p:spPr>
          <a:xfrm>
            <a:off x="876300" y="3238500"/>
            <a:ext cx="16535399" cy="5016758"/>
          </a:xfrm>
          <a:prstGeom prst="rect">
            <a:avLst/>
          </a:prstGeom>
          <a:solidFill>
            <a:schemeClr val="bg1">
              <a:alpha val="54000"/>
            </a:schemeClr>
          </a:solidFill>
        </p:spPr>
        <p:txBody>
          <a:bodyPr wrap="square">
            <a:spAutoFit/>
          </a:bodyPr>
          <a:lstStyle/>
          <a:p>
            <a:pPr>
              <a:spcAft>
                <a:spcPts val="0"/>
              </a:spcAft>
            </a:pPr>
            <a:r>
              <a:rPr lang="en-US" altLang="zh-TW" sz="4000" kern="100" dirty="0">
                <a:latin typeface="標楷體" panose="03000509000000000000" pitchFamily="65" charset="-120"/>
                <a:ea typeface="新細明體" panose="02020500000000000000" pitchFamily="18" charset="-120"/>
                <a:cs typeface="Times New Roman" panose="02020603050405020304" pitchFamily="18" charset="0"/>
              </a:rPr>
              <a:t> </a:t>
            </a:r>
            <a:r>
              <a:rPr lang="zh-TW" altLang="zh-TW" sz="4000" b="1" kern="100" dirty="0">
                <a:latin typeface="Calibri" panose="020F0502020204030204" pitchFamily="34" charset="0"/>
                <a:ea typeface="標楷體" panose="03000509000000000000" pitchFamily="65" charset="-120"/>
                <a:cs typeface="Times New Roman" panose="02020603050405020304" pitchFamily="18" charset="0"/>
              </a:rPr>
              <a:t>第六條</a:t>
            </a:r>
            <a:r>
              <a:rPr lang="zh-TW" altLang="zh-TW" sz="4000" b="1" kern="100" dirty="0">
                <a:latin typeface="Quicksand Light"/>
                <a:ea typeface="標楷體" panose="03000509000000000000" pitchFamily="65" charset="-120"/>
                <a:cs typeface="Times New Roman" panose="02020603050405020304" pitchFamily="18" charset="0"/>
              </a:rPr>
              <a:t>：</a:t>
            </a:r>
            <a:r>
              <a:rPr lang="zh-TW" altLang="zh-TW" sz="4000" kern="100" dirty="0">
                <a:solidFill>
                  <a:srgbClr val="FF0000"/>
                </a:solidFill>
                <a:latin typeface="Quicksand Light"/>
                <a:ea typeface="標楷體" panose="03000509000000000000" pitchFamily="65" charset="-120"/>
                <a:cs typeface="Times New Roman" panose="02020603050405020304" pitchFamily="18" charset="0"/>
              </a:rPr>
              <a:t>技術型學校</a:t>
            </a:r>
            <a:r>
              <a:rPr lang="zh-TW" altLang="zh-TW" sz="4000" kern="100" dirty="0">
                <a:latin typeface="Quicksand Light"/>
                <a:ea typeface="標楷體" panose="03000509000000000000" pitchFamily="65" charset="-120"/>
                <a:cs typeface="Times New Roman" panose="02020603050405020304" pitchFamily="18" charset="0"/>
              </a:rPr>
              <a:t>及</a:t>
            </a:r>
            <a:r>
              <a:rPr lang="zh-TW" altLang="zh-TW" sz="4000" kern="100" dirty="0">
                <a:solidFill>
                  <a:srgbClr val="FF0000"/>
                </a:solidFill>
                <a:latin typeface="Quicksand Light"/>
                <a:ea typeface="標楷體" panose="03000509000000000000" pitchFamily="65" charset="-120"/>
                <a:cs typeface="Times New Roman" panose="02020603050405020304" pitchFamily="18" charset="0"/>
              </a:rPr>
              <a:t>綜合型學校</a:t>
            </a:r>
            <a:r>
              <a:rPr lang="zh-TW" altLang="zh-TW" sz="4000" kern="100" dirty="0">
                <a:latin typeface="Quicksand Light"/>
                <a:ea typeface="標楷體" panose="03000509000000000000" pitchFamily="65" charset="-120"/>
                <a:cs typeface="Times New Roman" panose="02020603050405020304" pitchFamily="18" charset="0"/>
              </a:rPr>
              <a:t>開設</a:t>
            </a:r>
            <a:r>
              <a:rPr lang="zh-TW" altLang="zh-TW" sz="4000" kern="100" dirty="0">
                <a:solidFill>
                  <a:srgbClr val="FF0000"/>
                </a:solidFill>
                <a:latin typeface="Quicksand Light"/>
                <a:ea typeface="標楷體" panose="03000509000000000000" pitchFamily="65" charset="-120"/>
                <a:cs typeface="Times New Roman" panose="02020603050405020304" pitchFamily="18" charset="0"/>
              </a:rPr>
              <a:t>專題實作</a:t>
            </a:r>
            <a:r>
              <a:rPr lang="zh-TW" altLang="zh-TW" sz="4000" kern="100" dirty="0">
                <a:latin typeface="Quicksand Light"/>
                <a:ea typeface="標楷體" panose="03000509000000000000" pitchFamily="65" charset="-120"/>
                <a:cs typeface="Times New Roman" panose="02020603050405020304" pitchFamily="18" charset="0"/>
              </a:rPr>
              <a:t>，依下列原則辦理：</a:t>
            </a:r>
            <a:endParaRPr lang="zh-TW"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zh-TW" altLang="zh-TW" sz="4000" b="1" kern="100" dirty="0">
                <a:latin typeface="Quicksand Light"/>
                <a:ea typeface="標楷體" panose="03000509000000000000" pitchFamily="65" charset="-120"/>
                <a:cs typeface="Times New Roman" panose="02020603050405020304" pitchFamily="18" charset="0"/>
              </a:rPr>
              <a:t>（一）</a:t>
            </a:r>
            <a:r>
              <a:rPr lang="zh-TW" altLang="zh-TW" sz="4000" kern="100" dirty="0">
                <a:latin typeface="Quicksand Light"/>
                <a:ea typeface="標楷體" panose="03000509000000000000" pitchFamily="65" charset="-120"/>
                <a:cs typeface="Times New Roman" panose="02020603050405020304" pitchFamily="18" charset="0"/>
              </a:rPr>
              <a:t>為強化學生課程學習統整能力，得依前點第二款規定實施協同教學。</a:t>
            </a:r>
            <a:endParaRPr lang="zh-TW"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zh-TW" altLang="zh-TW" sz="4000" b="1" kern="100" dirty="0">
                <a:latin typeface="Quicksand Light"/>
                <a:ea typeface="標楷體" panose="03000509000000000000" pitchFamily="65" charset="-120"/>
                <a:cs typeface="Times New Roman" panose="02020603050405020304" pitchFamily="18" charset="0"/>
              </a:rPr>
              <a:t>（二）</a:t>
            </a:r>
            <a:r>
              <a:rPr lang="zh-TW" altLang="zh-TW" sz="4000" kern="100" dirty="0">
                <a:latin typeface="Quicksand Light"/>
                <a:ea typeface="標楷體" panose="03000509000000000000" pitchFamily="65" charset="-120"/>
                <a:cs typeface="Times New Roman" panose="02020603050405020304" pitchFamily="18" charset="0"/>
              </a:rPr>
              <a:t>專業群科或專門學程之專題實作，並得依下列規定辦理：</a:t>
            </a:r>
            <a:endParaRPr lang="zh-TW"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4000" b="1" kern="100" dirty="0">
                <a:latin typeface="Quicksand Light"/>
                <a:ea typeface="標楷體" panose="03000509000000000000" pitchFamily="65" charset="-120"/>
                <a:cs typeface="Times New Roman" panose="02020603050405020304" pitchFamily="18" charset="0"/>
              </a:rPr>
              <a:t>1.</a:t>
            </a:r>
            <a:r>
              <a:rPr lang="zh-TW" altLang="zh-TW" sz="4000" kern="100" dirty="0">
                <a:latin typeface="Quicksand Light"/>
                <a:ea typeface="標楷體" panose="03000509000000000000" pitchFamily="65" charset="-120"/>
                <a:cs typeface="Times New Roman" panose="02020603050405020304" pitchFamily="18" charset="0"/>
              </a:rPr>
              <a:t>依高級中等學校遴聘業界專家協同教學實施辦法及教育部國民及學前教育署補助高級中等學校遴聘業界專家協同教學作業要點規定，以</a:t>
            </a:r>
            <a:r>
              <a:rPr lang="zh-TW" altLang="zh-TW" sz="4000" kern="100" dirty="0">
                <a:solidFill>
                  <a:srgbClr val="FF0000"/>
                </a:solidFill>
                <a:latin typeface="Quicksand Light"/>
                <a:ea typeface="標楷體" panose="03000509000000000000" pitchFamily="65" charset="-120"/>
                <a:cs typeface="Times New Roman" panose="02020603050405020304" pitchFamily="18" charset="0"/>
              </a:rPr>
              <a:t>業界專家</a:t>
            </a:r>
            <a:r>
              <a:rPr lang="zh-TW" altLang="zh-TW" sz="4000" kern="100" dirty="0">
                <a:latin typeface="Quicksand Light"/>
                <a:ea typeface="標楷體" panose="03000509000000000000" pitchFamily="65" charset="-120"/>
                <a:cs typeface="Times New Roman" panose="02020603050405020304" pitchFamily="18" charset="0"/>
              </a:rPr>
              <a:t>協同教學。</a:t>
            </a:r>
            <a:endParaRPr lang="zh-TW" altLang="zh-TW" sz="4000" kern="100" dirty="0">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4000" b="1" kern="100" dirty="0">
                <a:latin typeface="Quicksand Light"/>
                <a:ea typeface="標楷體" panose="03000509000000000000" pitchFamily="65" charset="-120"/>
                <a:cs typeface="Times New Roman" panose="02020603050405020304" pitchFamily="18" charset="0"/>
              </a:rPr>
              <a:t>2.</a:t>
            </a:r>
            <a:r>
              <a:rPr lang="zh-TW" altLang="zh-TW" sz="4000" kern="100" dirty="0">
                <a:latin typeface="Quicksand Light"/>
                <a:ea typeface="標楷體" panose="03000509000000000000" pitchFamily="65" charset="-120"/>
                <a:cs typeface="Times New Roman" panose="02020603050405020304" pitchFamily="18" charset="0"/>
              </a:rPr>
              <a:t>必要時，依高級中等學校實習課程實施辦法第二條第二項及第七條第一項規定，實施</a:t>
            </a:r>
            <a:r>
              <a:rPr lang="zh-TW" altLang="zh-TW" sz="4000" kern="100" dirty="0">
                <a:solidFill>
                  <a:srgbClr val="FF0000"/>
                </a:solidFill>
                <a:latin typeface="Quicksand Light"/>
                <a:ea typeface="標楷體" panose="03000509000000000000" pitchFamily="65" charset="-120"/>
                <a:cs typeface="Times New Roman" panose="02020603050405020304" pitchFamily="18" charset="0"/>
              </a:rPr>
              <a:t>分組教學</a:t>
            </a:r>
            <a:r>
              <a:rPr lang="zh-TW" altLang="zh-TW" sz="4000" kern="100" dirty="0">
                <a:latin typeface="Quicksand Light"/>
                <a:ea typeface="標楷體" panose="03000509000000000000" pitchFamily="65" charset="-120"/>
                <a:cs typeface="Times New Roman" panose="02020603050405020304" pitchFamily="18" charset="0"/>
              </a:rPr>
              <a:t>。</a:t>
            </a:r>
            <a:endParaRPr lang="zh-TW" altLang="zh-TW" sz="4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矩形 3">
            <a:extLst>
              <a:ext uri="{FF2B5EF4-FFF2-40B4-BE49-F238E27FC236}">
                <a16:creationId xmlns:a16="http://schemas.microsoft.com/office/drawing/2014/main" xmlns="" id="{16E9E3E0-DC8D-406F-B48A-41859927C22A}"/>
              </a:ext>
            </a:extLst>
          </p:cNvPr>
          <p:cNvSpPr/>
          <p:nvPr/>
        </p:nvSpPr>
        <p:spPr>
          <a:xfrm>
            <a:off x="4419600" y="800100"/>
            <a:ext cx="10649069" cy="830997"/>
          </a:xfrm>
          <a:prstGeom prst="rect">
            <a:avLst/>
          </a:prstGeom>
          <a:solidFill>
            <a:schemeClr val="accent1">
              <a:lumMod val="60000"/>
              <a:lumOff val="40000"/>
            </a:schemeClr>
          </a:solidFill>
        </p:spPr>
        <p:txBody>
          <a:bodyPr wrap="none">
            <a:spAutoFit/>
          </a:bodyPr>
          <a:lstStyle/>
          <a:p>
            <a:pPr>
              <a:spcAft>
                <a:spcPts val="0"/>
              </a:spcAft>
            </a:pPr>
            <a:r>
              <a:rPr lang="zh-TW" altLang="zh-TW" sz="4800" kern="100" dirty="0">
                <a:latin typeface="Calibri" panose="020F0502020204030204" pitchFamily="34" charset="0"/>
                <a:ea typeface="標楷體" panose="03000509000000000000" pitchFamily="65" charset="-120"/>
                <a:cs typeface="Times New Roman" panose="02020603050405020304" pitchFamily="18" charset="0"/>
              </a:rPr>
              <a:t>依據高級中等學校課程規劃及實施要點</a:t>
            </a:r>
            <a:endParaRPr lang="zh-TW" altLang="zh-TW" sz="48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1647241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84976" y="1942802"/>
            <a:ext cx="11123930" cy="6038850"/>
          </a:xfrm>
          <a:custGeom>
            <a:avLst/>
            <a:gdLst/>
            <a:ahLst/>
            <a:cxnLst/>
            <a:rect l="l" t="t" r="r" b="b"/>
            <a:pathLst>
              <a:path w="11123930" h="6038850">
                <a:moveTo>
                  <a:pt x="9302000" y="6038791"/>
                </a:moveTo>
                <a:lnTo>
                  <a:pt x="8926884" y="6038449"/>
                </a:lnTo>
                <a:lnTo>
                  <a:pt x="8240876" y="6035552"/>
                </a:lnTo>
                <a:lnTo>
                  <a:pt x="1816865" y="6035620"/>
                </a:lnTo>
                <a:lnTo>
                  <a:pt x="1220544" y="6032074"/>
                </a:lnTo>
                <a:lnTo>
                  <a:pt x="927085" y="6027819"/>
                </a:lnTo>
                <a:lnTo>
                  <a:pt x="743687" y="6023089"/>
                </a:lnTo>
                <a:lnTo>
                  <a:pt x="615928" y="6017850"/>
                </a:lnTo>
                <a:lnTo>
                  <a:pt x="527763" y="6012462"/>
                </a:lnTo>
                <a:lnTo>
                  <a:pt x="467553" y="6007289"/>
                </a:lnTo>
                <a:lnTo>
                  <a:pt x="427088" y="6002677"/>
                </a:lnTo>
                <a:lnTo>
                  <a:pt x="363755" y="5992107"/>
                </a:lnTo>
                <a:lnTo>
                  <a:pt x="314744" y="5977910"/>
                </a:lnTo>
                <a:lnTo>
                  <a:pt x="278633" y="5959015"/>
                </a:lnTo>
                <a:lnTo>
                  <a:pt x="236167" y="5921378"/>
                </a:lnTo>
                <a:lnTo>
                  <a:pt x="209780" y="5890244"/>
                </a:lnTo>
                <a:lnTo>
                  <a:pt x="185410" y="5855206"/>
                </a:lnTo>
                <a:lnTo>
                  <a:pt x="163059" y="5816622"/>
                </a:lnTo>
                <a:lnTo>
                  <a:pt x="142730" y="5774851"/>
                </a:lnTo>
                <a:lnTo>
                  <a:pt x="124426" y="5730254"/>
                </a:lnTo>
                <a:lnTo>
                  <a:pt x="108148" y="5683190"/>
                </a:lnTo>
                <a:lnTo>
                  <a:pt x="93900" y="5634017"/>
                </a:lnTo>
                <a:lnTo>
                  <a:pt x="81683" y="5583096"/>
                </a:lnTo>
                <a:lnTo>
                  <a:pt x="71501" y="5530786"/>
                </a:lnTo>
                <a:lnTo>
                  <a:pt x="63355" y="5477446"/>
                </a:lnTo>
                <a:lnTo>
                  <a:pt x="57249" y="5423435"/>
                </a:lnTo>
                <a:lnTo>
                  <a:pt x="46746" y="5321582"/>
                </a:lnTo>
                <a:lnTo>
                  <a:pt x="24470" y="4808961"/>
                </a:lnTo>
                <a:lnTo>
                  <a:pt x="4272" y="3574981"/>
                </a:lnTo>
                <a:lnTo>
                  <a:pt x="0" y="1309051"/>
                </a:lnTo>
                <a:lnTo>
                  <a:pt x="13141" y="1110365"/>
                </a:lnTo>
                <a:lnTo>
                  <a:pt x="33138" y="909657"/>
                </a:lnTo>
                <a:lnTo>
                  <a:pt x="51421" y="754411"/>
                </a:lnTo>
                <a:lnTo>
                  <a:pt x="59420" y="692111"/>
                </a:lnTo>
                <a:lnTo>
                  <a:pt x="63833" y="645047"/>
                </a:lnTo>
                <a:lnTo>
                  <a:pt x="66721" y="597041"/>
                </a:lnTo>
                <a:lnTo>
                  <a:pt x="69338" y="548563"/>
                </a:lnTo>
                <a:lnTo>
                  <a:pt x="72942" y="500084"/>
                </a:lnTo>
                <a:lnTo>
                  <a:pt x="78785" y="452075"/>
                </a:lnTo>
                <a:lnTo>
                  <a:pt x="88125" y="405006"/>
                </a:lnTo>
                <a:lnTo>
                  <a:pt x="102216" y="359348"/>
                </a:lnTo>
                <a:lnTo>
                  <a:pt x="122314" y="315571"/>
                </a:lnTo>
                <a:lnTo>
                  <a:pt x="149673" y="274147"/>
                </a:lnTo>
                <a:lnTo>
                  <a:pt x="185550" y="235544"/>
                </a:lnTo>
                <a:lnTo>
                  <a:pt x="221480" y="206708"/>
                </a:lnTo>
                <a:lnTo>
                  <a:pt x="272156" y="179744"/>
                </a:lnTo>
                <a:lnTo>
                  <a:pt x="320123" y="162810"/>
                </a:lnTo>
                <a:lnTo>
                  <a:pt x="383628" y="146709"/>
                </a:lnTo>
                <a:lnTo>
                  <a:pt x="422332" y="138972"/>
                </a:lnTo>
                <a:lnTo>
                  <a:pt x="466268" y="131443"/>
                </a:lnTo>
                <a:lnTo>
                  <a:pt x="529230" y="122326"/>
                </a:lnTo>
                <a:lnTo>
                  <a:pt x="601949" y="113535"/>
                </a:lnTo>
                <a:lnTo>
                  <a:pt x="685300" y="105070"/>
                </a:lnTo>
                <a:lnTo>
                  <a:pt x="800593" y="95344"/>
                </a:lnTo>
                <a:lnTo>
                  <a:pt x="933978" y="86089"/>
                </a:lnTo>
                <a:lnTo>
                  <a:pt x="1114482" y="75886"/>
                </a:lnTo>
                <a:lnTo>
                  <a:pt x="1324083" y="66324"/>
                </a:lnTo>
                <a:lnTo>
                  <a:pt x="1602344" y="56182"/>
                </a:lnTo>
                <a:lnTo>
                  <a:pt x="1969048" y="45775"/>
                </a:lnTo>
                <a:lnTo>
                  <a:pt x="2449137" y="35458"/>
                </a:lnTo>
                <a:lnTo>
                  <a:pt x="3073658" y="25626"/>
                </a:lnTo>
                <a:lnTo>
                  <a:pt x="3880816" y="16713"/>
                </a:lnTo>
                <a:lnTo>
                  <a:pt x="5004253" y="8709"/>
                </a:lnTo>
                <a:lnTo>
                  <a:pt x="6551439" y="2722"/>
                </a:lnTo>
                <a:lnTo>
                  <a:pt x="8791573" y="0"/>
                </a:lnTo>
                <a:lnTo>
                  <a:pt x="10161538" y="482"/>
                </a:lnTo>
                <a:lnTo>
                  <a:pt x="10219962" y="3395"/>
                </a:lnTo>
                <a:lnTo>
                  <a:pt x="10277607" y="6885"/>
                </a:lnTo>
                <a:lnTo>
                  <a:pt x="10334256" y="11086"/>
                </a:lnTo>
                <a:lnTo>
                  <a:pt x="10389692" y="16134"/>
                </a:lnTo>
                <a:lnTo>
                  <a:pt x="10443697" y="22163"/>
                </a:lnTo>
                <a:lnTo>
                  <a:pt x="10496055" y="29306"/>
                </a:lnTo>
                <a:lnTo>
                  <a:pt x="10546549" y="37699"/>
                </a:lnTo>
                <a:lnTo>
                  <a:pt x="10594961" y="47476"/>
                </a:lnTo>
                <a:lnTo>
                  <a:pt x="10641074" y="58771"/>
                </a:lnTo>
                <a:lnTo>
                  <a:pt x="10684671" y="71719"/>
                </a:lnTo>
                <a:lnTo>
                  <a:pt x="10725535" y="86454"/>
                </a:lnTo>
                <a:lnTo>
                  <a:pt x="10763449" y="103111"/>
                </a:lnTo>
                <a:lnTo>
                  <a:pt x="10810489" y="128101"/>
                </a:lnTo>
                <a:lnTo>
                  <a:pt x="10853721" y="155408"/>
                </a:lnTo>
                <a:lnTo>
                  <a:pt x="10893262" y="184903"/>
                </a:lnTo>
                <a:lnTo>
                  <a:pt x="10929227" y="216459"/>
                </a:lnTo>
                <a:lnTo>
                  <a:pt x="10961730" y="249950"/>
                </a:lnTo>
                <a:lnTo>
                  <a:pt x="10990887" y="285248"/>
                </a:lnTo>
                <a:lnTo>
                  <a:pt x="11016813" y="322225"/>
                </a:lnTo>
                <a:lnTo>
                  <a:pt x="11039623" y="360756"/>
                </a:lnTo>
                <a:lnTo>
                  <a:pt x="11059432" y="400712"/>
                </a:lnTo>
                <a:lnTo>
                  <a:pt x="11076357" y="441966"/>
                </a:lnTo>
                <a:lnTo>
                  <a:pt x="11090510" y="484391"/>
                </a:lnTo>
                <a:lnTo>
                  <a:pt x="11102009" y="527861"/>
                </a:lnTo>
                <a:lnTo>
                  <a:pt x="11110968" y="572247"/>
                </a:lnTo>
                <a:lnTo>
                  <a:pt x="11117502" y="617422"/>
                </a:lnTo>
                <a:lnTo>
                  <a:pt x="11121727" y="663260"/>
                </a:lnTo>
                <a:lnTo>
                  <a:pt x="11123758" y="709634"/>
                </a:lnTo>
                <a:lnTo>
                  <a:pt x="11123709" y="756415"/>
                </a:lnTo>
                <a:lnTo>
                  <a:pt x="11116503" y="812608"/>
                </a:lnTo>
                <a:lnTo>
                  <a:pt x="11101254" y="955373"/>
                </a:lnTo>
                <a:lnTo>
                  <a:pt x="11087515" y="1145985"/>
                </a:lnTo>
                <a:lnTo>
                  <a:pt x="11084842" y="1345720"/>
                </a:lnTo>
                <a:lnTo>
                  <a:pt x="11090518" y="3574537"/>
                </a:lnTo>
                <a:lnTo>
                  <a:pt x="11095477" y="4774909"/>
                </a:lnTo>
                <a:lnTo>
                  <a:pt x="11098989" y="5263161"/>
                </a:lnTo>
                <a:lnTo>
                  <a:pt x="11100321" y="5355617"/>
                </a:lnTo>
                <a:lnTo>
                  <a:pt x="11095294" y="5402259"/>
                </a:lnTo>
                <a:lnTo>
                  <a:pt x="11087465" y="5448573"/>
                </a:lnTo>
                <a:lnTo>
                  <a:pt x="11076865" y="5494377"/>
                </a:lnTo>
                <a:lnTo>
                  <a:pt x="11063524" y="5539491"/>
                </a:lnTo>
                <a:lnTo>
                  <a:pt x="11047472" y="5583733"/>
                </a:lnTo>
                <a:lnTo>
                  <a:pt x="11028740" y="5626924"/>
                </a:lnTo>
                <a:lnTo>
                  <a:pt x="11007358" y="5668882"/>
                </a:lnTo>
                <a:lnTo>
                  <a:pt x="10983357" y="5709426"/>
                </a:lnTo>
                <a:lnTo>
                  <a:pt x="10956766" y="5748376"/>
                </a:lnTo>
                <a:lnTo>
                  <a:pt x="10927617" y="5785551"/>
                </a:lnTo>
                <a:lnTo>
                  <a:pt x="10895939" y="5820770"/>
                </a:lnTo>
                <a:lnTo>
                  <a:pt x="10861763" y="5853852"/>
                </a:lnTo>
                <a:lnTo>
                  <a:pt x="10825118" y="5884617"/>
                </a:lnTo>
                <a:lnTo>
                  <a:pt x="10786037" y="5912883"/>
                </a:lnTo>
                <a:lnTo>
                  <a:pt x="10744548" y="5938471"/>
                </a:lnTo>
                <a:lnTo>
                  <a:pt x="10703486" y="5959203"/>
                </a:lnTo>
                <a:lnTo>
                  <a:pt x="10654728" y="5977164"/>
                </a:lnTo>
                <a:lnTo>
                  <a:pt x="10609670" y="5988905"/>
                </a:lnTo>
                <a:lnTo>
                  <a:pt x="10554660" y="5999232"/>
                </a:lnTo>
                <a:lnTo>
                  <a:pt x="10511266" y="6005362"/>
                </a:lnTo>
                <a:lnTo>
                  <a:pt x="10461663" y="6010911"/>
                </a:lnTo>
                <a:lnTo>
                  <a:pt x="10405137" y="6015895"/>
                </a:lnTo>
                <a:lnTo>
                  <a:pt x="10340974" y="6020334"/>
                </a:lnTo>
                <a:lnTo>
                  <a:pt x="10268459" y="6024247"/>
                </a:lnTo>
                <a:lnTo>
                  <a:pt x="10186879" y="6027650"/>
                </a:lnTo>
                <a:lnTo>
                  <a:pt x="10095520" y="6030564"/>
                </a:lnTo>
                <a:lnTo>
                  <a:pt x="9993666" y="6033007"/>
                </a:lnTo>
                <a:lnTo>
                  <a:pt x="9880605" y="6034996"/>
                </a:lnTo>
                <a:lnTo>
                  <a:pt x="9755622" y="6036551"/>
                </a:lnTo>
                <a:lnTo>
                  <a:pt x="9544232" y="6038108"/>
                </a:lnTo>
                <a:lnTo>
                  <a:pt x="9302000" y="6038791"/>
                </a:lnTo>
                <a:close/>
              </a:path>
            </a:pathLst>
          </a:custGeom>
          <a:solidFill>
            <a:srgbClr val="F7F5F4"/>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pPr>
            <a:r>
              <a:rPr spc="114" dirty="0"/>
              <a:t>THANK</a:t>
            </a:r>
            <a:r>
              <a:rPr spc="525" dirty="0"/>
              <a:t> </a:t>
            </a:r>
            <a:r>
              <a:rPr spc="10" dirty="0"/>
              <a:t>YOU</a:t>
            </a:r>
          </a:p>
        </p:txBody>
      </p:sp>
      <p:grpSp>
        <p:nvGrpSpPr>
          <p:cNvPr id="4" name="object 4"/>
          <p:cNvGrpSpPr/>
          <p:nvPr/>
        </p:nvGrpSpPr>
        <p:grpSpPr>
          <a:xfrm>
            <a:off x="6355255" y="5337864"/>
            <a:ext cx="5645150" cy="3634104"/>
            <a:chOff x="6355255" y="5337864"/>
            <a:chExt cx="5645150" cy="3634104"/>
          </a:xfrm>
        </p:grpSpPr>
        <p:sp>
          <p:nvSpPr>
            <p:cNvPr id="5" name="object 5"/>
            <p:cNvSpPr/>
            <p:nvPr/>
          </p:nvSpPr>
          <p:spPr>
            <a:xfrm>
              <a:off x="6355255" y="5337864"/>
              <a:ext cx="5645150" cy="3634104"/>
            </a:xfrm>
            <a:custGeom>
              <a:avLst/>
              <a:gdLst/>
              <a:ahLst/>
              <a:cxnLst/>
              <a:rect l="l" t="t" r="r" b="b"/>
              <a:pathLst>
                <a:path w="5645150" h="3634104">
                  <a:moveTo>
                    <a:pt x="5092537" y="3633592"/>
                  </a:moveTo>
                  <a:lnTo>
                    <a:pt x="4648125" y="3633592"/>
                  </a:lnTo>
                  <a:lnTo>
                    <a:pt x="4724210" y="2158518"/>
                  </a:lnTo>
                  <a:lnTo>
                    <a:pt x="4763725" y="2167576"/>
                  </a:lnTo>
                  <a:lnTo>
                    <a:pt x="4805765" y="2176251"/>
                  </a:lnTo>
                  <a:lnTo>
                    <a:pt x="4850252" y="2184366"/>
                  </a:lnTo>
                  <a:lnTo>
                    <a:pt x="4897112" y="2191744"/>
                  </a:lnTo>
                  <a:lnTo>
                    <a:pt x="4946269" y="2198206"/>
                  </a:lnTo>
                  <a:lnTo>
                    <a:pt x="4997647" y="2203574"/>
                  </a:lnTo>
                  <a:lnTo>
                    <a:pt x="5051171" y="2207672"/>
                  </a:lnTo>
                  <a:lnTo>
                    <a:pt x="5106765" y="2210321"/>
                  </a:lnTo>
                  <a:lnTo>
                    <a:pt x="5164353" y="2211344"/>
                  </a:lnTo>
                  <a:lnTo>
                    <a:pt x="5603333" y="2211344"/>
                  </a:lnTo>
                  <a:lnTo>
                    <a:pt x="5604717" y="2407767"/>
                  </a:lnTo>
                  <a:lnTo>
                    <a:pt x="5160194" y="2407767"/>
                  </a:lnTo>
                  <a:lnTo>
                    <a:pt x="5092537" y="3633592"/>
                  </a:lnTo>
                  <a:close/>
                </a:path>
                <a:path w="5645150" h="3634104">
                  <a:moveTo>
                    <a:pt x="5603333" y="2211344"/>
                  </a:moveTo>
                  <a:lnTo>
                    <a:pt x="5164353" y="2211344"/>
                  </a:lnTo>
                  <a:lnTo>
                    <a:pt x="5223859" y="2210563"/>
                  </a:lnTo>
                  <a:lnTo>
                    <a:pt x="5278191" y="2208185"/>
                  </a:lnTo>
                  <a:lnTo>
                    <a:pt x="5330659" y="2204408"/>
                  </a:lnTo>
                  <a:lnTo>
                    <a:pt x="5381202" y="2199385"/>
                  </a:lnTo>
                  <a:lnTo>
                    <a:pt x="5429762" y="2193272"/>
                  </a:lnTo>
                  <a:lnTo>
                    <a:pt x="5476279" y="2186220"/>
                  </a:lnTo>
                  <a:lnTo>
                    <a:pt x="5520694" y="2178384"/>
                  </a:lnTo>
                  <a:lnTo>
                    <a:pt x="5562947" y="2169918"/>
                  </a:lnTo>
                  <a:lnTo>
                    <a:pt x="5602978" y="2160975"/>
                  </a:lnTo>
                  <a:lnTo>
                    <a:pt x="5603333" y="2211344"/>
                  </a:lnTo>
                  <a:close/>
                </a:path>
                <a:path w="5645150" h="3634104">
                  <a:moveTo>
                    <a:pt x="5613355" y="3633592"/>
                  </a:moveTo>
                  <a:lnTo>
                    <a:pt x="5202467" y="3633592"/>
                  </a:lnTo>
                  <a:lnTo>
                    <a:pt x="5160194" y="2407767"/>
                  </a:lnTo>
                  <a:lnTo>
                    <a:pt x="5604717" y="2407767"/>
                  </a:lnTo>
                  <a:lnTo>
                    <a:pt x="5613355" y="3633592"/>
                  </a:lnTo>
                  <a:close/>
                </a:path>
                <a:path w="5645150" h="3634104">
                  <a:moveTo>
                    <a:pt x="177433" y="1241550"/>
                  </a:moveTo>
                  <a:lnTo>
                    <a:pt x="147469" y="1193006"/>
                  </a:lnTo>
                  <a:lnTo>
                    <a:pt x="120276" y="1144072"/>
                  </a:lnTo>
                  <a:lnTo>
                    <a:pt x="95854" y="1094891"/>
                  </a:lnTo>
                  <a:lnTo>
                    <a:pt x="74200" y="1045609"/>
                  </a:lnTo>
                  <a:lnTo>
                    <a:pt x="55313" y="996369"/>
                  </a:lnTo>
                  <a:lnTo>
                    <a:pt x="39192" y="947316"/>
                  </a:lnTo>
                  <a:lnTo>
                    <a:pt x="25833" y="898594"/>
                  </a:lnTo>
                  <a:lnTo>
                    <a:pt x="15236" y="850346"/>
                  </a:lnTo>
                  <a:lnTo>
                    <a:pt x="7399" y="802719"/>
                  </a:lnTo>
                  <a:lnTo>
                    <a:pt x="2321" y="755855"/>
                  </a:lnTo>
                  <a:lnTo>
                    <a:pt x="0" y="709899"/>
                  </a:lnTo>
                  <a:lnTo>
                    <a:pt x="433" y="664995"/>
                  </a:lnTo>
                  <a:lnTo>
                    <a:pt x="3620" y="621288"/>
                  </a:lnTo>
                  <a:lnTo>
                    <a:pt x="9558" y="578922"/>
                  </a:lnTo>
                  <a:lnTo>
                    <a:pt x="18246" y="538041"/>
                  </a:lnTo>
                  <a:lnTo>
                    <a:pt x="29683" y="498789"/>
                  </a:lnTo>
                  <a:lnTo>
                    <a:pt x="43867" y="461311"/>
                  </a:lnTo>
                  <a:lnTo>
                    <a:pt x="60795" y="425750"/>
                  </a:lnTo>
                  <a:lnTo>
                    <a:pt x="80467" y="392252"/>
                  </a:lnTo>
                  <a:lnTo>
                    <a:pt x="102880" y="360960"/>
                  </a:lnTo>
                  <a:lnTo>
                    <a:pt x="159940" y="302010"/>
                  </a:lnTo>
                  <a:lnTo>
                    <a:pt x="202747" y="270084"/>
                  </a:lnTo>
                  <a:lnTo>
                    <a:pt x="256590" y="239591"/>
                  </a:lnTo>
                  <a:lnTo>
                    <a:pt x="322612" y="212833"/>
                  </a:lnTo>
                  <a:lnTo>
                    <a:pt x="396544" y="196666"/>
                  </a:lnTo>
                  <a:lnTo>
                    <a:pt x="462342" y="190002"/>
                  </a:lnTo>
                  <a:lnTo>
                    <a:pt x="520027" y="190914"/>
                  </a:lnTo>
                  <a:lnTo>
                    <a:pt x="569619" y="197473"/>
                  </a:lnTo>
                  <a:lnTo>
                    <a:pt x="611138" y="207748"/>
                  </a:lnTo>
                  <a:lnTo>
                    <a:pt x="670037" y="231733"/>
                  </a:lnTo>
                  <a:lnTo>
                    <a:pt x="716018" y="260986"/>
                  </a:lnTo>
                  <a:lnTo>
                    <a:pt x="768298" y="308731"/>
                  </a:lnTo>
                  <a:lnTo>
                    <a:pt x="813672" y="367554"/>
                  </a:lnTo>
                  <a:lnTo>
                    <a:pt x="833597" y="400802"/>
                  </a:lnTo>
                  <a:lnTo>
                    <a:pt x="851591" y="436438"/>
                  </a:lnTo>
                  <a:lnTo>
                    <a:pt x="867583" y="474336"/>
                  </a:lnTo>
                  <a:lnTo>
                    <a:pt x="881507" y="514368"/>
                  </a:lnTo>
                  <a:lnTo>
                    <a:pt x="893293" y="556408"/>
                  </a:lnTo>
                  <a:lnTo>
                    <a:pt x="902874" y="600328"/>
                  </a:lnTo>
                  <a:lnTo>
                    <a:pt x="910180" y="646002"/>
                  </a:lnTo>
                  <a:lnTo>
                    <a:pt x="915143" y="693302"/>
                  </a:lnTo>
                  <a:lnTo>
                    <a:pt x="917695" y="742101"/>
                  </a:lnTo>
                  <a:lnTo>
                    <a:pt x="917767" y="792274"/>
                  </a:lnTo>
                  <a:lnTo>
                    <a:pt x="915291" y="843692"/>
                  </a:lnTo>
                  <a:lnTo>
                    <a:pt x="910198" y="896228"/>
                  </a:lnTo>
                  <a:lnTo>
                    <a:pt x="902420" y="949757"/>
                  </a:lnTo>
                  <a:lnTo>
                    <a:pt x="891888" y="1004149"/>
                  </a:lnTo>
                  <a:lnTo>
                    <a:pt x="878534" y="1059280"/>
                  </a:lnTo>
                  <a:lnTo>
                    <a:pt x="862290" y="1115022"/>
                  </a:lnTo>
                  <a:lnTo>
                    <a:pt x="843087" y="1171247"/>
                  </a:lnTo>
                  <a:lnTo>
                    <a:pt x="820856" y="1227829"/>
                  </a:lnTo>
                  <a:lnTo>
                    <a:pt x="177433" y="1241550"/>
                  </a:lnTo>
                  <a:close/>
                </a:path>
                <a:path w="5645150" h="3634104">
                  <a:moveTo>
                    <a:pt x="1412076" y="1534580"/>
                  </a:moveTo>
                  <a:lnTo>
                    <a:pt x="1205020" y="1270301"/>
                  </a:lnTo>
                  <a:lnTo>
                    <a:pt x="1230737" y="1245848"/>
                  </a:lnTo>
                  <a:lnTo>
                    <a:pt x="1260760" y="1219258"/>
                  </a:lnTo>
                  <a:lnTo>
                    <a:pt x="1295114" y="1191188"/>
                  </a:lnTo>
                  <a:lnTo>
                    <a:pt x="1333826" y="1162291"/>
                  </a:lnTo>
                  <a:lnTo>
                    <a:pt x="1376922" y="1133225"/>
                  </a:lnTo>
                  <a:lnTo>
                    <a:pt x="1424430" y="1104643"/>
                  </a:lnTo>
                  <a:lnTo>
                    <a:pt x="1476375" y="1077201"/>
                  </a:lnTo>
                  <a:lnTo>
                    <a:pt x="1532785" y="1051555"/>
                  </a:lnTo>
                  <a:lnTo>
                    <a:pt x="1593685" y="1028359"/>
                  </a:lnTo>
                  <a:lnTo>
                    <a:pt x="1646071" y="1011865"/>
                  </a:lnTo>
                  <a:lnTo>
                    <a:pt x="1696435" y="998881"/>
                  </a:lnTo>
                  <a:lnTo>
                    <a:pt x="1744452" y="989014"/>
                  </a:lnTo>
                  <a:lnTo>
                    <a:pt x="1789797" y="981870"/>
                  </a:lnTo>
                  <a:lnTo>
                    <a:pt x="1832147" y="977055"/>
                  </a:lnTo>
                  <a:lnTo>
                    <a:pt x="1871176" y="974176"/>
                  </a:lnTo>
                  <a:lnTo>
                    <a:pt x="1871176" y="974367"/>
                  </a:lnTo>
                  <a:lnTo>
                    <a:pt x="2144196" y="974367"/>
                  </a:lnTo>
                  <a:lnTo>
                    <a:pt x="2184996" y="979337"/>
                  </a:lnTo>
                  <a:lnTo>
                    <a:pt x="2230733" y="987005"/>
                  </a:lnTo>
                  <a:lnTo>
                    <a:pt x="2280786" y="997993"/>
                  </a:lnTo>
                  <a:lnTo>
                    <a:pt x="2334533" y="1012924"/>
                  </a:lnTo>
                  <a:lnTo>
                    <a:pt x="2391349" y="1032422"/>
                  </a:lnTo>
                  <a:lnTo>
                    <a:pt x="2450614" y="1057110"/>
                  </a:lnTo>
                  <a:lnTo>
                    <a:pt x="2507049" y="1085097"/>
                  </a:lnTo>
                  <a:lnTo>
                    <a:pt x="2558568" y="1114853"/>
                  </a:lnTo>
                  <a:lnTo>
                    <a:pt x="2605257" y="1145664"/>
                  </a:lnTo>
                  <a:lnTo>
                    <a:pt x="2647198" y="1176817"/>
                  </a:lnTo>
                  <a:lnTo>
                    <a:pt x="2684475" y="1207597"/>
                  </a:lnTo>
                  <a:lnTo>
                    <a:pt x="2717173" y="1237291"/>
                  </a:lnTo>
                  <a:lnTo>
                    <a:pt x="2745375" y="1265184"/>
                  </a:lnTo>
                  <a:lnTo>
                    <a:pt x="2769165" y="1290564"/>
                  </a:lnTo>
                  <a:lnTo>
                    <a:pt x="2625244" y="1442264"/>
                  </a:lnTo>
                  <a:lnTo>
                    <a:pt x="1552242" y="1442264"/>
                  </a:lnTo>
                  <a:lnTo>
                    <a:pt x="1412076" y="1534580"/>
                  </a:lnTo>
                  <a:close/>
                </a:path>
                <a:path w="5645150" h="3634104">
                  <a:moveTo>
                    <a:pt x="2055424" y="2189000"/>
                  </a:moveTo>
                  <a:lnTo>
                    <a:pt x="1993462" y="2187269"/>
                  </a:lnTo>
                  <a:lnTo>
                    <a:pt x="1930774" y="2183435"/>
                  </a:lnTo>
                  <a:lnTo>
                    <a:pt x="1870545" y="2177752"/>
                  </a:lnTo>
                  <a:lnTo>
                    <a:pt x="1812865" y="2170456"/>
                  </a:lnTo>
                  <a:lnTo>
                    <a:pt x="1757820" y="2161784"/>
                  </a:lnTo>
                  <a:lnTo>
                    <a:pt x="1705498" y="2151973"/>
                  </a:lnTo>
                  <a:lnTo>
                    <a:pt x="1655987" y="2141261"/>
                  </a:lnTo>
                  <a:lnTo>
                    <a:pt x="1609375" y="2129885"/>
                  </a:lnTo>
                  <a:lnTo>
                    <a:pt x="1565750" y="2118082"/>
                  </a:lnTo>
                  <a:lnTo>
                    <a:pt x="1525199" y="2106089"/>
                  </a:lnTo>
                  <a:lnTo>
                    <a:pt x="1552242" y="1442264"/>
                  </a:lnTo>
                  <a:lnTo>
                    <a:pt x="2625244" y="1442264"/>
                  </a:lnTo>
                  <a:lnTo>
                    <a:pt x="2619189" y="1448646"/>
                  </a:lnTo>
                  <a:lnTo>
                    <a:pt x="2444260" y="1448646"/>
                  </a:lnTo>
                  <a:lnTo>
                    <a:pt x="2461725" y="2149040"/>
                  </a:lnTo>
                  <a:lnTo>
                    <a:pt x="2420595" y="2157218"/>
                  </a:lnTo>
                  <a:lnTo>
                    <a:pt x="2376498" y="2164925"/>
                  </a:lnTo>
                  <a:lnTo>
                    <a:pt x="2329539" y="2171942"/>
                  </a:lnTo>
                  <a:lnTo>
                    <a:pt x="2279820" y="2178051"/>
                  </a:lnTo>
                  <a:lnTo>
                    <a:pt x="2227446" y="2183030"/>
                  </a:lnTo>
                  <a:lnTo>
                    <a:pt x="2172519" y="2186661"/>
                  </a:lnTo>
                  <a:lnTo>
                    <a:pt x="2115144" y="2188724"/>
                  </a:lnTo>
                  <a:lnTo>
                    <a:pt x="2055424" y="2189000"/>
                  </a:lnTo>
                  <a:close/>
                </a:path>
                <a:path w="5645150" h="3634104">
                  <a:moveTo>
                    <a:pt x="2543718" y="1528198"/>
                  </a:moveTo>
                  <a:lnTo>
                    <a:pt x="2444260" y="1448646"/>
                  </a:lnTo>
                  <a:lnTo>
                    <a:pt x="2619189" y="1448646"/>
                  </a:lnTo>
                  <a:lnTo>
                    <a:pt x="2543718" y="1528198"/>
                  </a:lnTo>
                  <a:close/>
                </a:path>
                <a:path w="5645150" h="3634104">
                  <a:moveTo>
                    <a:pt x="3112045" y="730830"/>
                  </a:moveTo>
                  <a:lnTo>
                    <a:pt x="3099102" y="692615"/>
                  </a:lnTo>
                  <a:lnTo>
                    <a:pt x="3080809" y="614003"/>
                  </a:lnTo>
                  <a:lnTo>
                    <a:pt x="3074361" y="563944"/>
                  </a:lnTo>
                  <a:lnTo>
                    <a:pt x="3072222" y="509061"/>
                  </a:lnTo>
                  <a:lnTo>
                    <a:pt x="3076273" y="451113"/>
                  </a:lnTo>
                  <a:lnTo>
                    <a:pt x="3088396" y="391858"/>
                  </a:lnTo>
                  <a:lnTo>
                    <a:pt x="3110474" y="333055"/>
                  </a:lnTo>
                  <a:lnTo>
                    <a:pt x="3144388" y="276462"/>
                  </a:lnTo>
                  <a:lnTo>
                    <a:pt x="3172807" y="242599"/>
                  </a:lnTo>
                  <a:lnTo>
                    <a:pt x="3205016" y="212558"/>
                  </a:lnTo>
                  <a:lnTo>
                    <a:pt x="3240562" y="186333"/>
                  </a:lnTo>
                  <a:lnTo>
                    <a:pt x="3278990" y="163915"/>
                  </a:lnTo>
                  <a:lnTo>
                    <a:pt x="3319846" y="145296"/>
                  </a:lnTo>
                  <a:lnTo>
                    <a:pt x="3362673" y="130468"/>
                  </a:lnTo>
                  <a:lnTo>
                    <a:pt x="3407019" y="119423"/>
                  </a:lnTo>
                  <a:lnTo>
                    <a:pt x="3452428" y="112153"/>
                  </a:lnTo>
                  <a:lnTo>
                    <a:pt x="3498445" y="108650"/>
                  </a:lnTo>
                  <a:lnTo>
                    <a:pt x="3544616" y="108905"/>
                  </a:lnTo>
                  <a:lnTo>
                    <a:pt x="3590486" y="112911"/>
                  </a:lnTo>
                  <a:lnTo>
                    <a:pt x="3635601" y="120660"/>
                  </a:lnTo>
                  <a:lnTo>
                    <a:pt x="3679506" y="132143"/>
                  </a:lnTo>
                  <a:lnTo>
                    <a:pt x="3721745" y="147352"/>
                  </a:lnTo>
                  <a:lnTo>
                    <a:pt x="3761866" y="166280"/>
                  </a:lnTo>
                  <a:lnTo>
                    <a:pt x="3799412" y="188919"/>
                  </a:lnTo>
                  <a:lnTo>
                    <a:pt x="3833929" y="215259"/>
                  </a:lnTo>
                  <a:lnTo>
                    <a:pt x="3864962" y="245294"/>
                  </a:lnTo>
                  <a:lnTo>
                    <a:pt x="3892058" y="279015"/>
                  </a:lnTo>
                  <a:lnTo>
                    <a:pt x="3922639" y="332498"/>
                  </a:lnTo>
                  <a:lnTo>
                    <a:pt x="3942451" y="387896"/>
                  </a:lnTo>
                  <a:lnTo>
                    <a:pt x="3953193" y="443633"/>
                  </a:lnTo>
                  <a:lnTo>
                    <a:pt x="3956565" y="498132"/>
                  </a:lnTo>
                  <a:lnTo>
                    <a:pt x="3954267" y="549820"/>
                  </a:lnTo>
                  <a:lnTo>
                    <a:pt x="3947998" y="597119"/>
                  </a:lnTo>
                  <a:lnTo>
                    <a:pt x="3939459" y="638454"/>
                  </a:lnTo>
                  <a:lnTo>
                    <a:pt x="3922369" y="696929"/>
                  </a:lnTo>
                  <a:lnTo>
                    <a:pt x="3112045" y="730830"/>
                  </a:lnTo>
                  <a:close/>
                </a:path>
                <a:path w="5645150" h="3634104">
                  <a:moveTo>
                    <a:pt x="4767633" y="610433"/>
                  </a:moveTo>
                  <a:lnTo>
                    <a:pt x="4742155" y="558894"/>
                  </a:lnTo>
                  <a:lnTo>
                    <a:pt x="4723232" y="507357"/>
                  </a:lnTo>
                  <a:lnTo>
                    <a:pt x="4710794" y="456534"/>
                  </a:lnTo>
                  <a:lnTo>
                    <a:pt x="4704771" y="407142"/>
                  </a:lnTo>
                  <a:lnTo>
                    <a:pt x="4705093" y="359894"/>
                  </a:lnTo>
                  <a:lnTo>
                    <a:pt x="4711690" y="315506"/>
                  </a:lnTo>
                  <a:lnTo>
                    <a:pt x="4724491" y="274691"/>
                  </a:lnTo>
                  <a:lnTo>
                    <a:pt x="4743429" y="238166"/>
                  </a:lnTo>
                  <a:lnTo>
                    <a:pt x="4768431" y="206643"/>
                  </a:lnTo>
                  <a:lnTo>
                    <a:pt x="4809200" y="174541"/>
                  </a:lnTo>
                  <a:lnTo>
                    <a:pt x="4882703" y="145695"/>
                  </a:lnTo>
                  <a:lnTo>
                    <a:pt x="4917676" y="111890"/>
                  </a:lnTo>
                  <a:lnTo>
                    <a:pt x="4955284" y="82505"/>
                  </a:lnTo>
                  <a:lnTo>
                    <a:pt x="4995136" y="57557"/>
                  </a:lnTo>
                  <a:lnTo>
                    <a:pt x="5036838" y="37065"/>
                  </a:lnTo>
                  <a:lnTo>
                    <a:pt x="5079999" y="21045"/>
                  </a:lnTo>
                  <a:lnTo>
                    <a:pt x="5124227" y="9515"/>
                  </a:lnTo>
                  <a:lnTo>
                    <a:pt x="5169130" y="2494"/>
                  </a:lnTo>
                  <a:lnTo>
                    <a:pt x="5214316" y="0"/>
                  </a:lnTo>
                  <a:lnTo>
                    <a:pt x="5259393" y="2049"/>
                  </a:lnTo>
                  <a:lnTo>
                    <a:pt x="5303969" y="8660"/>
                  </a:lnTo>
                  <a:lnTo>
                    <a:pt x="5347651" y="19850"/>
                  </a:lnTo>
                  <a:lnTo>
                    <a:pt x="5390049" y="35638"/>
                  </a:lnTo>
                  <a:lnTo>
                    <a:pt x="5430770" y="56041"/>
                  </a:lnTo>
                  <a:lnTo>
                    <a:pt x="5469421" y="81077"/>
                  </a:lnTo>
                  <a:lnTo>
                    <a:pt x="5506708" y="111766"/>
                  </a:lnTo>
                  <a:lnTo>
                    <a:pt x="5539881" y="146202"/>
                  </a:lnTo>
                  <a:lnTo>
                    <a:pt x="5568799" y="183953"/>
                  </a:lnTo>
                  <a:lnTo>
                    <a:pt x="5593319" y="224586"/>
                  </a:lnTo>
                  <a:lnTo>
                    <a:pt x="5613299" y="267667"/>
                  </a:lnTo>
                  <a:lnTo>
                    <a:pt x="5628597" y="312764"/>
                  </a:lnTo>
                  <a:lnTo>
                    <a:pt x="5639070" y="359444"/>
                  </a:lnTo>
                  <a:lnTo>
                    <a:pt x="5644576" y="407273"/>
                  </a:lnTo>
                  <a:lnTo>
                    <a:pt x="5644974" y="455820"/>
                  </a:lnTo>
                  <a:lnTo>
                    <a:pt x="5640120" y="504651"/>
                  </a:lnTo>
                  <a:lnTo>
                    <a:pt x="5629872" y="553333"/>
                  </a:lnTo>
                  <a:lnTo>
                    <a:pt x="5614089" y="601434"/>
                  </a:lnTo>
                  <a:lnTo>
                    <a:pt x="4767633" y="610433"/>
                  </a:lnTo>
                  <a:close/>
                </a:path>
              </a:pathLst>
            </a:custGeom>
            <a:solidFill>
              <a:srgbClr val="5D2F23"/>
            </a:solidFill>
          </p:spPr>
          <p:txBody>
            <a:bodyPr wrap="square" lIns="0" tIns="0" rIns="0" bIns="0" rtlCol="0"/>
            <a:lstStyle/>
            <a:p>
              <a:endParaRPr/>
            </a:p>
          </p:txBody>
        </p:sp>
        <p:sp>
          <p:nvSpPr>
            <p:cNvPr id="6" name="object 6"/>
            <p:cNvSpPr/>
            <p:nvPr/>
          </p:nvSpPr>
          <p:spPr>
            <a:xfrm>
              <a:off x="7192299" y="6622142"/>
              <a:ext cx="3690620" cy="518159"/>
            </a:xfrm>
            <a:custGeom>
              <a:avLst/>
              <a:gdLst/>
              <a:ahLst/>
              <a:cxnLst/>
              <a:rect l="l" t="t" r="r" b="b"/>
              <a:pathLst>
                <a:path w="3690620" h="518159">
                  <a:moveTo>
                    <a:pt x="3119509" y="434838"/>
                  </a:moveTo>
                  <a:lnTo>
                    <a:pt x="3104311" y="231092"/>
                  </a:lnTo>
                  <a:lnTo>
                    <a:pt x="3547064" y="84625"/>
                  </a:lnTo>
                  <a:lnTo>
                    <a:pt x="3690199" y="256748"/>
                  </a:lnTo>
                  <a:lnTo>
                    <a:pt x="3119509" y="434838"/>
                  </a:lnTo>
                  <a:close/>
                </a:path>
                <a:path w="3690620" h="518159">
                  <a:moveTo>
                    <a:pt x="87643" y="517581"/>
                  </a:moveTo>
                  <a:lnTo>
                    <a:pt x="0" y="307485"/>
                  </a:lnTo>
                  <a:lnTo>
                    <a:pt x="378927" y="0"/>
                  </a:lnTo>
                  <a:lnTo>
                    <a:pt x="558014" y="228507"/>
                  </a:lnTo>
                  <a:lnTo>
                    <a:pt x="87643" y="517581"/>
                  </a:lnTo>
                  <a:close/>
                </a:path>
              </a:pathLst>
            </a:custGeom>
            <a:solidFill>
              <a:srgbClr val="D9B49D"/>
            </a:solidFill>
          </p:spPr>
          <p:txBody>
            <a:bodyPr wrap="square" lIns="0" tIns="0" rIns="0" bIns="0" rtlCol="0"/>
            <a:lstStyle/>
            <a:p>
              <a:endParaRPr/>
            </a:p>
          </p:txBody>
        </p:sp>
      </p:grpSp>
      <p:grpSp>
        <p:nvGrpSpPr>
          <p:cNvPr id="7" name="object 7"/>
          <p:cNvGrpSpPr/>
          <p:nvPr/>
        </p:nvGrpSpPr>
        <p:grpSpPr>
          <a:xfrm>
            <a:off x="5245236" y="5172563"/>
            <a:ext cx="7774940" cy="4077335"/>
            <a:chOff x="5245236" y="5172563"/>
            <a:chExt cx="7774940" cy="4077335"/>
          </a:xfrm>
        </p:grpSpPr>
        <p:sp>
          <p:nvSpPr>
            <p:cNvPr id="8" name="object 8"/>
            <p:cNvSpPr/>
            <p:nvPr/>
          </p:nvSpPr>
          <p:spPr>
            <a:xfrm>
              <a:off x="6228793" y="6357320"/>
              <a:ext cx="5990590" cy="2589530"/>
            </a:xfrm>
            <a:custGeom>
              <a:avLst/>
              <a:gdLst/>
              <a:ahLst/>
              <a:cxnLst/>
              <a:rect l="l" t="t" r="r" b="b"/>
              <a:pathLst>
                <a:path w="5990590" h="2589529">
                  <a:moveTo>
                    <a:pt x="4714433" y="594612"/>
                  </a:moveTo>
                  <a:lnTo>
                    <a:pt x="4510590" y="349471"/>
                  </a:lnTo>
                  <a:lnTo>
                    <a:pt x="4510666" y="289009"/>
                  </a:lnTo>
                  <a:lnTo>
                    <a:pt x="4625321" y="218998"/>
                  </a:lnTo>
                  <a:lnTo>
                    <a:pt x="4593509" y="216524"/>
                  </a:lnTo>
                  <a:lnTo>
                    <a:pt x="4633383" y="185804"/>
                  </a:lnTo>
                  <a:lnTo>
                    <a:pt x="4688188" y="148094"/>
                  </a:lnTo>
                  <a:lnTo>
                    <a:pt x="4724520" y="124880"/>
                  </a:lnTo>
                  <a:lnTo>
                    <a:pt x="4764145" y="101187"/>
                  </a:lnTo>
                  <a:lnTo>
                    <a:pt x="4808066" y="77879"/>
                  </a:lnTo>
                  <a:lnTo>
                    <a:pt x="4857285" y="55818"/>
                  </a:lnTo>
                  <a:lnTo>
                    <a:pt x="4912805" y="35866"/>
                  </a:lnTo>
                  <a:lnTo>
                    <a:pt x="4949852" y="25189"/>
                  </a:lnTo>
                  <a:lnTo>
                    <a:pt x="4993957" y="15062"/>
                  </a:lnTo>
                  <a:lnTo>
                    <a:pt x="5044736" y="6692"/>
                  </a:lnTo>
                  <a:lnTo>
                    <a:pt x="5101806" y="1290"/>
                  </a:lnTo>
                  <a:lnTo>
                    <a:pt x="5164785" y="63"/>
                  </a:lnTo>
                  <a:lnTo>
                    <a:pt x="5437805" y="0"/>
                  </a:lnTo>
                  <a:lnTo>
                    <a:pt x="5990328" y="40589"/>
                  </a:lnTo>
                  <a:lnTo>
                    <a:pt x="5990328" y="379697"/>
                  </a:lnTo>
                  <a:lnTo>
                    <a:pt x="5734676" y="386877"/>
                  </a:lnTo>
                  <a:lnTo>
                    <a:pt x="5740341" y="484745"/>
                  </a:lnTo>
                  <a:lnTo>
                    <a:pt x="4857792" y="484745"/>
                  </a:lnTo>
                  <a:lnTo>
                    <a:pt x="4714433" y="594612"/>
                  </a:lnTo>
                  <a:close/>
                </a:path>
                <a:path w="5990590" h="2589529">
                  <a:moveTo>
                    <a:pt x="3712969" y="1895840"/>
                  </a:moveTo>
                  <a:lnTo>
                    <a:pt x="3652479" y="1895692"/>
                  </a:lnTo>
                  <a:lnTo>
                    <a:pt x="3590039" y="1893479"/>
                  </a:lnTo>
                  <a:lnTo>
                    <a:pt x="3526430" y="1889089"/>
                  </a:lnTo>
                  <a:lnTo>
                    <a:pt x="3465211" y="1882794"/>
                  </a:lnTo>
                  <a:lnTo>
                    <a:pt x="3406461" y="1874825"/>
                  </a:lnTo>
                  <a:lnTo>
                    <a:pt x="3350255" y="1865414"/>
                  </a:lnTo>
                  <a:lnTo>
                    <a:pt x="3296672" y="1854792"/>
                  </a:lnTo>
                  <a:lnTo>
                    <a:pt x="3245789" y="1843191"/>
                  </a:lnTo>
                  <a:lnTo>
                    <a:pt x="3197681" y="1830841"/>
                  </a:lnTo>
                  <a:lnTo>
                    <a:pt x="3152427" y="1817976"/>
                  </a:lnTo>
                  <a:lnTo>
                    <a:pt x="3110103" y="1804826"/>
                  </a:lnTo>
                  <a:lnTo>
                    <a:pt x="3070786" y="1791622"/>
                  </a:lnTo>
                  <a:lnTo>
                    <a:pt x="3185442" y="393993"/>
                  </a:lnTo>
                  <a:lnTo>
                    <a:pt x="2895627" y="270948"/>
                  </a:lnTo>
                  <a:lnTo>
                    <a:pt x="2809228" y="186578"/>
                  </a:lnTo>
                  <a:lnTo>
                    <a:pt x="3128236" y="168684"/>
                  </a:lnTo>
                  <a:lnTo>
                    <a:pt x="3498085" y="154699"/>
                  </a:lnTo>
                  <a:lnTo>
                    <a:pt x="3771010" y="154699"/>
                  </a:lnTo>
                  <a:lnTo>
                    <a:pt x="4593509" y="216524"/>
                  </a:lnTo>
                  <a:lnTo>
                    <a:pt x="4585550" y="222656"/>
                  </a:lnTo>
                  <a:lnTo>
                    <a:pt x="4544631" y="257455"/>
                  </a:lnTo>
                  <a:lnTo>
                    <a:pt x="4510570" y="289009"/>
                  </a:lnTo>
                  <a:lnTo>
                    <a:pt x="4510590" y="349471"/>
                  </a:lnTo>
                  <a:lnTo>
                    <a:pt x="4067881" y="495914"/>
                  </a:lnTo>
                  <a:lnTo>
                    <a:pt x="4192115" y="1826659"/>
                  </a:lnTo>
                  <a:lnTo>
                    <a:pt x="4155753" y="1836432"/>
                  </a:lnTo>
                  <a:lnTo>
                    <a:pt x="4116599" y="1846090"/>
                  </a:lnTo>
                  <a:lnTo>
                    <a:pt x="4074738" y="1855440"/>
                  </a:lnTo>
                  <a:lnTo>
                    <a:pt x="4030253" y="1864285"/>
                  </a:lnTo>
                  <a:lnTo>
                    <a:pt x="3983229" y="1872430"/>
                  </a:lnTo>
                  <a:lnTo>
                    <a:pt x="3933750" y="1879682"/>
                  </a:lnTo>
                  <a:lnTo>
                    <a:pt x="3881900" y="1885843"/>
                  </a:lnTo>
                  <a:lnTo>
                    <a:pt x="3827764" y="1890720"/>
                  </a:lnTo>
                  <a:lnTo>
                    <a:pt x="3771425" y="1894117"/>
                  </a:lnTo>
                  <a:lnTo>
                    <a:pt x="3712969" y="1895840"/>
                  </a:lnTo>
                  <a:close/>
                </a:path>
                <a:path w="5990590" h="2589529">
                  <a:moveTo>
                    <a:pt x="5321824" y="1191663"/>
                  </a:moveTo>
                  <a:lnTo>
                    <a:pt x="5259197" y="1191521"/>
                  </a:lnTo>
                  <a:lnTo>
                    <a:pt x="5200548" y="1189513"/>
                  </a:lnTo>
                  <a:lnTo>
                    <a:pt x="5143976" y="1185845"/>
                  </a:lnTo>
                  <a:lnTo>
                    <a:pt x="5089556" y="1180705"/>
                  </a:lnTo>
                  <a:lnTo>
                    <a:pt x="5037364" y="1174280"/>
                  </a:lnTo>
                  <a:lnTo>
                    <a:pt x="4987474" y="1166757"/>
                  </a:lnTo>
                  <a:lnTo>
                    <a:pt x="4939960" y="1158323"/>
                  </a:lnTo>
                  <a:lnTo>
                    <a:pt x="4894896" y="1149165"/>
                  </a:lnTo>
                  <a:lnTo>
                    <a:pt x="4852359" y="1139470"/>
                  </a:lnTo>
                  <a:lnTo>
                    <a:pt x="4812422" y="1129424"/>
                  </a:lnTo>
                  <a:lnTo>
                    <a:pt x="4857792" y="484745"/>
                  </a:lnTo>
                  <a:lnTo>
                    <a:pt x="5740341" y="484745"/>
                  </a:lnTo>
                  <a:lnTo>
                    <a:pt x="5777652" y="1129424"/>
                  </a:lnTo>
                  <a:lnTo>
                    <a:pt x="5737646" y="1139475"/>
                  </a:lnTo>
                  <a:lnTo>
                    <a:pt x="5694773" y="1149229"/>
                  </a:lnTo>
                  <a:lnTo>
                    <a:pt x="5649123" y="1158480"/>
                  </a:lnTo>
                  <a:lnTo>
                    <a:pt x="5600784" y="1167016"/>
                  </a:lnTo>
                  <a:lnTo>
                    <a:pt x="5549842" y="1174629"/>
                  </a:lnTo>
                  <a:lnTo>
                    <a:pt x="5496388" y="1181109"/>
                  </a:lnTo>
                  <a:lnTo>
                    <a:pt x="5440508" y="1186248"/>
                  </a:lnTo>
                  <a:lnTo>
                    <a:pt x="5382290" y="1189836"/>
                  </a:lnTo>
                  <a:lnTo>
                    <a:pt x="5321824" y="1191663"/>
                  </a:lnTo>
                  <a:close/>
                </a:path>
                <a:path w="5990590" h="2589529">
                  <a:moveTo>
                    <a:pt x="2037708" y="2589054"/>
                  </a:moveTo>
                  <a:lnTo>
                    <a:pt x="1593295" y="2589054"/>
                  </a:lnTo>
                  <a:lnTo>
                    <a:pt x="1650671" y="1078464"/>
                  </a:lnTo>
                  <a:lnTo>
                    <a:pt x="1690719" y="1090267"/>
                  </a:lnTo>
                  <a:lnTo>
                    <a:pt x="1733662" y="1101868"/>
                  </a:lnTo>
                  <a:lnTo>
                    <a:pt x="1779419" y="1113047"/>
                  </a:lnTo>
                  <a:lnTo>
                    <a:pt x="1827910" y="1123585"/>
                  </a:lnTo>
                  <a:lnTo>
                    <a:pt x="1879051" y="1133265"/>
                  </a:lnTo>
                  <a:lnTo>
                    <a:pt x="1932763" y="1141869"/>
                  </a:lnTo>
                  <a:lnTo>
                    <a:pt x="1988963" y="1149176"/>
                  </a:lnTo>
                  <a:lnTo>
                    <a:pt x="2047570" y="1154970"/>
                  </a:lnTo>
                  <a:lnTo>
                    <a:pt x="2108503" y="1159032"/>
                  </a:lnTo>
                  <a:lnTo>
                    <a:pt x="2171680" y="1161143"/>
                  </a:lnTo>
                  <a:lnTo>
                    <a:pt x="2586452" y="1161161"/>
                  </a:lnTo>
                  <a:lnTo>
                    <a:pt x="2582500" y="1363229"/>
                  </a:lnTo>
                  <a:lnTo>
                    <a:pt x="2105364" y="1363229"/>
                  </a:lnTo>
                  <a:lnTo>
                    <a:pt x="2037708" y="2589054"/>
                  </a:lnTo>
                  <a:close/>
                </a:path>
                <a:path w="5990590" h="2589529">
                  <a:moveTo>
                    <a:pt x="2586452" y="1161161"/>
                  </a:moveTo>
                  <a:lnTo>
                    <a:pt x="2231887" y="1161161"/>
                  </a:lnTo>
                  <a:lnTo>
                    <a:pt x="2289914" y="1159342"/>
                  </a:lnTo>
                  <a:lnTo>
                    <a:pt x="2345671" y="1155893"/>
                  </a:lnTo>
                  <a:lnTo>
                    <a:pt x="2399067" y="1151019"/>
                  </a:lnTo>
                  <a:lnTo>
                    <a:pt x="2450011" y="1144929"/>
                  </a:lnTo>
                  <a:lnTo>
                    <a:pt x="2498413" y="1137827"/>
                  </a:lnTo>
                  <a:lnTo>
                    <a:pt x="2544183" y="1129920"/>
                  </a:lnTo>
                  <a:lnTo>
                    <a:pt x="2587229" y="1121415"/>
                  </a:lnTo>
                  <a:lnTo>
                    <a:pt x="2586452" y="1161161"/>
                  </a:lnTo>
                  <a:close/>
                </a:path>
                <a:path w="5990590" h="2589529">
                  <a:moveTo>
                    <a:pt x="2558526" y="2589054"/>
                  </a:moveTo>
                  <a:lnTo>
                    <a:pt x="2147638" y="2589054"/>
                  </a:lnTo>
                  <a:lnTo>
                    <a:pt x="2105364" y="1363229"/>
                  </a:lnTo>
                  <a:lnTo>
                    <a:pt x="2582500" y="1363229"/>
                  </a:lnTo>
                  <a:lnTo>
                    <a:pt x="2558526" y="2589054"/>
                  </a:lnTo>
                  <a:close/>
                </a:path>
                <a:path w="5990590" h="2589529">
                  <a:moveTo>
                    <a:pt x="694368" y="1663974"/>
                  </a:moveTo>
                  <a:lnTo>
                    <a:pt x="627872" y="1663626"/>
                  </a:lnTo>
                  <a:lnTo>
                    <a:pt x="558765" y="1657603"/>
                  </a:lnTo>
                  <a:lnTo>
                    <a:pt x="487324" y="1645155"/>
                  </a:lnTo>
                  <a:lnTo>
                    <a:pt x="424814" y="1628882"/>
                  </a:lnTo>
                  <a:lnTo>
                    <a:pt x="366783" y="1609023"/>
                  </a:lnTo>
                  <a:lnTo>
                    <a:pt x="313258" y="1586369"/>
                  </a:lnTo>
                  <a:lnTo>
                    <a:pt x="264262" y="1561709"/>
                  </a:lnTo>
                  <a:lnTo>
                    <a:pt x="219823" y="1535835"/>
                  </a:lnTo>
                  <a:lnTo>
                    <a:pt x="179965" y="1509536"/>
                  </a:lnTo>
                  <a:lnTo>
                    <a:pt x="144714" y="1483604"/>
                  </a:lnTo>
                  <a:lnTo>
                    <a:pt x="114096" y="1458830"/>
                  </a:lnTo>
                  <a:lnTo>
                    <a:pt x="66858" y="1415913"/>
                  </a:lnTo>
                  <a:lnTo>
                    <a:pt x="83759" y="1374116"/>
                  </a:lnTo>
                  <a:lnTo>
                    <a:pt x="100628" y="1329739"/>
                  </a:lnTo>
                  <a:lnTo>
                    <a:pt x="117284" y="1282825"/>
                  </a:lnTo>
                  <a:lnTo>
                    <a:pt x="133548" y="1233415"/>
                  </a:lnTo>
                  <a:lnTo>
                    <a:pt x="149241" y="1181551"/>
                  </a:lnTo>
                  <a:lnTo>
                    <a:pt x="164182" y="1127273"/>
                  </a:lnTo>
                  <a:lnTo>
                    <a:pt x="178192" y="1070624"/>
                  </a:lnTo>
                  <a:lnTo>
                    <a:pt x="191092" y="1011644"/>
                  </a:lnTo>
                  <a:lnTo>
                    <a:pt x="201475" y="957558"/>
                  </a:lnTo>
                  <a:lnTo>
                    <a:pt x="210243" y="904869"/>
                  </a:lnTo>
                  <a:lnTo>
                    <a:pt x="217507" y="853656"/>
                  </a:lnTo>
                  <a:lnTo>
                    <a:pt x="223378" y="804001"/>
                  </a:lnTo>
                  <a:lnTo>
                    <a:pt x="227967" y="755982"/>
                  </a:lnTo>
                  <a:lnTo>
                    <a:pt x="231385" y="709680"/>
                  </a:lnTo>
                  <a:lnTo>
                    <a:pt x="233744" y="665176"/>
                  </a:lnTo>
                  <a:lnTo>
                    <a:pt x="235154" y="622549"/>
                  </a:lnTo>
                  <a:lnTo>
                    <a:pt x="235728" y="581879"/>
                  </a:lnTo>
                  <a:lnTo>
                    <a:pt x="0" y="394057"/>
                  </a:lnTo>
                  <a:lnTo>
                    <a:pt x="24142" y="368690"/>
                  </a:lnTo>
                  <a:lnTo>
                    <a:pt x="53327" y="340759"/>
                  </a:lnTo>
                  <a:lnTo>
                    <a:pt x="87679" y="311198"/>
                  </a:lnTo>
                  <a:lnTo>
                    <a:pt x="127323" y="280944"/>
                  </a:lnTo>
                  <a:lnTo>
                    <a:pt x="172385" y="250931"/>
                  </a:lnTo>
                  <a:lnTo>
                    <a:pt x="222988" y="222094"/>
                  </a:lnTo>
                  <a:lnTo>
                    <a:pt x="276854" y="196414"/>
                  </a:lnTo>
                  <a:lnTo>
                    <a:pt x="328447" y="176173"/>
                  </a:lnTo>
                  <a:lnTo>
                    <a:pt x="377031" y="160699"/>
                  </a:lnTo>
                  <a:lnTo>
                    <a:pt x="421872" y="149320"/>
                  </a:lnTo>
                  <a:lnTo>
                    <a:pt x="462234" y="141364"/>
                  </a:lnTo>
                  <a:lnTo>
                    <a:pt x="752235" y="136096"/>
                  </a:lnTo>
                  <a:lnTo>
                    <a:pt x="791075" y="140157"/>
                  </a:lnTo>
                  <a:lnTo>
                    <a:pt x="837203" y="147910"/>
                  </a:lnTo>
                  <a:lnTo>
                    <a:pt x="889338" y="160633"/>
                  </a:lnTo>
                  <a:lnTo>
                    <a:pt x="946202" y="179606"/>
                  </a:lnTo>
                  <a:lnTo>
                    <a:pt x="1006513" y="206107"/>
                  </a:lnTo>
                  <a:lnTo>
                    <a:pt x="1061665" y="236806"/>
                  </a:lnTo>
                  <a:lnTo>
                    <a:pt x="1109743" y="269453"/>
                  </a:lnTo>
                  <a:lnTo>
                    <a:pt x="1150974" y="302607"/>
                  </a:lnTo>
                  <a:lnTo>
                    <a:pt x="1185585" y="334827"/>
                  </a:lnTo>
                  <a:lnTo>
                    <a:pt x="1213803" y="364674"/>
                  </a:lnTo>
                  <a:lnTo>
                    <a:pt x="1235856" y="390706"/>
                  </a:lnTo>
                  <a:lnTo>
                    <a:pt x="1060057" y="562670"/>
                  </a:lnTo>
                  <a:lnTo>
                    <a:pt x="1188123" y="1498656"/>
                  </a:lnTo>
                  <a:lnTo>
                    <a:pt x="1154962" y="1520429"/>
                  </a:lnTo>
                  <a:lnTo>
                    <a:pt x="1099201" y="1552517"/>
                  </a:lnTo>
                  <a:lnTo>
                    <a:pt x="1063536" y="1570554"/>
                  </a:lnTo>
                  <a:lnTo>
                    <a:pt x="1023051" y="1588918"/>
                  </a:lnTo>
                  <a:lnTo>
                    <a:pt x="978020" y="1606860"/>
                  </a:lnTo>
                  <a:lnTo>
                    <a:pt x="928722" y="1623630"/>
                  </a:lnTo>
                  <a:lnTo>
                    <a:pt x="875431" y="1638476"/>
                  </a:lnTo>
                  <a:lnTo>
                    <a:pt x="818424" y="1650649"/>
                  </a:lnTo>
                  <a:lnTo>
                    <a:pt x="757978" y="1659399"/>
                  </a:lnTo>
                  <a:lnTo>
                    <a:pt x="694368" y="1663974"/>
                  </a:lnTo>
                  <a:close/>
                </a:path>
              </a:pathLst>
            </a:custGeom>
            <a:solidFill>
              <a:srgbClr val="F6C760"/>
            </a:solidFill>
          </p:spPr>
          <p:txBody>
            <a:bodyPr wrap="square" lIns="0" tIns="0" rIns="0" bIns="0" rtlCol="0"/>
            <a:lstStyle/>
            <a:p>
              <a:endParaRPr/>
            </a:p>
          </p:txBody>
        </p:sp>
        <p:sp>
          <p:nvSpPr>
            <p:cNvPr id="9" name="object 9"/>
            <p:cNvSpPr/>
            <p:nvPr/>
          </p:nvSpPr>
          <p:spPr>
            <a:xfrm>
              <a:off x="5448262" y="5185117"/>
              <a:ext cx="4840605" cy="3769995"/>
            </a:xfrm>
            <a:custGeom>
              <a:avLst/>
              <a:gdLst/>
              <a:ahLst/>
              <a:cxnLst/>
              <a:rect l="l" t="t" r="r" b="b"/>
              <a:pathLst>
                <a:path w="4840605" h="3769995">
                  <a:moveTo>
                    <a:pt x="980871" y="1725980"/>
                  </a:moveTo>
                  <a:lnTo>
                    <a:pt x="780529" y="1566367"/>
                  </a:lnTo>
                  <a:lnTo>
                    <a:pt x="388670" y="1907006"/>
                  </a:lnTo>
                  <a:lnTo>
                    <a:pt x="306539" y="1922957"/>
                  </a:lnTo>
                  <a:lnTo>
                    <a:pt x="234149" y="1938375"/>
                  </a:lnTo>
                  <a:lnTo>
                    <a:pt x="171500" y="1953247"/>
                  </a:lnTo>
                  <a:lnTo>
                    <a:pt x="118579" y="1967572"/>
                  </a:lnTo>
                  <a:lnTo>
                    <a:pt x="75399" y="1981365"/>
                  </a:lnTo>
                  <a:lnTo>
                    <a:pt x="18237" y="2007336"/>
                  </a:lnTo>
                  <a:lnTo>
                    <a:pt x="0" y="2031161"/>
                  </a:lnTo>
                  <a:lnTo>
                    <a:pt x="8356" y="2044915"/>
                  </a:lnTo>
                  <a:lnTo>
                    <a:pt x="70459" y="2069934"/>
                  </a:lnTo>
                  <a:lnTo>
                    <a:pt x="124231" y="2081199"/>
                  </a:lnTo>
                  <a:lnTo>
                    <a:pt x="193141" y="2091613"/>
                  </a:lnTo>
                  <a:lnTo>
                    <a:pt x="277202" y="2101176"/>
                  </a:lnTo>
                  <a:lnTo>
                    <a:pt x="267525" y="2132927"/>
                  </a:lnTo>
                  <a:lnTo>
                    <a:pt x="261429" y="2163661"/>
                  </a:lnTo>
                  <a:lnTo>
                    <a:pt x="261620" y="2189403"/>
                  </a:lnTo>
                  <a:lnTo>
                    <a:pt x="270814" y="2206218"/>
                  </a:lnTo>
                  <a:lnTo>
                    <a:pt x="290322" y="2210041"/>
                  </a:lnTo>
                  <a:lnTo>
                    <a:pt x="318262" y="2200516"/>
                  </a:lnTo>
                  <a:lnTo>
                    <a:pt x="353504" y="2179891"/>
                  </a:lnTo>
                  <a:lnTo>
                    <a:pt x="394906" y="2150402"/>
                  </a:lnTo>
                  <a:lnTo>
                    <a:pt x="441350" y="2114296"/>
                  </a:lnTo>
                  <a:lnTo>
                    <a:pt x="544791" y="2031161"/>
                  </a:lnTo>
                  <a:lnTo>
                    <a:pt x="576478" y="2006244"/>
                  </a:lnTo>
                  <a:lnTo>
                    <a:pt x="610819" y="1979777"/>
                  </a:lnTo>
                  <a:lnTo>
                    <a:pt x="647814" y="1951875"/>
                  </a:lnTo>
                  <a:lnTo>
                    <a:pt x="687463" y="1922653"/>
                  </a:lnTo>
                  <a:lnTo>
                    <a:pt x="729754" y="1892236"/>
                  </a:lnTo>
                  <a:lnTo>
                    <a:pt x="774700" y="1860715"/>
                  </a:lnTo>
                  <a:lnTo>
                    <a:pt x="822286" y="1828228"/>
                  </a:lnTo>
                  <a:lnTo>
                    <a:pt x="872502" y="1794852"/>
                  </a:lnTo>
                  <a:lnTo>
                    <a:pt x="925372" y="1760740"/>
                  </a:lnTo>
                  <a:lnTo>
                    <a:pt x="980871" y="1725980"/>
                  </a:lnTo>
                  <a:close/>
                </a:path>
                <a:path w="4840605" h="3769995">
                  <a:moveTo>
                    <a:pt x="1267917" y="2817431"/>
                  </a:moveTo>
                  <a:lnTo>
                    <a:pt x="1227404" y="2807271"/>
                  </a:lnTo>
                  <a:lnTo>
                    <a:pt x="1182077" y="2793415"/>
                  </a:lnTo>
                  <a:lnTo>
                    <a:pt x="1132725" y="2775191"/>
                  </a:lnTo>
                  <a:lnTo>
                    <a:pt x="1080185" y="2751937"/>
                  </a:lnTo>
                  <a:lnTo>
                    <a:pt x="1025258" y="2723007"/>
                  </a:lnTo>
                  <a:lnTo>
                    <a:pt x="970508" y="2688894"/>
                  </a:lnTo>
                  <a:lnTo>
                    <a:pt x="922743" y="2654198"/>
                  </a:lnTo>
                  <a:lnTo>
                    <a:pt x="881761" y="2620213"/>
                  </a:lnTo>
                  <a:lnTo>
                    <a:pt x="848245" y="2589022"/>
                  </a:lnTo>
                  <a:lnTo>
                    <a:pt x="847382" y="2588222"/>
                  </a:lnTo>
                  <a:lnTo>
                    <a:pt x="798982" y="2589022"/>
                  </a:lnTo>
                  <a:lnTo>
                    <a:pt x="748271" y="2588361"/>
                  </a:lnTo>
                  <a:lnTo>
                    <a:pt x="695363" y="2586037"/>
                  </a:lnTo>
                  <a:lnTo>
                    <a:pt x="640359" y="2581833"/>
                  </a:lnTo>
                  <a:lnTo>
                    <a:pt x="579589" y="2575102"/>
                  </a:lnTo>
                  <a:lnTo>
                    <a:pt x="521360" y="2566543"/>
                  </a:lnTo>
                  <a:lnTo>
                    <a:pt x="465747" y="2556433"/>
                  </a:lnTo>
                  <a:lnTo>
                    <a:pt x="412800" y="2545003"/>
                  </a:lnTo>
                  <a:lnTo>
                    <a:pt x="362623" y="2532532"/>
                  </a:lnTo>
                  <a:lnTo>
                    <a:pt x="315277" y="2519261"/>
                  </a:lnTo>
                  <a:lnTo>
                    <a:pt x="270814" y="2505443"/>
                  </a:lnTo>
                  <a:lnTo>
                    <a:pt x="175260" y="2696451"/>
                  </a:lnTo>
                  <a:lnTo>
                    <a:pt x="229489" y="2735313"/>
                  </a:lnTo>
                  <a:lnTo>
                    <a:pt x="283476" y="2771838"/>
                  </a:lnTo>
                  <a:lnTo>
                    <a:pt x="337108" y="2806001"/>
                  </a:lnTo>
                  <a:lnTo>
                    <a:pt x="390309" y="2837764"/>
                  </a:lnTo>
                  <a:lnTo>
                    <a:pt x="442950" y="2867114"/>
                  </a:lnTo>
                  <a:lnTo>
                    <a:pt x="494931" y="2894025"/>
                  </a:lnTo>
                  <a:lnTo>
                    <a:pt x="546163" y="2918472"/>
                  </a:lnTo>
                  <a:lnTo>
                    <a:pt x="596544" y="2940405"/>
                  </a:lnTo>
                  <a:lnTo>
                    <a:pt x="645947" y="2959836"/>
                  </a:lnTo>
                  <a:lnTo>
                    <a:pt x="694309" y="2976702"/>
                  </a:lnTo>
                  <a:lnTo>
                    <a:pt x="741489" y="2991002"/>
                  </a:lnTo>
                  <a:lnTo>
                    <a:pt x="787412" y="3002686"/>
                  </a:lnTo>
                  <a:lnTo>
                    <a:pt x="831951" y="3011754"/>
                  </a:lnTo>
                  <a:lnTo>
                    <a:pt x="875030" y="3018155"/>
                  </a:lnTo>
                  <a:lnTo>
                    <a:pt x="916533" y="3021888"/>
                  </a:lnTo>
                  <a:lnTo>
                    <a:pt x="956348" y="3022904"/>
                  </a:lnTo>
                  <a:lnTo>
                    <a:pt x="994397" y="3021190"/>
                  </a:lnTo>
                  <a:lnTo>
                    <a:pt x="1064742" y="3009442"/>
                  </a:lnTo>
                  <a:lnTo>
                    <a:pt x="1126731" y="2986430"/>
                  </a:lnTo>
                  <a:lnTo>
                    <a:pt x="1179563" y="2951962"/>
                  </a:lnTo>
                  <a:lnTo>
                    <a:pt x="1227480" y="2898940"/>
                  </a:lnTo>
                  <a:lnTo>
                    <a:pt x="1249095" y="2862224"/>
                  </a:lnTo>
                  <a:lnTo>
                    <a:pt x="1267917" y="2817431"/>
                  </a:lnTo>
                  <a:close/>
                </a:path>
                <a:path w="4840605" h="3769995">
                  <a:moveTo>
                    <a:pt x="1771484" y="848283"/>
                  </a:moveTo>
                  <a:lnTo>
                    <a:pt x="1765985" y="824407"/>
                  </a:lnTo>
                  <a:lnTo>
                    <a:pt x="1754441" y="803275"/>
                  </a:lnTo>
                  <a:lnTo>
                    <a:pt x="1737715" y="786053"/>
                  </a:lnTo>
                  <a:lnTo>
                    <a:pt x="1716671" y="773874"/>
                  </a:lnTo>
                  <a:lnTo>
                    <a:pt x="1690966" y="681240"/>
                  </a:lnTo>
                  <a:lnTo>
                    <a:pt x="1671142" y="609701"/>
                  </a:lnTo>
                  <a:lnTo>
                    <a:pt x="1530616" y="634936"/>
                  </a:lnTo>
                  <a:lnTo>
                    <a:pt x="1364691" y="681240"/>
                  </a:lnTo>
                  <a:lnTo>
                    <a:pt x="1316545" y="595630"/>
                  </a:lnTo>
                  <a:lnTo>
                    <a:pt x="1320558" y="699465"/>
                  </a:lnTo>
                  <a:lnTo>
                    <a:pt x="1294091" y="709383"/>
                  </a:lnTo>
                  <a:lnTo>
                    <a:pt x="1267193" y="719937"/>
                  </a:lnTo>
                  <a:lnTo>
                    <a:pt x="1212164" y="742988"/>
                  </a:lnTo>
                  <a:lnTo>
                    <a:pt x="1163180" y="765175"/>
                  </a:lnTo>
                  <a:lnTo>
                    <a:pt x="1116355" y="787882"/>
                  </a:lnTo>
                  <a:lnTo>
                    <a:pt x="1071714" y="810920"/>
                  </a:lnTo>
                  <a:lnTo>
                    <a:pt x="1029246" y="834148"/>
                  </a:lnTo>
                  <a:lnTo>
                    <a:pt x="1036840" y="922642"/>
                  </a:lnTo>
                  <a:lnTo>
                    <a:pt x="1010767" y="942517"/>
                  </a:lnTo>
                  <a:lnTo>
                    <a:pt x="994854" y="970356"/>
                  </a:lnTo>
                  <a:lnTo>
                    <a:pt x="990219" y="1002042"/>
                  </a:lnTo>
                  <a:lnTo>
                    <a:pt x="998016" y="1033500"/>
                  </a:lnTo>
                  <a:lnTo>
                    <a:pt x="1016114" y="1057579"/>
                  </a:lnTo>
                  <a:lnTo>
                    <a:pt x="1041209" y="1072603"/>
                  </a:lnTo>
                  <a:lnTo>
                    <a:pt x="1070127" y="1077201"/>
                  </a:lnTo>
                  <a:lnTo>
                    <a:pt x="1099718" y="1070000"/>
                  </a:lnTo>
                  <a:lnTo>
                    <a:pt x="1128814" y="1111326"/>
                  </a:lnTo>
                  <a:lnTo>
                    <a:pt x="1161783" y="1147495"/>
                  </a:lnTo>
                  <a:lnTo>
                    <a:pt x="1198016" y="1178394"/>
                  </a:lnTo>
                  <a:lnTo>
                    <a:pt x="1236891" y="1203883"/>
                  </a:lnTo>
                  <a:lnTo>
                    <a:pt x="1277810" y="1223835"/>
                  </a:lnTo>
                  <a:lnTo>
                    <a:pt x="1277810" y="1434985"/>
                  </a:lnTo>
                  <a:lnTo>
                    <a:pt x="1296898" y="1444332"/>
                  </a:lnTo>
                  <a:lnTo>
                    <a:pt x="1321638" y="1453832"/>
                  </a:lnTo>
                  <a:lnTo>
                    <a:pt x="1351622" y="1461782"/>
                  </a:lnTo>
                  <a:lnTo>
                    <a:pt x="1386433" y="1466519"/>
                  </a:lnTo>
                  <a:lnTo>
                    <a:pt x="1435696" y="1465376"/>
                  </a:lnTo>
                  <a:lnTo>
                    <a:pt x="1477340" y="1457159"/>
                  </a:lnTo>
                  <a:lnTo>
                    <a:pt x="1510106" y="1445742"/>
                  </a:lnTo>
                  <a:lnTo>
                    <a:pt x="1532763" y="1434985"/>
                  </a:lnTo>
                  <a:lnTo>
                    <a:pt x="1532661" y="1381175"/>
                  </a:lnTo>
                  <a:lnTo>
                    <a:pt x="1532255" y="1219403"/>
                  </a:lnTo>
                  <a:lnTo>
                    <a:pt x="1573593" y="1194714"/>
                  </a:lnTo>
                  <a:lnTo>
                    <a:pt x="1610766" y="1163701"/>
                  </a:lnTo>
                  <a:lnTo>
                    <a:pt x="1643329" y="1127036"/>
                  </a:lnTo>
                  <a:lnTo>
                    <a:pt x="1670900" y="1085443"/>
                  </a:lnTo>
                  <a:lnTo>
                    <a:pt x="1678355" y="1070000"/>
                  </a:lnTo>
                  <a:lnTo>
                    <a:pt x="1693037" y="1039634"/>
                  </a:lnTo>
                  <a:lnTo>
                    <a:pt x="1709318" y="990295"/>
                  </a:lnTo>
                  <a:lnTo>
                    <a:pt x="1719351" y="938149"/>
                  </a:lnTo>
                  <a:lnTo>
                    <a:pt x="1742516" y="922820"/>
                  </a:lnTo>
                  <a:lnTo>
                    <a:pt x="1759610" y="901484"/>
                  </a:lnTo>
                  <a:lnTo>
                    <a:pt x="1769605" y="876020"/>
                  </a:lnTo>
                  <a:lnTo>
                    <a:pt x="1771484" y="848283"/>
                  </a:lnTo>
                  <a:close/>
                </a:path>
                <a:path w="4840605" h="3769995">
                  <a:moveTo>
                    <a:pt x="1847672" y="2741130"/>
                  </a:moveTo>
                  <a:lnTo>
                    <a:pt x="1775129" y="2772829"/>
                  </a:lnTo>
                  <a:lnTo>
                    <a:pt x="1733562" y="2788005"/>
                  </a:lnTo>
                  <a:lnTo>
                    <a:pt x="1688541" y="2802140"/>
                  </a:lnTo>
                  <a:lnTo>
                    <a:pt x="1637601" y="2815348"/>
                  </a:lnTo>
                  <a:lnTo>
                    <a:pt x="1589532" y="2825204"/>
                  </a:lnTo>
                  <a:lnTo>
                    <a:pt x="1544726" y="2832189"/>
                  </a:lnTo>
                  <a:lnTo>
                    <a:pt x="1503578" y="2836799"/>
                  </a:lnTo>
                  <a:lnTo>
                    <a:pt x="1519504" y="3769372"/>
                  </a:lnTo>
                  <a:lnTo>
                    <a:pt x="1799869" y="3769372"/>
                  </a:lnTo>
                  <a:lnTo>
                    <a:pt x="1847672" y="2741130"/>
                  </a:lnTo>
                  <a:close/>
                </a:path>
                <a:path w="4840605" h="3769995">
                  <a:moveTo>
                    <a:pt x="2459329" y="1760537"/>
                  </a:moveTo>
                  <a:lnTo>
                    <a:pt x="2412885" y="1747989"/>
                  </a:lnTo>
                  <a:lnTo>
                    <a:pt x="2363749" y="1732838"/>
                  </a:lnTo>
                  <a:lnTo>
                    <a:pt x="2312225" y="1714842"/>
                  </a:lnTo>
                  <a:lnTo>
                    <a:pt x="2258657" y="1693710"/>
                  </a:lnTo>
                  <a:lnTo>
                    <a:pt x="2202154" y="1668538"/>
                  </a:lnTo>
                  <a:lnTo>
                    <a:pt x="2149691" y="1642427"/>
                  </a:lnTo>
                  <a:lnTo>
                    <a:pt x="2101253" y="1615833"/>
                  </a:lnTo>
                  <a:lnTo>
                    <a:pt x="2056853" y="1589239"/>
                  </a:lnTo>
                  <a:lnTo>
                    <a:pt x="2016480" y="1563077"/>
                  </a:lnTo>
                  <a:lnTo>
                    <a:pt x="1840649" y="1735035"/>
                  </a:lnTo>
                  <a:lnTo>
                    <a:pt x="1870036" y="1762747"/>
                  </a:lnTo>
                  <a:lnTo>
                    <a:pt x="1905990" y="1792732"/>
                  </a:lnTo>
                  <a:lnTo>
                    <a:pt x="1948662" y="1823516"/>
                  </a:lnTo>
                  <a:lnTo>
                    <a:pt x="1998192" y="1853603"/>
                  </a:lnTo>
                  <a:lnTo>
                    <a:pt x="2054733" y="1881505"/>
                  </a:lnTo>
                  <a:lnTo>
                    <a:pt x="2117013" y="1905304"/>
                  </a:lnTo>
                  <a:lnTo>
                    <a:pt x="2177097" y="1922043"/>
                  </a:lnTo>
                  <a:lnTo>
                    <a:pt x="2234196" y="1932774"/>
                  </a:lnTo>
                  <a:lnTo>
                    <a:pt x="2287498" y="1938515"/>
                  </a:lnTo>
                  <a:lnTo>
                    <a:pt x="2336177" y="1940331"/>
                  </a:lnTo>
                  <a:lnTo>
                    <a:pt x="2379459" y="1939239"/>
                  </a:lnTo>
                  <a:lnTo>
                    <a:pt x="2416518" y="1936280"/>
                  </a:lnTo>
                  <a:lnTo>
                    <a:pt x="2446553" y="1932495"/>
                  </a:lnTo>
                  <a:lnTo>
                    <a:pt x="2459329" y="1760537"/>
                  </a:lnTo>
                  <a:close/>
                </a:path>
                <a:path w="4840605" h="3769995">
                  <a:moveTo>
                    <a:pt x="3435083" y="409384"/>
                  </a:moveTo>
                  <a:lnTo>
                    <a:pt x="3432010" y="364045"/>
                  </a:lnTo>
                  <a:lnTo>
                    <a:pt x="3423602" y="323303"/>
                  </a:lnTo>
                  <a:lnTo>
                    <a:pt x="3391116" y="257987"/>
                  </a:lnTo>
                  <a:lnTo>
                    <a:pt x="3352101" y="224726"/>
                  </a:lnTo>
                  <a:lnTo>
                    <a:pt x="3308540" y="208915"/>
                  </a:lnTo>
                  <a:lnTo>
                    <a:pt x="3278898" y="205143"/>
                  </a:lnTo>
                  <a:lnTo>
                    <a:pt x="3252736" y="165138"/>
                  </a:lnTo>
                  <a:lnTo>
                    <a:pt x="3222777" y="128917"/>
                  </a:lnTo>
                  <a:lnTo>
                    <a:pt x="3189427" y="96710"/>
                  </a:lnTo>
                  <a:lnTo>
                    <a:pt x="3153130" y="68732"/>
                  </a:lnTo>
                  <a:lnTo>
                    <a:pt x="3114281" y="45212"/>
                  </a:lnTo>
                  <a:lnTo>
                    <a:pt x="3073311" y="26352"/>
                  </a:lnTo>
                  <a:lnTo>
                    <a:pt x="3030613" y="12395"/>
                  </a:lnTo>
                  <a:lnTo>
                    <a:pt x="2986633" y="3530"/>
                  </a:lnTo>
                  <a:lnTo>
                    <a:pt x="2941777" y="0"/>
                  </a:lnTo>
                  <a:lnTo>
                    <a:pt x="2896463" y="2006"/>
                  </a:lnTo>
                  <a:lnTo>
                    <a:pt x="2832265" y="14820"/>
                  </a:lnTo>
                  <a:lnTo>
                    <a:pt x="2776156" y="36741"/>
                  </a:lnTo>
                  <a:lnTo>
                    <a:pt x="2728125" y="64731"/>
                  </a:lnTo>
                  <a:lnTo>
                    <a:pt x="2688120" y="95732"/>
                  </a:lnTo>
                  <a:lnTo>
                    <a:pt x="2656090" y="126707"/>
                  </a:lnTo>
                  <a:lnTo>
                    <a:pt x="2615869" y="176415"/>
                  </a:lnTo>
                  <a:lnTo>
                    <a:pt x="2607602" y="189064"/>
                  </a:lnTo>
                  <a:lnTo>
                    <a:pt x="2570378" y="205193"/>
                  </a:lnTo>
                  <a:lnTo>
                    <a:pt x="2517622" y="241579"/>
                  </a:lnTo>
                  <a:lnTo>
                    <a:pt x="2475115" y="292519"/>
                  </a:lnTo>
                  <a:lnTo>
                    <a:pt x="2455583" y="330758"/>
                  </a:lnTo>
                  <a:lnTo>
                    <a:pt x="2441994" y="372706"/>
                  </a:lnTo>
                  <a:lnTo>
                    <a:pt x="2434361" y="417741"/>
                  </a:lnTo>
                  <a:lnTo>
                    <a:pt x="2432659" y="465251"/>
                  </a:lnTo>
                  <a:lnTo>
                    <a:pt x="2436876" y="514604"/>
                  </a:lnTo>
                  <a:lnTo>
                    <a:pt x="2447010" y="565200"/>
                  </a:lnTo>
                  <a:lnTo>
                    <a:pt x="2463063" y="616407"/>
                  </a:lnTo>
                  <a:lnTo>
                    <a:pt x="2484996" y="667613"/>
                  </a:lnTo>
                  <a:lnTo>
                    <a:pt x="3367760" y="684745"/>
                  </a:lnTo>
                  <a:lnTo>
                    <a:pt x="3392500" y="625132"/>
                  </a:lnTo>
                  <a:lnTo>
                    <a:pt x="3411537" y="567207"/>
                  </a:lnTo>
                  <a:lnTo>
                    <a:pt x="3424923" y="511556"/>
                  </a:lnTo>
                  <a:lnTo>
                    <a:pt x="3432746" y="458749"/>
                  </a:lnTo>
                  <a:lnTo>
                    <a:pt x="3435083" y="409384"/>
                  </a:lnTo>
                  <a:close/>
                </a:path>
                <a:path w="4840605" h="3769995">
                  <a:moveTo>
                    <a:pt x="4323664" y="3061284"/>
                  </a:moveTo>
                  <a:lnTo>
                    <a:pt x="4284370" y="3057487"/>
                  </a:lnTo>
                  <a:lnTo>
                    <a:pt x="4243565" y="3052661"/>
                  </a:lnTo>
                  <a:lnTo>
                    <a:pt x="4201325" y="3046692"/>
                  </a:lnTo>
                  <a:lnTo>
                    <a:pt x="4157726" y="3039453"/>
                  </a:lnTo>
                  <a:lnTo>
                    <a:pt x="4111675" y="3030690"/>
                  </a:lnTo>
                  <a:lnTo>
                    <a:pt x="4067543" y="3021152"/>
                  </a:lnTo>
                  <a:lnTo>
                    <a:pt x="4025366" y="3010992"/>
                  </a:lnTo>
                  <a:lnTo>
                    <a:pt x="3985183" y="3000337"/>
                  </a:lnTo>
                  <a:lnTo>
                    <a:pt x="4019346" y="3769372"/>
                  </a:lnTo>
                  <a:lnTo>
                    <a:pt x="4299712" y="3769372"/>
                  </a:lnTo>
                  <a:lnTo>
                    <a:pt x="4323664" y="3061284"/>
                  </a:lnTo>
                  <a:close/>
                </a:path>
                <a:path w="4840605" h="3769995">
                  <a:moveTo>
                    <a:pt x="4838928" y="3031032"/>
                  </a:moveTo>
                  <a:lnTo>
                    <a:pt x="4798784" y="3038843"/>
                  </a:lnTo>
                  <a:lnTo>
                    <a:pt x="4756594" y="3045980"/>
                  </a:lnTo>
                  <a:lnTo>
                    <a:pt x="4712411" y="3052318"/>
                  </a:lnTo>
                  <a:lnTo>
                    <a:pt x="4666285" y="3057677"/>
                  </a:lnTo>
                  <a:lnTo>
                    <a:pt x="4627943" y="3061157"/>
                  </a:lnTo>
                  <a:lnTo>
                    <a:pt x="4554893" y="3065361"/>
                  </a:lnTo>
                  <a:lnTo>
                    <a:pt x="4520311" y="3066262"/>
                  </a:lnTo>
                  <a:lnTo>
                    <a:pt x="4533557" y="3769372"/>
                  </a:lnTo>
                  <a:lnTo>
                    <a:pt x="4813922" y="3769372"/>
                  </a:lnTo>
                  <a:lnTo>
                    <a:pt x="4838928" y="3031032"/>
                  </a:lnTo>
                  <a:close/>
                </a:path>
                <a:path w="4840605" h="3769995">
                  <a:moveTo>
                    <a:pt x="4839982" y="914946"/>
                  </a:moveTo>
                  <a:lnTo>
                    <a:pt x="4833620" y="880833"/>
                  </a:lnTo>
                  <a:lnTo>
                    <a:pt x="4818100" y="855294"/>
                  </a:lnTo>
                  <a:lnTo>
                    <a:pt x="4801946" y="839038"/>
                  </a:lnTo>
                  <a:lnTo>
                    <a:pt x="4793653" y="832777"/>
                  </a:lnTo>
                  <a:lnTo>
                    <a:pt x="4794847" y="810158"/>
                  </a:lnTo>
                  <a:lnTo>
                    <a:pt x="4793005" y="768451"/>
                  </a:lnTo>
                  <a:lnTo>
                    <a:pt x="4782871" y="716229"/>
                  </a:lnTo>
                  <a:lnTo>
                    <a:pt x="4768494" y="683387"/>
                  </a:lnTo>
                  <a:lnTo>
                    <a:pt x="4759198" y="662114"/>
                  </a:lnTo>
                  <a:lnTo>
                    <a:pt x="4716729" y="614680"/>
                  </a:lnTo>
                  <a:lnTo>
                    <a:pt x="4678299" y="592366"/>
                  </a:lnTo>
                  <a:lnTo>
                    <a:pt x="4661243" y="586079"/>
                  </a:lnTo>
                  <a:lnTo>
                    <a:pt x="4647514" y="597992"/>
                  </a:lnTo>
                  <a:lnTo>
                    <a:pt x="4621200" y="615327"/>
                  </a:lnTo>
                  <a:lnTo>
                    <a:pt x="4583315" y="631024"/>
                  </a:lnTo>
                  <a:lnTo>
                    <a:pt x="4534865" y="638035"/>
                  </a:lnTo>
                  <a:lnTo>
                    <a:pt x="4490961" y="632815"/>
                  </a:lnTo>
                  <a:lnTo>
                    <a:pt x="4455947" y="620293"/>
                  </a:lnTo>
                  <a:lnTo>
                    <a:pt x="4430801" y="605942"/>
                  </a:lnTo>
                  <a:lnTo>
                    <a:pt x="4416514" y="595210"/>
                  </a:lnTo>
                  <a:lnTo>
                    <a:pt x="4410037" y="609079"/>
                  </a:lnTo>
                  <a:lnTo>
                    <a:pt x="4407433" y="623900"/>
                  </a:lnTo>
                  <a:lnTo>
                    <a:pt x="4408741" y="638835"/>
                  </a:lnTo>
                  <a:lnTo>
                    <a:pt x="4413986" y="653059"/>
                  </a:lnTo>
                  <a:lnTo>
                    <a:pt x="4426661" y="668972"/>
                  </a:lnTo>
                  <a:lnTo>
                    <a:pt x="4441025" y="678053"/>
                  </a:lnTo>
                  <a:lnTo>
                    <a:pt x="4453191" y="682193"/>
                  </a:lnTo>
                  <a:lnTo>
                    <a:pt x="4459262" y="683285"/>
                  </a:lnTo>
                  <a:lnTo>
                    <a:pt x="4430827" y="683387"/>
                  </a:lnTo>
                  <a:lnTo>
                    <a:pt x="4358144" y="674573"/>
                  </a:lnTo>
                  <a:lnTo>
                    <a:pt x="4315803" y="663181"/>
                  </a:lnTo>
                  <a:lnTo>
                    <a:pt x="4264495" y="642404"/>
                  </a:lnTo>
                  <a:lnTo>
                    <a:pt x="4222077" y="618617"/>
                  </a:lnTo>
                  <a:lnTo>
                    <a:pt x="4188523" y="594690"/>
                  </a:lnTo>
                  <a:lnTo>
                    <a:pt x="4163796" y="573481"/>
                  </a:lnTo>
                  <a:lnTo>
                    <a:pt x="4150029" y="584479"/>
                  </a:lnTo>
                  <a:lnTo>
                    <a:pt x="4121975" y="612063"/>
                  </a:lnTo>
                  <a:lnTo>
                    <a:pt x="4077106" y="682891"/>
                  </a:lnTo>
                  <a:lnTo>
                    <a:pt x="4059834" y="736409"/>
                  </a:lnTo>
                  <a:lnTo>
                    <a:pt x="4052811" y="785456"/>
                  </a:lnTo>
                  <a:lnTo>
                    <a:pt x="4052328" y="826046"/>
                  </a:lnTo>
                  <a:lnTo>
                    <a:pt x="4054665" y="854189"/>
                  </a:lnTo>
                  <a:lnTo>
                    <a:pt x="4044924" y="860094"/>
                  </a:lnTo>
                  <a:lnTo>
                    <a:pt x="4028148" y="873658"/>
                  </a:lnTo>
                  <a:lnTo>
                    <a:pt x="4011206" y="894930"/>
                  </a:lnTo>
                  <a:lnTo>
                    <a:pt x="4000957" y="923950"/>
                  </a:lnTo>
                  <a:lnTo>
                    <a:pt x="4003725" y="958507"/>
                  </a:lnTo>
                  <a:lnTo>
                    <a:pt x="4020413" y="991044"/>
                  </a:lnTo>
                  <a:lnTo>
                    <a:pt x="4049268" y="1017752"/>
                  </a:lnTo>
                  <a:lnTo>
                    <a:pt x="4088511" y="1034808"/>
                  </a:lnTo>
                  <a:lnTo>
                    <a:pt x="4109936" y="1076794"/>
                  </a:lnTo>
                  <a:lnTo>
                    <a:pt x="4136059" y="1115136"/>
                  </a:lnTo>
                  <a:lnTo>
                    <a:pt x="4166412" y="1149527"/>
                  </a:lnTo>
                  <a:lnTo>
                    <a:pt x="4200512" y="1179626"/>
                  </a:lnTo>
                  <a:lnTo>
                    <a:pt x="4237875" y="1205128"/>
                  </a:lnTo>
                  <a:lnTo>
                    <a:pt x="4278033" y="1225689"/>
                  </a:lnTo>
                  <a:lnTo>
                    <a:pt x="4276572" y="1403870"/>
                  </a:lnTo>
                  <a:lnTo>
                    <a:pt x="4287278" y="1418437"/>
                  </a:lnTo>
                  <a:lnTo>
                    <a:pt x="4314634" y="1445641"/>
                  </a:lnTo>
                  <a:lnTo>
                    <a:pt x="4358475" y="1472133"/>
                  </a:lnTo>
                  <a:lnTo>
                    <a:pt x="4418647" y="1484579"/>
                  </a:lnTo>
                  <a:lnTo>
                    <a:pt x="4480992" y="1473123"/>
                  </a:lnTo>
                  <a:lnTo>
                    <a:pt x="4526521" y="1446250"/>
                  </a:lnTo>
                  <a:lnTo>
                    <a:pt x="4554842" y="1418361"/>
                  </a:lnTo>
                  <a:lnTo>
                    <a:pt x="4565586" y="1403870"/>
                  </a:lnTo>
                  <a:lnTo>
                    <a:pt x="4555147" y="1225308"/>
                  </a:lnTo>
                  <a:lnTo>
                    <a:pt x="4599444" y="1202220"/>
                  </a:lnTo>
                  <a:lnTo>
                    <a:pt x="4640288" y="1173200"/>
                  </a:lnTo>
                  <a:lnTo>
                    <a:pt x="4677003" y="1138656"/>
                  </a:lnTo>
                  <a:lnTo>
                    <a:pt x="4708944" y="1099007"/>
                  </a:lnTo>
                  <a:lnTo>
                    <a:pt x="4735449" y="1054696"/>
                  </a:lnTo>
                  <a:lnTo>
                    <a:pt x="4755883" y="1006119"/>
                  </a:lnTo>
                  <a:lnTo>
                    <a:pt x="4789246" y="994295"/>
                  </a:lnTo>
                  <a:lnTo>
                    <a:pt x="4815624" y="973493"/>
                  </a:lnTo>
                  <a:lnTo>
                    <a:pt x="4833163" y="946200"/>
                  </a:lnTo>
                  <a:lnTo>
                    <a:pt x="4839982" y="914946"/>
                  </a:lnTo>
                  <a:close/>
                </a:path>
              </a:pathLst>
            </a:custGeom>
            <a:solidFill>
              <a:srgbClr val="BF8552"/>
            </a:solidFill>
          </p:spPr>
          <p:txBody>
            <a:bodyPr wrap="square" lIns="0" tIns="0" rIns="0" bIns="0" rtlCol="0"/>
            <a:lstStyle/>
            <a:p>
              <a:endParaRPr/>
            </a:p>
          </p:txBody>
        </p:sp>
        <p:sp>
          <p:nvSpPr>
            <p:cNvPr id="10" name="object 10"/>
            <p:cNvSpPr/>
            <p:nvPr/>
          </p:nvSpPr>
          <p:spPr>
            <a:xfrm>
              <a:off x="7924419" y="5507076"/>
              <a:ext cx="5085080" cy="1461135"/>
            </a:xfrm>
            <a:custGeom>
              <a:avLst/>
              <a:gdLst/>
              <a:ahLst/>
              <a:cxnLst/>
              <a:rect l="l" t="t" r="r" b="b"/>
              <a:pathLst>
                <a:path w="5085080" h="1461134">
                  <a:moveTo>
                    <a:pt x="4294701" y="1174290"/>
                  </a:moveTo>
                  <a:lnTo>
                    <a:pt x="4294701" y="890928"/>
                  </a:lnTo>
                  <a:lnTo>
                    <a:pt x="4719989" y="492180"/>
                  </a:lnTo>
                  <a:lnTo>
                    <a:pt x="4732963" y="433746"/>
                  </a:lnTo>
                  <a:lnTo>
                    <a:pt x="4753550" y="390112"/>
                  </a:lnTo>
                  <a:lnTo>
                    <a:pt x="4777949" y="363200"/>
                  </a:lnTo>
                  <a:lnTo>
                    <a:pt x="4802364" y="354935"/>
                  </a:lnTo>
                  <a:lnTo>
                    <a:pt x="4826196" y="368205"/>
                  </a:lnTo>
                  <a:lnTo>
                    <a:pt x="4844171" y="395086"/>
                  </a:lnTo>
                  <a:lnTo>
                    <a:pt x="4855673" y="422075"/>
                  </a:lnTo>
                  <a:lnTo>
                    <a:pt x="4860091" y="435668"/>
                  </a:lnTo>
                  <a:lnTo>
                    <a:pt x="5084378" y="435668"/>
                  </a:lnTo>
                  <a:lnTo>
                    <a:pt x="5064402" y="490523"/>
                  </a:lnTo>
                  <a:lnTo>
                    <a:pt x="5033843" y="533115"/>
                  </a:lnTo>
                  <a:lnTo>
                    <a:pt x="4989545" y="584052"/>
                  </a:lnTo>
                  <a:lnTo>
                    <a:pt x="4962243" y="612649"/>
                  </a:lnTo>
                  <a:lnTo>
                    <a:pt x="4931505" y="643333"/>
                  </a:lnTo>
                  <a:lnTo>
                    <a:pt x="4897333" y="676103"/>
                  </a:lnTo>
                  <a:lnTo>
                    <a:pt x="4859725" y="710959"/>
                  </a:lnTo>
                  <a:lnTo>
                    <a:pt x="4818682" y="747902"/>
                  </a:lnTo>
                  <a:lnTo>
                    <a:pt x="4774204" y="786931"/>
                  </a:lnTo>
                  <a:lnTo>
                    <a:pt x="4726290" y="828047"/>
                  </a:lnTo>
                  <a:lnTo>
                    <a:pt x="4674941" y="871249"/>
                  </a:lnTo>
                  <a:lnTo>
                    <a:pt x="4620156" y="916539"/>
                  </a:lnTo>
                  <a:lnTo>
                    <a:pt x="4561936" y="963915"/>
                  </a:lnTo>
                  <a:lnTo>
                    <a:pt x="4500281" y="1013378"/>
                  </a:lnTo>
                  <a:lnTo>
                    <a:pt x="4366663" y="1118565"/>
                  </a:lnTo>
                  <a:lnTo>
                    <a:pt x="4294701" y="1174290"/>
                  </a:lnTo>
                  <a:close/>
                </a:path>
                <a:path w="5085080" h="1461134">
                  <a:moveTo>
                    <a:pt x="5084378" y="435668"/>
                  </a:moveTo>
                  <a:lnTo>
                    <a:pt x="4860091" y="435668"/>
                  </a:lnTo>
                  <a:lnTo>
                    <a:pt x="4931063" y="416358"/>
                  </a:lnTo>
                  <a:lnTo>
                    <a:pt x="4988614" y="405186"/>
                  </a:lnTo>
                  <a:lnTo>
                    <a:pt x="5032737" y="402156"/>
                  </a:lnTo>
                  <a:lnTo>
                    <a:pt x="5063429" y="407273"/>
                  </a:lnTo>
                  <a:lnTo>
                    <a:pt x="5080685" y="420542"/>
                  </a:lnTo>
                  <a:lnTo>
                    <a:pt x="5084298" y="430367"/>
                  </a:lnTo>
                  <a:lnTo>
                    <a:pt x="5084378" y="435668"/>
                  </a:lnTo>
                  <a:close/>
                </a:path>
                <a:path w="5085080" h="1461134">
                  <a:moveTo>
                    <a:pt x="1489815" y="1460778"/>
                  </a:moveTo>
                  <a:lnTo>
                    <a:pt x="1000479" y="1331543"/>
                  </a:lnTo>
                  <a:lnTo>
                    <a:pt x="1200000" y="1121287"/>
                  </a:lnTo>
                  <a:lnTo>
                    <a:pt x="1489815" y="1244300"/>
                  </a:lnTo>
                  <a:lnTo>
                    <a:pt x="1489815" y="1460778"/>
                  </a:lnTo>
                  <a:close/>
                </a:path>
                <a:path w="5085080" h="1461134">
                  <a:moveTo>
                    <a:pt x="441890" y="953727"/>
                  </a:moveTo>
                  <a:lnTo>
                    <a:pt x="397829" y="947207"/>
                  </a:lnTo>
                  <a:lnTo>
                    <a:pt x="358101" y="926452"/>
                  </a:lnTo>
                  <a:lnTo>
                    <a:pt x="325259" y="893337"/>
                  </a:lnTo>
                  <a:lnTo>
                    <a:pt x="301851" y="849733"/>
                  </a:lnTo>
                  <a:lnTo>
                    <a:pt x="301851" y="696245"/>
                  </a:lnTo>
                  <a:lnTo>
                    <a:pt x="257519" y="674625"/>
                  </a:lnTo>
                  <a:lnTo>
                    <a:pt x="216268" y="647412"/>
                  </a:lnTo>
                  <a:lnTo>
                    <a:pt x="178643" y="614982"/>
                  </a:lnTo>
                  <a:lnTo>
                    <a:pt x="145194" y="577710"/>
                  </a:lnTo>
                  <a:lnTo>
                    <a:pt x="116466" y="535970"/>
                  </a:lnTo>
                  <a:lnTo>
                    <a:pt x="93007" y="490138"/>
                  </a:lnTo>
                  <a:lnTo>
                    <a:pt x="51351" y="472027"/>
                  </a:lnTo>
                  <a:lnTo>
                    <a:pt x="20701" y="443657"/>
                  </a:lnTo>
                  <a:lnTo>
                    <a:pt x="2952" y="409083"/>
                  </a:lnTo>
                  <a:lnTo>
                    <a:pt x="0" y="372358"/>
                  </a:lnTo>
                  <a:lnTo>
                    <a:pt x="10895" y="341512"/>
                  </a:lnTo>
                  <a:lnTo>
                    <a:pt x="28899" y="318917"/>
                  </a:lnTo>
                  <a:lnTo>
                    <a:pt x="46717" y="304518"/>
                  </a:lnTo>
                  <a:lnTo>
                    <a:pt x="57056" y="298263"/>
                  </a:lnTo>
                  <a:lnTo>
                    <a:pt x="54588" y="268370"/>
                  </a:lnTo>
                  <a:lnTo>
                    <a:pt x="55107" y="225249"/>
                  </a:lnTo>
                  <a:lnTo>
                    <a:pt x="62566" y="173137"/>
                  </a:lnTo>
                  <a:lnTo>
                    <a:pt x="80917" y="116276"/>
                  </a:lnTo>
                  <a:lnTo>
                    <a:pt x="114112" y="58905"/>
                  </a:lnTo>
                  <a:lnTo>
                    <a:pt x="143450" y="25348"/>
                  </a:lnTo>
                  <a:lnTo>
                    <a:pt x="173052" y="0"/>
                  </a:lnTo>
                  <a:lnTo>
                    <a:pt x="206628" y="12673"/>
                  </a:lnTo>
                  <a:lnTo>
                    <a:pt x="246686" y="25483"/>
                  </a:lnTo>
                  <a:lnTo>
                    <a:pt x="292832" y="37278"/>
                  </a:lnTo>
                  <a:lnTo>
                    <a:pt x="344671" y="46910"/>
                  </a:lnTo>
                  <a:lnTo>
                    <a:pt x="401811" y="53226"/>
                  </a:lnTo>
                  <a:lnTo>
                    <a:pt x="463857" y="55076"/>
                  </a:lnTo>
                  <a:lnTo>
                    <a:pt x="770664" y="55076"/>
                  </a:lnTo>
                  <a:lnTo>
                    <a:pt x="805513" y="94001"/>
                  </a:lnTo>
                  <a:lnTo>
                    <a:pt x="830670" y="151512"/>
                  </a:lnTo>
                  <a:lnTo>
                    <a:pt x="841448" y="207009"/>
                  </a:lnTo>
                  <a:lnTo>
                    <a:pt x="843416" y="251347"/>
                  </a:lnTo>
                  <a:lnTo>
                    <a:pt x="842145" y="275383"/>
                  </a:lnTo>
                  <a:lnTo>
                    <a:pt x="851072" y="282053"/>
                  </a:lnTo>
                  <a:lnTo>
                    <a:pt x="868279" y="299352"/>
                  </a:lnTo>
                  <a:lnTo>
                    <a:pt x="884719" y="326517"/>
                  </a:lnTo>
                  <a:lnTo>
                    <a:pt x="891347" y="362785"/>
                  </a:lnTo>
                  <a:lnTo>
                    <a:pt x="884083" y="396024"/>
                  </a:lnTo>
                  <a:lnTo>
                    <a:pt x="865441" y="425010"/>
                  </a:lnTo>
                  <a:lnTo>
                    <a:pt x="837419" y="447102"/>
                  </a:lnTo>
                  <a:lnTo>
                    <a:pt x="802011" y="459664"/>
                  </a:lnTo>
                  <a:lnTo>
                    <a:pt x="782809" y="506284"/>
                  </a:lnTo>
                  <a:lnTo>
                    <a:pt x="758326" y="549293"/>
                  </a:lnTo>
                  <a:lnTo>
                    <a:pt x="729066" y="588359"/>
                  </a:lnTo>
                  <a:lnTo>
                    <a:pt x="695535" y="623153"/>
                  </a:lnTo>
                  <a:lnTo>
                    <a:pt x="658237" y="653346"/>
                  </a:lnTo>
                  <a:lnTo>
                    <a:pt x="617678" y="678607"/>
                  </a:lnTo>
                  <a:lnTo>
                    <a:pt x="574361" y="698606"/>
                  </a:lnTo>
                  <a:lnTo>
                    <a:pt x="574776" y="849733"/>
                  </a:lnTo>
                  <a:lnTo>
                    <a:pt x="552571" y="891762"/>
                  </a:lnTo>
                  <a:lnTo>
                    <a:pt x="521539" y="924262"/>
                  </a:lnTo>
                  <a:lnTo>
                    <a:pt x="483904" y="945497"/>
                  </a:lnTo>
                  <a:lnTo>
                    <a:pt x="441890" y="953727"/>
                  </a:lnTo>
                  <a:close/>
                </a:path>
                <a:path w="5085080" h="1461134">
                  <a:moveTo>
                    <a:pt x="770664" y="55076"/>
                  </a:moveTo>
                  <a:lnTo>
                    <a:pt x="463857" y="55076"/>
                  </a:lnTo>
                  <a:lnTo>
                    <a:pt x="521917" y="52092"/>
                  </a:lnTo>
                  <a:lnTo>
                    <a:pt x="575082" y="45345"/>
                  </a:lnTo>
                  <a:lnTo>
                    <a:pt x="622979" y="35908"/>
                  </a:lnTo>
                  <a:lnTo>
                    <a:pt x="665232" y="24850"/>
                  </a:lnTo>
                  <a:lnTo>
                    <a:pt x="701468" y="13242"/>
                  </a:lnTo>
                  <a:lnTo>
                    <a:pt x="719568" y="19932"/>
                  </a:lnTo>
                  <a:lnTo>
                    <a:pt x="735345" y="27486"/>
                  </a:lnTo>
                  <a:lnTo>
                    <a:pt x="748918" y="35513"/>
                  </a:lnTo>
                  <a:lnTo>
                    <a:pt x="760409" y="43621"/>
                  </a:lnTo>
                  <a:lnTo>
                    <a:pt x="770664" y="55076"/>
                  </a:lnTo>
                  <a:close/>
                </a:path>
                <a:path w="5085080" h="1461134">
                  <a:moveTo>
                    <a:pt x="3609196" y="1004943"/>
                  </a:moveTo>
                  <a:lnTo>
                    <a:pt x="3565135" y="998138"/>
                  </a:lnTo>
                  <a:lnTo>
                    <a:pt x="3525408" y="976443"/>
                  </a:lnTo>
                  <a:lnTo>
                    <a:pt x="3492566" y="941820"/>
                  </a:lnTo>
                  <a:lnTo>
                    <a:pt x="3469158" y="896226"/>
                  </a:lnTo>
                  <a:lnTo>
                    <a:pt x="3469158" y="741749"/>
                  </a:lnTo>
                  <a:lnTo>
                    <a:pt x="3423160" y="716003"/>
                  </a:lnTo>
                  <a:lnTo>
                    <a:pt x="3381180" y="683783"/>
                  </a:lnTo>
                  <a:lnTo>
                    <a:pt x="3343965" y="645584"/>
                  </a:lnTo>
                  <a:lnTo>
                    <a:pt x="3312261" y="601899"/>
                  </a:lnTo>
                  <a:lnTo>
                    <a:pt x="3286814" y="553224"/>
                  </a:lnTo>
                  <a:lnTo>
                    <a:pt x="3247247" y="535982"/>
                  </a:lnTo>
                  <a:lnTo>
                    <a:pt x="3218144" y="509029"/>
                  </a:lnTo>
                  <a:lnTo>
                    <a:pt x="3201290" y="476212"/>
                  </a:lnTo>
                  <a:lnTo>
                    <a:pt x="3198468" y="441379"/>
                  </a:lnTo>
                  <a:lnTo>
                    <a:pt x="3208769" y="412096"/>
                  </a:lnTo>
                  <a:lnTo>
                    <a:pt x="3225847" y="390646"/>
                  </a:lnTo>
                  <a:lnTo>
                    <a:pt x="3242757" y="376981"/>
                  </a:lnTo>
                  <a:lnTo>
                    <a:pt x="3252555" y="371050"/>
                  </a:lnTo>
                  <a:lnTo>
                    <a:pt x="3250180" y="342648"/>
                  </a:lnTo>
                  <a:lnTo>
                    <a:pt x="3250653" y="301704"/>
                  </a:lnTo>
                  <a:lnTo>
                    <a:pt x="3257725" y="252236"/>
                  </a:lnTo>
                  <a:lnTo>
                    <a:pt x="3275148" y="198257"/>
                  </a:lnTo>
                  <a:lnTo>
                    <a:pt x="3306674" y="143786"/>
                  </a:lnTo>
                  <a:lnTo>
                    <a:pt x="3334544" y="111948"/>
                  </a:lnTo>
                  <a:lnTo>
                    <a:pt x="3362581" y="87912"/>
                  </a:lnTo>
                  <a:lnTo>
                    <a:pt x="3396390" y="100738"/>
                  </a:lnTo>
                  <a:lnTo>
                    <a:pt x="3435999" y="113323"/>
                  </a:lnTo>
                  <a:lnTo>
                    <a:pt x="3481091" y="124624"/>
                  </a:lnTo>
                  <a:lnTo>
                    <a:pt x="3531351" y="133595"/>
                  </a:lnTo>
                  <a:lnTo>
                    <a:pt x="3586463" y="139191"/>
                  </a:lnTo>
                  <a:lnTo>
                    <a:pt x="3645345" y="140358"/>
                  </a:lnTo>
                  <a:lnTo>
                    <a:pt x="3930001" y="140358"/>
                  </a:lnTo>
                  <a:lnTo>
                    <a:pt x="3963038" y="177238"/>
                  </a:lnTo>
                  <a:lnTo>
                    <a:pt x="3986939" y="231848"/>
                  </a:lnTo>
                  <a:lnTo>
                    <a:pt x="3997169" y="284544"/>
                  </a:lnTo>
                  <a:lnTo>
                    <a:pt x="3999015" y="326648"/>
                  </a:lnTo>
                  <a:lnTo>
                    <a:pt x="3997766" y="349479"/>
                  </a:lnTo>
                  <a:lnTo>
                    <a:pt x="4006365" y="355703"/>
                  </a:lnTo>
                  <a:lnTo>
                    <a:pt x="4022782" y="372063"/>
                  </a:lnTo>
                  <a:lnTo>
                    <a:pt x="4038481" y="397816"/>
                  </a:lnTo>
                  <a:lnTo>
                    <a:pt x="4044925" y="432221"/>
                  </a:lnTo>
                  <a:lnTo>
                    <a:pt x="4038005" y="463769"/>
                  </a:lnTo>
                  <a:lnTo>
                    <a:pt x="4020312" y="491299"/>
                  </a:lnTo>
                  <a:lnTo>
                    <a:pt x="3993717" y="512289"/>
                  </a:lnTo>
                  <a:lnTo>
                    <a:pt x="3960091" y="524218"/>
                  </a:lnTo>
                  <a:lnTo>
                    <a:pt x="3941690" y="568761"/>
                  </a:lnTo>
                  <a:lnTo>
                    <a:pt x="3918206" y="609835"/>
                  </a:lnTo>
                  <a:lnTo>
                    <a:pt x="3890131" y="647117"/>
                  </a:lnTo>
                  <a:lnTo>
                    <a:pt x="3857958" y="680284"/>
                  </a:lnTo>
                  <a:lnTo>
                    <a:pt x="3822177" y="709014"/>
                  </a:lnTo>
                  <a:lnTo>
                    <a:pt x="3783282" y="732981"/>
                  </a:lnTo>
                  <a:lnTo>
                    <a:pt x="3741764" y="751864"/>
                  </a:lnTo>
                  <a:lnTo>
                    <a:pt x="3742083" y="896226"/>
                  </a:lnTo>
                  <a:lnTo>
                    <a:pt x="3719878" y="940128"/>
                  </a:lnTo>
                  <a:lnTo>
                    <a:pt x="3688846" y="974086"/>
                  </a:lnTo>
                  <a:lnTo>
                    <a:pt x="3651211" y="996293"/>
                  </a:lnTo>
                  <a:lnTo>
                    <a:pt x="3609196" y="1004943"/>
                  </a:lnTo>
                  <a:close/>
                </a:path>
                <a:path w="5085080" h="1461134">
                  <a:moveTo>
                    <a:pt x="3930001" y="140358"/>
                  </a:moveTo>
                  <a:lnTo>
                    <a:pt x="3645345" y="140358"/>
                  </a:lnTo>
                  <a:lnTo>
                    <a:pt x="3699768" y="137045"/>
                  </a:lnTo>
                  <a:lnTo>
                    <a:pt x="3749303" y="130332"/>
                  </a:lnTo>
                  <a:lnTo>
                    <a:pt x="3793518" y="121298"/>
                  </a:lnTo>
                  <a:lnTo>
                    <a:pt x="3831985" y="111021"/>
                  </a:lnTo>
                  <a:lnTo>
                    <a:pt x="3864273" y="100580"/>
                  </a:lnTo>
                  <a:lnTo>
                    <a:pt x="3881477" y="106931"/>
                  </a:lnTo>
                  <a:lnTo>
                    <a:pt x="3896465" y="114102"/>
                  </a:lnTo>
                  <a:lnTo>
                    <a:pt x="3909334" y="121715"/>
                  </a:lnTo>
                  <a:lnTo>
                    <a:pt x="3920180" y="129395"/>
                  </a:lnTo>
                  <a:lnTo>
                    <a:pt x="3930001" y="140358"/>
                  </a:lnTo>
                  <a:close/>
                </a:path>
              </a:pathLst>
            </a:custGeom>
            <a:solidFill>
              <a:srgbClr val="D9B49D"/>
            </a:solidFill>
          </p:spPr>
          <p:txBody>
            <a:bodyPr wrap="square" lIns="0" tIns="0" rIns="0" bIns="0" rtlCol="0"/>
            <a:lstStyle/>
            <a:p>
              <a:endParaRPr/>
            </a:p>
          </p:txBody>
        </p:sp>
        <p:sp>
          <p:nvSpPr>
            <p:cNvPr id="11" name="object 11"/>
            <p:cNvSpPr/>
            <p:nvPr/>
          </p:nvSpPr>
          <p:spPr>
            <a:xfrm>
              <a:off x="7648717" y="8946375"/>
              <a:ext cx="1337945" cy="271145"/>
            </a:xfrm>
            <a:custGeom>
              <a:avLst/>
              <a:gdLst/>
              <a:ahLst/>
              <a:cxnLst/>
              <a:rect l="l" t="t" r="r" b="b"/>
              <a:pathLst>
                <a:path w="1337945" h="271145">
                  <a:moveTo>
                    <a:pt x="551085" y="270661"/>
                  </a:moveTo>
                  <a:lnTo>
                    <a:pt x="0" y="270661"/>
                  </a:lnTo>
                  <a:lnTo>
                    <a:pt x="17859" y="224969"/>
                  </a:lnTo>
                  <a:lnTo>
                    <a:pt x="38306" y="191508"/>
                  </a:lnTo>
                  <a:lnTo>
                    <a:pt x="79533" y="152849"/>
                  </a:lnTo>
                  <a:lnTo>
                    <a:pt x="116755" y="135889"/>
                  </a:lnTo>
                  <a:lnTo>
                    <a:pt x="152207" y="127424"/>
                  </a:lnTo>
                  <a:lnTo>
                    <a:pt x="186372" y="118135"/>
                  </a:lnTo>
                  <a:lnTo>
                    <a:pt x="219731" y="98697"/>
                  </a:lnTo>
                  <a:lnTo>
                    <a:pt x="256218" y="49265"/>
                  </a:lnTo>
                  <a:lnTo>
                    <a:pt x="270721" y="0"/>
                  </a:lnTo>
                  <a:lnTo>
                    <a:pt x="551085" y="0"/>
                  </a:lnTo>
                  <a:lnTo>
                    <a:pt x="551085" y="270661"/>
                  </a:lnTo>
                  <a:close/>
                </a:path>
                <a:path w="1337945" h="271145">
                  <a:moveTo>
                    <a:pt x="1337484" y="270661"/>
                  </a:moveTo>
                  <a:lnTo>
                    <a:pt x="786398" y="270661"/>
                  </a:lnTo>
                  <a:lnTo>
                    <a:pt x="786398" y="0"/>
                  </a:lnTo>
                  <a:lnTo>
                    <a:pt x="1066762" y="0"/>
                  </a:lnTo>
                  <a:lnTo>
                    <a:pt x="1071977" y="23368"/>
                  </a:lnTo>
                  <a:lnTo>
                    <a:pt x="1081254" y="49265"/>
                  </a:lnTo>
                  <a:lnTo>
                    <a:pt x="1117752" y="98697"/>
                  </a:lnTo>
                  <a:lnTo>
                    <a:pt x="1151112" y="118135"/>
                  </a:lnTo>
                  <a:lnTo>
                    <a:pt x="1220729" y="135889"/>
                  </a:lnTo>
                  <a:lnTo>
                    <a:pt x="1257950" y="152849"/>
                  </a:lnTo>
                  <a:lnTo>
                    <a:pt x="1278001" y="168170"/>
                  </a:lnTo>
                  <a:lnTo>
                    <a:pt x="1299178" y="191508"/>
                  </a:lnTo>
                  <a:lnTo>
                    <a:pt x="1319624" y="224969"/>
                  </a:lnTo>
                  <a:lnTo>
                    <a:pt x="1337484" y="270661"/>
                  </a:lnTo>
                  <a:close/>
                </a:path>
              </a:pathLst>
            </a:custGeom>
            <a:solidFill>
              <a:srgbClr val="5D2F23"/>
            </a:solidFill>
          </p:spPr>
          <p:txBody>
            <a:bodyPr wrap="square" lIns="0" tIns="0" rIns="0" bIns="0" rtlCol="0"/>
            <a:lstStyle/>
            <a:p>
              <a:endParaRPr/>
            </a:p>
          </p:txBody>
        </p:sp>
        <p:sp>
          <p:nvSpPr>
            <p:cNvPr id="12" name="object 12"/>
            <p:cNvSpPr/>
            <p:nvPr/>
          </p:nvSpPr>
          <p:spPr>
            <a:xfrm>
              <a:off x="9192651" y="8954480"/>
              <a:ext cx="2962275" cy="287655"/>
            </a:xfrm>
            <a:custGeom>
              <a:avLst/>
              <a:gdLst/>
              <a:ahLst/>
              <a:cxnLst/>
              <a:rect l="l" t="t" r="r" b="b"/>
              <a:pathLst>
                <a:path w="2962275" h="287654">
                  <a:moveTo>
                    <a:pt x="2175671" y="287637"/>
                  </a:moveTo>
                  <a:lnTo>
                    <a:pt x="1624617" y="287637"/>
                  </a:lnTo>
                  <a:lnTo>
                    <a:pt x="1642459" y="241946"/>
                  </a:lnTo>
                  <a:lnTo>
                    <a:pt x="1662899" y="208484"/>
                  </a:lnTo>
                  <a:lnTo>
                    <a:pt x="1704151" y="169825"/>
                  </a:lnTo>
                  <a:lnTo>
                    <a:pt x="1741358" y="152865"/>
                  </a:lnTo>
                  <a:lnTo>
                    <a:pt x="1776808" y="144400"/>
                  </a:lnTo>
                  <a:lnTo>
                    <a:pt x="1810971" y="135111"/>
                  </a:lnTo>
                  <a:lnTo>
                    <a:pt x="1844317" y="115673"/>
                  </a:lnTo>
                  <a:lnTo>
                    <a:pt x="1880827" y="66241"/>
                  </a:lnTo>
                  <a:lnTo>
                    <a:pt x="1895307" y="16976"/>
                  </a:lnTo>
                  <a:lnTo>
                    <a:pt x="2175671" y="16976"/>
                  </a:lnTo>
                  <a:lnTo>
                    <a:pt x="2175671" y="287637"/>
                  </a:lnTo>
                  <a:close/>
                </a:path>
                <a:path w="2962275" h="287654">
                  <a:moveTo>
                    <a:pt x="2961974" y="287637"/>
                  </a:moveTo>
                  <a:lnTo>
                    <a:pt x="2410920" y="287637"/>
                  </a:lnTo>
                  <a:lnTo>
                    <a:pt x="2410920" y="16976"/>
                  </a:lnTo>
                  <a:lnTo>
                    <a:pt x="2691284" y="16976"/>
                  </a:lnTo>
                  <a:lnTo>
                    <a:pt x="2696508" y="40344"/>
                  </a:lnTo>
                  <a:lnTo>
                    <a:pt x="2705800" y="66241"/>
                  </a:lnTo>
                  <a:lnTo>
                    <a:pt x="2742274" y="115673"/>
                  </a:lnTo>
                  <a:lnTo>
                    <a:pt x="2775634" y="135160"/>
                  </a:lnTo>
                  <a:lnTo>
                    <a:pt x="2845251" y="152905"/>
                  </a:lnTo>
                  <a:lnTo>
                    <a:pt x="2882472" y="169825"/>
                  </a:lnTo>
                  <a:lnTo>
                    <a:pt x="2902572" y="185146"/>
                  </a:lnTo>
                  <a:lnTo>
                    <a:pt x="2923756" y="208484"/>
                  </a:lnTo>
                  <a:lnTo>
                    <a:pt x="2944173" y="241946"/>
                  </a:lnTo>
                  <a:lnTo>
                    <a:pt x="2961974" y="287637"/>
                  </a:lnTo>
                  <a:close/>
                </a:path>
                <a:path w="2962275" h="287654">
                  <a:moveTo>
                    <a:pt x="551085" y="270629"/>
                  </a:moveTo>
                  <a:lnTo>
                    <a:pt x="0" y="270629"/>
                  </a:lnTo>
                  <a:lnTo>
                    <a:pt x="17860" y="224938"/>
                  </a:lnTo>
                  <a:lnTo>
                    <a:pt x="38306" y="191480"/>
                  </a:lnTo>
                  <a:lnTo>
                    <a:pt x="79533" y="152849"/>
                  </a:lnTo>
                  <a:lnTo>
                    <a:pt x="116754" y="135875"/>
                  </a:lnTo>
                  <a:lnTo>
                    <a:pt x="152227" y="127408"/>
                  </a:lnTo>
                  <a:lnTo>
                    <a:pt x="186394" y="118117"/>
                  </a:lnTo>
                  <a:lnTo>
                    <a:pt x="219699" y="98665"/>
                  </a:lnTo>
                  <a:lnTo>
                    <a:pt x="256214" y="49237"/>
                  </a:lnTo>
                  <a:lnTo>
                    <a:pt x="270721" y="0"/>
                  </a:lnTo>
                  <a:lnTo>
                    <a:pt x="551085" y="0"/>
                  </a:lnTo>
                  <a:lnTo>
                    <a:pt x="551085" y="270629"/>
                  </a:lnTo>
                  <a:close/>
                </a:path>
                <a:path w="2962275" h="287654">
                  <a:moveTo>
                    <a:pt x="1339496" y="270629"/>
                  </a:moveTo>
                  <a:lnTo>
                    <a:pt x="788442" y="270629"/>
                  </a:lnTo>
                  <a:lnTo>
                    <a:pt x="788442" y="0"/>
                  </a:lnTo>
                  <a:lnTo>
                    <a:pt x="1068806" y="0"/>
                  </a:lnTo>
                  <a:lnTo>
                    <a:pt x="1074021" y="23350"/>
                  </a:lnTo>
                  <a:lnTo>
                    <a:pt x="1083297" y="49237"/>
                  </a:lnTo>
                  <a:lnTo>
                    <a:pt x="1119796" y="98665"/>
                  </a:lnTo>
                  <a:lnTo>
                    <a:pt x="1153155" y="118117"/>
                  </a:lnTo>
                  <a:lnTo>
                    <a:pt x="1222773" y="135875"/>
                  </a:lnTo>
                  <a:lnTo>
                    <a:pt x="1259994" y="152849"/>
                  </a:lnTo>
                  <a:lnTo>
                    <a:pt x="1280031" y="168151"/>
                  </a:lnTo>
                  <a:lnTo>
                    <a:pt x="1301181" y="191480"/>
                  </a:lnTo>
                  <a:lnTo>
                    <a:pt x="1321614" y="224938"/>
                  </a:lnTo>
                  <a:lnTo>
                    <a:pt x="1339496" y="270629"/>
                  </a:lnTo>
                  <a:close/>
                </a:path>
              </a:pathLst>
            </a:custGeom>
            <a:solidFill>
              <a:srgbClr val="F6C760"/>
            </a:solidFill>
          </p:spPr>
          <p:txBody>
            <a:bodyPr wrap="square" lIns="0" tIns="0" rIns="0" bIns="0" rtlCol="0"/>
            <a:lstStyle/>
            <a:p>
              <a:endParaRPr/>
            </a:p>
          </p:txBody>
        </p:sp>
        <p:pic>
          <p:nvPicPr>
            <p:cNvPr id="13" name="object 13"/>
            <p:cNvPicPr/>
            <p:nvPr/>
          </p:nvPicPr>
          <p:blipFill>
            <a:blip r:embed="rId2" cstate="print"/>
            <a:stretch>
              <a:fillRect/>
            </a:stretch>
          </p:blipFill>
          <p:spPr>
            <a:xfrm>
              <a:off x="5245236" y="5172563"/>
              <a:ext cx="7774580" cy="4077185"/>
            </a:xfrm>
            <a:prstGeom prst="rect">
              <a:avLst/>
            </a:prstGeom>
          </p:spPr>
        </p:pic>
      </p:grpSp>
      <p:pic>
        <p:nvPicPr>
          <p:cNvPr id="14" name="object 14"/>
          <p:cNvPicPr/>
          <p:nvPr/>
        </p:nvPicPr>
        <p:blipFill>
          <a:blip r:embed="rId3" cstate="print"/>
          <a:stretch>
            <a:fillRect/>
          </a:stretch>
        </p:blipFill>
        <p:spPr>
          <a:xfrm>
            <a:off x="1225896" y="1325642"/>
            <a:ext cx="1526432" cy="1681145"/>
          </a:xfrm>
          <a:prstGeom prst="rect">
            <a:avLst/>
          </a:prstGeom>
        </p:spPr>
      </p:pic>
      <p:pic>
        <p:nvPicPr>
          <p:cNvPr id="15" name="object 15"/>
          <p:cNvPicPr/>
          <p:nvPr/>
        </p:nvPicPr>
        <p:blipFill>
          <a:blip r:embed="rId4" cstate="print"/>
          <a:stretch>
            <a:fillRect/>
          </a:stretch>
        </p:blipFill>
        <p:spPr>
          <a:xfrm>
            <a:off x="15637851" y="7304426"/>
            <a:ext cx="1345826" cy="1974795"/>
          </a:xfrm>
          <a:prstGeom prst="rect">
            <a:avLst/>
          </a:prstGeom>
        </p:spPr>
      </p:pic>
      <p:sp>
        <p:nvSpPr>
          <p:cNvPr id="16" name="投影片編號版面配置區 15"/>
          <p:cNvSpPr>
            <a:spLocks noGrp="1"/>
          </p:cNvSpPr>
          <p:nvPr>
            <p:ph type="sldNum" sz="quarter" idx="7"/>
          </p:nvPr>
        </p:nvSpPr>
        <p:spPr/>
        <p:txBody>
          <a:bodyPr/>
          <a:lstStyle/>
          <a:p>
            <a:fld id="{B6F15528-21DE-4FAA-801E-634DDDAF4B2B}" type="slidenum">
              <a:rPr lang="en-US" altLang="zh-TW" smtClean="0"/>
              <a:t>73</a:t>
            </a:fld>
            <a:endParaRPr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8</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1241436567"/>
              </p:ext>
            </p:extLst>
          </p:nvPr>
        </p:nvGraphicFramePr>
        <p:xfrm>
          <a:off x="0" y="24032"/>
          <a:ext cx="18288000" cy="16637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gridCol w="4572000">
                  <a:extLst>
                    <a:ext uri="{9D8B030D-6E8A-4147-A177-3AD203B41FA5}">
                      <a16:colId xmlns:a16="http://schemas.microsoft.com/office/drawing/2014/main" xmlns="" val="20003"/>
                    </a:ext>
                  </a:extLst>
                </a:gridCol>
                <a:gridCol w="4572000">
                  <a:extLst>
                    <a:ext uri="{9D8B030D-6E8A-4147-A177-3AD203B41FA5}">
                      <a16:colId xmlns:a16="http://schemas.microsoft.com/office/drawing/2014/main" xmlns="" val="20004"/>
                    </a:ext>
                  </a:extLst>
                </a:gridCol>
              </a:tblGrid>
              <a:tr h="1663700">
                <a:tc>
                  <a:txBody>
                    <a:bodyPr/>
                    <a:lstStyle/>
                    <a:p>
                      <a:pPr algn="ctr"/>
                      <a:r>
                        <a:rPr lang="zh-TW" altLang="en-US" sz="4800" dirty="0">
                          <a:latin typeface="標楷體" panose="03000509000000000000" pitchFamily="65" charset="-120"/>
                          <a:ea typeface="標楷體" panose="03000509000000000000" pitchFamily="65" charset="-120"/>
                        </a:rPr>
                        <a:t>教師短缺</a:t>
                      </a:r>
                    </a:p>
                  </a:txBody>
                  <a:tcPr>
                    <a:solidFill>
                      <a:schemeClr val="bg2">
                        <a:lumMod val="90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知識爆炸</a:t>
                      </a:r>
                      <a:endParaRPr lang="zh-TW" altLang="en-US" sz="4800" dirty="0">
                        <a:latin typeface="標楷體" panose="03000509000000000000" pitchFamily="65" charset="-120"/>
                        <a:ea typeface="標楷體" panose="03000509000000000000" pitchFamily="65" charset="-120"/>
                      </a:endParaRPr>
                    </a:p>
                  </a:txBody>
                  <a:tcPr>
                    <a:solidFill>
                      <a:schemeClr val="bg2">
                        <a:lumMod val="90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對孩子成長</a:t>
                      </a:r>
                      <a:endParaRPr lang="en-US" altLang="zh-TW" sz="48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的了解</a:t>
                      </a:r>
                      <a:endParaRPr lang="zh-TW" altLang="en-US" sz="4800" dirty="0">
                        <a:latin typeface="標楷體" panose="03000509000000000000" pitchFamily="65" charset="-120"/>
                        <a:ea typeface="標楷體" panose="03000509000000000000" pitchFamily="65" charset="-120"/>
                      </a:endParaRPr>
                    </a:p>
                  </a:txBody>
                  <a:tcPr>
                    <a:solidFill>
                      <a:schemeClr val="bg2">
                        <a:lumMod val="50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教育目的</a:t>
                      </a:r>
                      <a:endParaRPr lang="en-US" altLang="zh-TW" sz="48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重新界定</a:t>
                      </a:r>
                      <a:endParaRPr lang="zh-TW" altLang="en-US" sz="4800" dirty="0">
                        <a:latin typeface="標楷體" panose="03000509000000000000" pitchFamily="65" charset="-120"/>
                        <a:ea typeface="標楷體" panose="03000509000000000000" pitchFamily="65" charset="-120"/>
                      </a:endParaRPr>
                    </a:p>
                  </a:txBody>
                  <a:tcPr>
                    <a:solidFill>
                      <a:schemeClr val="bg2">
                        <a:lumMod val="75000"/>
                      </a:schemeClr>
                    </a:solidFill>
                  </a:tcPr>
                </a:tc>
                <a:extLst>
                  <a:ext uri="{0D108BD9-81ED-4DB2-BD59-A6C34878D82A}">
                    <a16:rowId xmlns:a16="http://schemas.microsoft.com/office/drawing/2014/main" xmlns="" val="10000"/>
                  </a:ext>
                </a:extLst>
              </a:tr>
            </a:tbl>
          </a:graphicData>
        </a:graphic>
      </p:graphicFrame>
      <p:sp>
        <p:nvSpPr>
          <p:cNvPr id="7" name="矩形 6"/>
          <p:cNvSpPr/>
          <p:nvPr/>
        </p:nvSpPr>
        <p:spPr>
          <a:xfrm>
            <a:off x="2590800" y="3314700"/>
            <a:ext cx="13487400" cy="440120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教育研究的發展，使教育人員了解到不只在同一教室的</a:t>
            </a:r>
            <a:r>
              <a:rPr lang="zh-TW" altLang="en-US" sz="4000" dirty="0">
                <a:solidFill>
                  <a:srgbClr val="FF0000"/>
                </a:solidFill>
                <a:latin typeface="標楷體" panose="03000509000000000000" pitchFamily="65" charset="-120"/>
                <a:ea typeface="標楷體" panose="03000509000000000000" pitchFamily="65" charset="-120"/>
              </a:rPr>
              <a:t>孩子之間</a:t>
            </a:r>
            <a:r>
              <a:rPr lang="zh-TW" altLang="en-US" sz="4000" dirty="0">
                <a:latin typeface="標楷體" panose="03000509000000000000" pitchFamily="65" charset="-120"/>
                <a:ea typeface="標楷體" panose="03000509000000000000" pitchFamily="65" charset="-120"/>
              </a:rPr>
              <a:t>有很大</a:t>
            </a:r>
            <a:r>
              <a:rPr lang="zh-TW" altLang="en-US" sz="4000" dirty="0">
                <a:solidFill>
                  <a:schemeClr val="tx1"/>
                </a:solidFill>
                <a:latin typeface="標楷體" panose="03000509000000000000" pitchFamily="65" charset="-120"/>
                <a:ea typeface="標楷體" panose="03000509000000000000" pitchFamily="65" charset="-120"/>
              </a:rPr>
              <a:t>差異</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同一個孩子</a:t>
            </a:r>
            <a:r>
              <a:rPr lang="zh-TW" altLang="en-US" sz="4000" dirty="0">
                <a:latin typeface="標楷體" panose="03000509000000000000" pitchFamily="65" charset="-120"/>
                <a:ea typeface="標楷體" panose="03000509000000000000" pitchFamily="65" charset="-120"/>
              </a:rPr>
              <a:t>在</a:t>
            </a:r>
            <a:r>
              <a:rPr lang="zh-TW" altLang="en-US" sz="4000" dirty="0">
                <a:solidFill>
                  <a:srgbClr val="FF0000"/>
                </a:solidFill>
                <a:latin typeface="標楷體" panose="03000509000000000000" pitchFamily="65" charset="-120"/>
                <a:ea typeface="標楷體" panose="03000509000000000000" pitchFamily="65" charset="-120"/>
              </a:rPr>
              <a:t>不同學科間</a:t>
            </a:r>
            <a:r>
              <a:rPr lang="zh-TW" altLang="en-US" sz="4000" dirty="0">
                <a:latin typeface="標楷體" panose="03000509000000000000" pitchFamily="65" charset="-120"/>
                <a:ea typeface="標楷體" panose="03000509000000000000" pitchFamily="65" charset="-120"/>
              </a:rPr>
              <a:t>的表現也有很大差異。對孩子成長和發展的了解也受</a:t>
            </a:r>
            <a:r>
              <a:rPr lang="zh-TW" altLang="en-US" sz="4000" dirty="0">
                <a:solidFill>
                  <a:srgbClr val="FF0000"/>
                </a:solidFill>
                <a:latin typeface="標楷體" panose="03000509000000000000" pitchFamily="65" charset="-120"/>
                <a:ea typeface="標楷體" panose="03000509000000000000" pitchFamily="65" charset="-120"/>
              </a:rPr>
              <a:t>教育機會</a:t>
            </a:r>
            <a:r>
              <a:rPr lang="zh-TW" altLang="en-US" sz="4000" dirty="0">
                <a:latin typeface="標楷體" panose="03000509000000000000" pitchFamily="65" charset="-120"/>
                <a:ea typeface="標楷體" panose="03000509000000000000" pitchFamily="65" charset="-120"/>
              </a:rPr>
              <a:t>的影響，而導向對全國層級和地方層級的注意。</a:t>
            </a:r>
            <a:endParaRPr lang="en-US" altLang="zh-TW" sz="4000" dirty="0">
              <a:latin typeface="標楷體" panose="03000509000000000000" pitchFamily="65" charset="-120"/>
              <a:ea typeface="標楷體" panose="03000509000000000000" pitchFamily="65" charset="-120"/>
            </a:endParaRPr>
          </a:p>
          <a:p>
            <a:pPr indent="457200"/>
            <a:endParaRPr lang="zh-TW" altLang="en-US" sz="4000" dirty="0">
              <a:latin typeface="標楷體" panose="03000509000000000000" pitchFamily="65" charset="-120"/>
              <a:ea typeface="標楷體" panose="03000509000000000000" pitchFamily="65" charset="-120"/>
            </a:endParaRPr>
          </a:p>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另外，也肯定孩子許多方面的重要性而不只是智能成就。對孩子成長的了解反應在小學是「無年級制」的產生。</a:t>
            </a:r>
          </a:p>
        </p:txBody>
      </p:sp>
    </p:spTree>
    <p:extLst>
      <p:ext uri="{BB962C8B-B14F-4D97-AF65-F5344CB8AC3E}">
        <p14:creationId xmlns:p14="http://schemas.microsoft.com/office/powerpoint/2010/main" val="910150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7"/>
          </p:nvPr>
        </p:nvSpPr>
        <p:spPr/>
        <p:txBody>
          <a:bodyPr/>
          <a:lstStyle/>
          <a:p>
            <a:fld id="{B6F15528-21DE-4FAA-801E-634DDDAF4B2B}" type="slidenum">
              <a:rPr lang="en-US" altLang="zh-TW" smtClean="0"/>
              <a:t>9</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173229633"/>
              </p:ext>
            </p:extLst>
          </p:nvPr>
        </p:nvGraphicFramePr>
        <p:xfrm>
          <a:off x="0" y="24032"/>
          <a:ext cx="18288000" cy="16637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gridCol w="4572000">
                  <a:extLst>
                    <a:ext uri="{9D8B030D-6E8A-4147-A177-3AD203B41FA5}">
                      <a16:colId xmlns:a16="http://schemas.microsoft.com/office/drawing/2014/main" xmlns="" val="20003"/>
                    </a:ext>
                  </a:extLst>
                </a:gridCol>
                <a:gridCol w="4572000">
                  <a:extLst>
                    <a:ext uri="{9D8B030D-6E8A-4147-A177-3AD203B41FA5}">
                      <a16:colId xmlns:a16="http://schemas.microsoft.com/office/drawing/2014/main" xmlns="" val="20004"/>
                    </a:ext>
                  </a:extLst>
                </a:gridCol>
              </a:tblGrid>
              <a:tr h="1663700">
                <a:tc>
                  <a:txBody>
                    <a:bodyPr/>
                    <a:lstStyle/>
                    <a:p>
                      <a:pPr algn="ctr"/>
                      <a:r>
                        <a:rPr lang="zh-TW" altLang="en-US" sz="4800" dirty="0">
                          <a:latin typeface="標楷體" panose="03000509000000000000" pitchFamily="65" charset="-120"/>
                          <a:ea typeface="標楷體" panose="03000509000000000000" pitchFamily="65" charset="-120"/>
                        </a:rPr>
                        <a:t>教師短缺</a:t>
                      </a:r>
                    </a:p>
                  </a:txBody>
                  <a:tcPr>
                    <a:solidFill>
                      <a:schemeClr val="bg2">
                        <a:lumMod val="90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知識爆炸</a:t>
                      </a:r>
                      <a:endParaRPr lang="zh-TW" altLang="en-US" sz="4800" dirty="0">
                        <a:latin typeface="標楷體" panose="03000509000000000000" pitchFamily="65" charset="-120"/>
                        <a:ea typeface="標楷體" panose="03000509000000000000" pitchFamily="65" charset="-120"/>
                      </a:endParaRPr>
                    </a:p>
                  </a:txBody>
                  <a:tcPr>
                    <a:solidFill>
                      <a:schemeClr val="bg2">
                        <a:lumMod val="90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對孩子成長</a:t>
                      </a:r>
                      <a:endParaRPr lang="en-US" altLang="zh-TW" sz="48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的了解</a:t>
                      </a:r>
                      <a:endParaRPr lang="zh-TW" altLang="en-US" sz="4800" dirty="0">
                        <a:latin typeface="標楷體" panose="03000509000000000000" pitchFamily="65" charset="-120"/>
                        <a:ea typeface="標楷體" panose="03000509000000000000" pitchFamily="65" charset="-120"/>
                      </a:endParaRPr>
                    </a:p>
                  </a:txBody>
                  <a:tcPr>
                    <a:solidFill>
                      <a:schemeClr val="bg2">
                        <a:lumMod val="90000"/>
                      </a:schemeClr>
                    </a:solidFill>
                  </a:tcPr>
                </a:tc>
                <a:tc>
                  <a:txBody>
                    <a:bodyPr/>
                    <a:lstStyle/>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教育目的</a:t>
                      </a:r>
                      <a:endParaRPr lang="en-US" altLang="zh-TW" sz="4800" b="1" dirty="0">
                        <a:solidFill>
                          <a:schemeClr val="lt1"/>
                        </a:solidFill>
                        <a:effectLst/>
                        <a:latin typeface="標楷體" panose="03000509000000000000" pitchFamily="65" charset="-120"/>
                        <a:ea typeface="標楷體" panose="03000509000000000000" pitchFamily="65" charset="-120"/>
                        <a:cs typeface="+mn-cs"/>
                      </a:endParaRPr>
                    </a:p>
                    <a:p>
                      <a:pPr algn="ctr"/>
                      <a:r>
                        <a:rPr lang="zh-TW" altLang="en-US" sz="4800" b="1" dirty="0">
                          <a:solidFill>
                            <a:schemeClr val="lt1"/>
                          </a:solidFill>
                          <a:effectLst/>
                          <a:latin typeface="標楷體" panose="03000509000000000000" pitchFamily="65" charset="-120"/>
                          <a:ea typeface="標楷體" panose="03000509000000000000" pitchFamily="65" charset="-120"/>
                          <a:cs typeface="+mn-cs"/>
                        </a:rPr>
                        <a:t>重新界定</a:t>
                      </a:r>
                      <a:endParaRPr lang="zh-TW" altLang="en-US" sz="4800" dirty="0">
                        <a:latin typeface="標楷體" panose="03000509000000000000" pitchFamily="65" charset="-120"/>
                        <a:ea typeface="標楷體" panose="03000509000000000000" pitchFamily="65" charset="-120"/>
                      </a:endParaRPr>
                    </a:p>
                  </a:txBody>
                  <a:tcPr>
                    <a:solidFill>
                      <a:schemeClr val="bg2">
                        <a:lumMod val="50000"/>
                      </a:schemeClr>
                    </a:solidFill>
                  </a:tcPr>
                </a:tc>
                <a:extLst>
                  <a:ext uri="{0D108BD9-81ED-4DB2-BD59-A6C34878D82A}">
                    <a16:rowId xmlns:a16="http://schemas.microsoft.com/office/drawing/2014/main" xmlns="" val="10000"/>
                  </a:ext>
                </a:extLst>
              </a:tr>
            </a:tbl>
          </a:graphicData>
        </a:graphic>
      </p:graphicFrame>
      <p:sp>
        <p:nvSpPr>
          <p:cNvPr id="7" name="矩形 6"/>
          <p:cNvSpPr/>
          <p:nvPr/>
        </p:nvSpPr>
        <p:spPr>
          <a:xfrm>
            <a:off x="2743200" y="3412430"/>
            <a:ext cx="13487400" cy="440120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知識快速擴展，沒有小學教師能教好所有科目。國會認為學校教育的重心在</a:t>
            </a:r>
            <a:r>
              <a:rPr lang="zh-TW" altLang="en-US" sz="4000" dirty="0">
                <a:solidFill>
                  <a:srgbClr val="FF0000"/>
                </a:solidFill>
                <a:latin typeface="標楷體" panose="03000509000000000000" pitchFamily="65" charset="-120"/>
                <a:ea typeface="標楷體" panose="03000509000000000000" pitchFamily="65" charset="-120"/>
              </a:rPr>
              <a:t>國防</a:t>
            </a:r>
            <a:r>
              <a:rPr lang="zh-TW" altLang="en-US" sz="4000" dirty="0">
                <a:latin typeface="標楷體" panose="03000509000000000000" pitchFamily="65" charset="-120"/>
                <a:ea typeface="標楷體" panose="03000509000000000000" pitchFamily="65" charset="-120"/>
              </a:rPr>
              <a:t>，使得</a:t>
            </a:r>
            <a:r>
              <a:rPr lang="zh-TW" altLang="en-US" sz="4000" dirty="0">
                <a:solidFill>
                  <a:srgbClr val="FF0000"/>
                </a:solidFill>
                <a:latin typeface="標楷體" panose="03000509000000000000" pitchFamily="65" charset="-120"/>
                <a:ea typeface="標楷體" panose="03000509000000000000" pitchFamily="65" charset="-120"/>
              </a:rPr>
              <a:t>教育</a:t>
            </a:r>
            <a:r>
              <a:rPr lang="zh-TW" altLang="en-US" sz="4000" dirty="0">
                <a:latin typeface="標楷體" panose="03000509000000000000" pitchFamily="65" charset="-120"/>
                <a:ea typeface="標楷體" panose="03000509000000000000" pitchFamily="65" charset="-120"/>
              </a:rPr>
              <a:t>的</a:t>
            </a:r>
            <a:r>
              <a:rPr lang="zh-TW" altLang="en-US" sz="4000" dirty="0">
                <a:solidFill>
                  <a:srgbClr val="FF0000"/>
                </a:solidFill>
                <a:latin typeface="標楷體" panose="03000509000000000000" pitchFamily="65" charset="-120"/>
                <a:ea typeface="標楷體" panose="03000509000000000000" pitchFamily="65" charset="-120"/>
              </a:rPr>
              <a:t>目的</a:t>
            </a:r>
            <a:r>
              <a:rPr lang="zh-TW" altLang="en-US" sz="4000" dirty="0">
                <a:latin typeface="標楷體" panose="03000509000000000000" pitchFamily="65" charset="-120"/>
                <a:ea typeface="標楷體" panose="03000509000000000000" pitchFamily="65" charset="-120"/>
              </a:rPr>
              <a:t>變成強調</a:t>
            </a:r>
            <a:r>
              <a:rPr lang="zh-TW" altLang="en-US" sz="4000" dirty="0">
                <a:solidFill>
                  <a:srgbClr val="FF0000"/>
                </a:solidFill>
                <a:latin typeface="標楷體" panose="03000509000000000000" pitchFamily="65" charset="-120"/>
                <a:ea typeface="標楷體" panose="03000509000000000000" pitchFamily="65" charset="-120"/>
              </a:rPr>
              <a:t>科學</a:t>
            </a:r>
            <a:r>
              <a:rPr lang="zh-TW" altLang="en-US" sz="4000" dirty="0">
                <a:latin typeface="標楷體" panose="03000509000000000000" pitchFamily="65" charset="-120"/>
                <a:ea typeface="標楷體" panose="03000509000000000000" pitchFamily="65" charset="-120"/>
              </a:rPr>
              <a:t>、</a:t>
            </a:r>
            <a:r>
              <a:rPr lang="zh-TW" altLang="en-US" sz="4000" dirty="0">
                <a:solidFill>
                  <a:srgbClr val="FF0000"/>
                </a:solidFill>
                <a:latin typeface="標楷體" panose="03000509000000000000" pitchFamily="65" charset="-120"/>
                <a:ea typeface="標楷體" panose="03000509000000000000" pitchFamily="65" charset="-120"/>
              </a:rPr>
              <a:t>數學</a:t>
            </a:r>
            <a:r>
              <a:rPr lang="zh-TW" altLang="en-US" sz="4000" dirty="0">
                <a:latin typeface="標楷體" panose="03000509000000000000" pitchFamily="65" charset="-120"/>
                <a:ea typeface="標楷體" panose="03000509000000000000" pitchFamily="65" charset="-120"/>
              </a:rPr>
              <a:t>和</a:t>
            </a:r>
            <a:r>
              <a:rPr lang="zh-TW" altLang="en-US" sz="4000" dirty="0">
                <a:solidFill>
                  <a:srgbClr val="FF0000"/>
                </a:solidFill>
                <a:latin typeface="標楷體" panose="03000509000000000000" pitchFamily="65" charset="-120"/>
                <a:ea typeface="標楷體" panose="03000509000000000000" pitchFamily="65" charset="-120"/>
              </a:rPr>
              <a:t>外語</a:t>
            </a:r>
            <a:r>
              <a:rPr lang="zh-TW" altLang="en-US" sz="4000" dirty="0">
                <a:latin typeface="標楷體" panose="03000509000000000000" pitchFamily="65" charset="-120"/>
                <a:ea typeface="標楷體" panose="03000509000000000000" pitchFamily="65" charset="-120"/>
              </a:rPr>
              <a:t>，而</a:t>
            </a:r>
            <a:r>
              <a:rPr lang="zh-TW" altLang="en-US" sz="4000" dirty="0">
                <a:solidFill>
                  <a:srgbClr val="FF0000"/>
                </a:solidFill>
                <a:latin typeface="標楷體" panose="03000509000000000000" pitchFamily="65" charset="-120"/>
                <a:ea typeface="標楷體" panose="03000509000000000000" pitchFamily="65" charset="-120"/>
              </a:rPr>
              <a:t>輕視人文</a:t>
            </a:r>
            <a:r>
              <a:rPr lang="zh-TW" altLang="en-US" sz="4000" dirty="0">
                <a:latin typeface="標楷體" panose="03000509000000000000" pitchFamily="65" charset="-120"/>
                <a:ea typeface="標楷體" panose="03000509000000000000" pitchFamily="65" charset="-120"/>
              </a:rPr>
              <a:t>。</a:t>
            </a:r>
            <a:endParaRPr lang="en-US" altLang="zh-TW" sz="4000" dirty="0">
              <a:latin typeface="標楷體" panose="03000509000000000000" pitchFamily="65" charset="-120"/>
              <a:ea typeface="標楷體" panose="03000509000000000000" pitchFamily="65" charset="-120"/>
            </a:endParaRPr>
          </a:p>
          <a:p>
            <a:pPr indent="457200"/>
            <a:endParaRPr lang="zh-TW" altLang="en-US" sz="4000" dirty="0">
              <a:latin typeface="標楷體" panose="03000509000000000000" pitchFamily="65" charset="-120"/>
              <a:ea typeface="標楷體" panose="03000509000000000000" pitchFamily="65" charset="-120"/>
            </a:endParaRPr>
          </a:p>
          <a:p>
            <a:pPr indent="457200"/>
            <a:r>
              <a:rPr lang="en-US" altLang="zh-TW" sz="4000" dirty="0">
                <a:latin typeface="標楷體" panose="03000509000000000000" pitchFamily="65" charset="-120"/>
                <a:ea typeface="標楷體" panose="03000509000000000000" pitchFamily="65" charset="-120"/>
              </a:rPr>
              <a:t>	</a:t>
            </a:r>
            <a:r>
              <a:rPr lang="zh-TW" altLang="en-US" sz="4000" dirty="0">
                <a:latin typeface="標楷體" panose="03000509000000000000" pitchFamily="65" charset="-120"/>
                <a:ea typeface="標楷體" panose="03000509000000000000" pitchFamily="65" charset="-120"/>
              </a:rPr>
              <a:t>另外，有些學者認為時間單位是教育歷程一種不適當的測量，在小學誤導行政人員堅持以</a:t>
            </a:r>
            <a:r>
              <a:rPr lang="zh-TW" altLang="en-US" sz="4000" dirty="0">
                <a:solidFill>
                  <a:srgbClr val="FF0000"/>
                </a:solidFill>
                <a:latin typeface="標楷體" panose="03000509000000000000" pitchFamily="65" charset="-120"/>
                <a:ea typeface="標楷體" panose="03000509000000000000" pitchFamily="65" charset="-120"/>
              </a:rPr>
              <a:t>固定時間</a:t>
            </a:r>
            <a:r>
              <a:rPr lang="zh-TW" altLang="en-US" sz="4000" dirty="0">
                <a:latin typeface="標楷體" panose="03000509000000000000" pitchFamily="65" charset="-120"/>
                <a:ea typeface="標楷體" panose="03000509000000000000" pitchFamily="65" charset="-120"/>
              </a:rPr>
              <a:t>分配到</a:t>
            </a:r>
            <a:r>
              <a:rPr lang="zh-TW" altLang="en-US" sz="4000" dirty="0">
                <a:solidFill>
                  <a:srgbClr val="FF0000"/>
                </a:solidFill>
                <a:latin typeface="標楷體" panose="03000509000000000000" pitchFamily="65" charset="-120"/>
                <a:ea typeface="標楷體" panose="03000509000000000000" pitchFamily="65" charset="-120"/>
              </a:rPr>
              <a:t>不同學科</a:t>
            </a:r>
            <a:r>
              <a:rPr lang="zh-TW" altLang="en-US" sz="4000" dirty="0">
                <a:latin typeface="標楷體" panose="03000509000000000000" pitchFamily="65" charset="-120"/>
                <a:ea typeface="標楷體" panose="03000509000000000000" pitchFamily="65" charset="-120"/>
              </a:rPr>
              <a:t>，然而</a:t>
            </a:r>
            <a:r>
              <a:rPr lang="zh-TW" altLang="en-US" sz="4000" dirty="0">
                <a:solidFill>
                  <a:srgbClr val="FF0000"/>
                </a:solidFill>
                <a:latin typeface="標楷體" panose="03000509000000000000" pitchFamily="65" charset="-120"/>
                <a:ea typeface="標楷體" panose="03000509000000000000" pitchFamily="65" charset="-120"/>
              </a:rPr>
              <a:t>大的時段</a:t>
            </a:r>
            <a:r>
              <a:rPr lang="zh-TW" altLang="en-US" sz="4000" dirty="0">
                <a:latin typeface="標楷體" panose="03000509000000000000" pitchFamily="65" charset="-120"/>
                <a:ea typeface="標楷體" panose="03000509000000000000" pitchFamily="65" charset="-120"/>
              </a:rPr>
              <a:t>和</a:t>
            </a:r>
            <a:r>
              <a:rPr lang="zh-TW" altLang="en-US" sz="4000" dirty="0">
                <a:solidFill>
                  <a:srgbClr val="FF0000"/>
                </a:solidFill>
                <a:latin typeface="標楷體" panose="03000509000000000000" pitchFamily="65" charset="-120"/>
                <a:ea typeface="標楷體" panose="03000509000000000000" pitchFamily="65" charset="-120"/>
              </a:rPr>
              <a:t>學科高度統整</a:t>
            </a:r>
            <a:r>
              <a:rPr lang="zh-TW" altLang="en-US" sz="4000" dirty="0">
                <a:latin typeface="標楷體" panose="03000509000000000000" pitchFamily="65" charset="-120"/>
                <a:ea typeface="標楷體" panose="03000509000000000000" pitchFamily="65" charset="-120"/>
              </a:rPr>
              <a:t>可能對小學生更有效。</a:t>
            </a:r>
          </a:p>
        </p:txBody>
      </p:sp>
    </p:spTree>
    <p:extLst>
      <p:ext uri="{BB962C8B-B14F-4D97-AF65-F5344CB8AC3E}">
        <p14:creationId xmlns:p14="http://schemas.microsoft.com/office/powerpoint/2010/main" val="492435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Calibri Light"/>
        <a:ea typeface="新細明體"/>
        <a:cs typeface=""/>
      </a:majorFont>
      <a:minorFont>
        <a:latin typeface="Calibri"/>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1263</TotalTime>
  <Words>3661</Words>
  <Application>Microsoft Office PowerPoint</Application>
  <PresentationFormat>自訂</PresentationFormat>
  <Paragraphs>817</Paragraphs>
  <Slides>73</Slides>
  <Notes>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73</vt:i4>
      </vt:variant>
    </vt:vector>
  </HeadingPairs>
  <TitlesOfParts>
    <vt:vector size="83" baseType="lpstr">
      <vt:lpstr>Quicksand Light</vt:lpstr>
      <vt:lpstr>新細明體</vt:lpstr>
      <vt:lpstr>標楷體</vt:lpstr>
      <vt:lpstr>Calibri</vt:lpstr>
      <vt:lpstr>Lucida Sans Unicode</vt:lpstr>
      <vt:lpstr>Microsoft Sans Serif</vt:lpstr>
      <vt:lpstr>Tahoma</vt:lpstr>
      <vt:lpstr>Times New Roman</vt:lpstr>
      <vt:lpstr>Wingdings</vt:lpstr>
      <vt:lpstr>Office Theme</vt:lpstr>
      <vt:lpstr>協同教學</vt:lpstr>
      <vt:lpstr>目錄</vt:lpstr>
      <vt:lpstr>前言</vt:lpstr>
      <vt:lpstr>協同教學 （team teaching )</vt:lpstr>
      <vt:lpstr>協同教學的產生背景？</vt:lpstr>
      <vt:lpstr>PowerPoint 簡報</vt:lpstr>
      <vt:lpstr>PowerPoint 簡報</vt:lpstr>
      <vt:lpstr>PowerPoint 簡報</vt:lpstr>
      <vt:lpstr>PowerPoint 簡報</vt:lpstr>
      <vt:lpstr>PowerPoint 簡報</vt:lpstr>
      <vt:lpstr>PowerPoint 簡報</vt:lpstr>
      <vt:lpstr>PowerPoint 簡報</vt:lpstr>
      <vt:lpstr>協同教學要素</vt:lpstr>
      <vt:lpstr>PowerPoint 簡報</vt:lpstr>
      <vt:lpstr>PowerPoint 簡報</vt:lpstr>
      <vt:lpstr>PowerPoint 簡報</vt:lpstr>
      <vt:lpstr>PowerPoint 簡報</vt:lpstr>
      <vt:lpstr>PowerPoint 簡報</vt:lpstr>
      <vt:lpstr>PowerPoint 簡報</vt:lpstr>
      <vt:lpstr>PowerPoint 簡報</vt:lpstr>
      <vt:lpstr>PowerPoint 簡報</vt:lpstr>
      <vt:lpstr>協同教學之 運作歷程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協同教學之類型</vt:lpstr>
      <vt:lpstr>PowerPoint 簡報</vt:lpstr>
      <vt:lpstr>PowerPoint 簡報</vt:lpstr>
      <vt:lpstr>PowerPoint 簡報</vt:lpstr>
      <vt:lpstr>PowerPoint 簡報</vt:lpstr>
      <vt:lpstr>PowerPoint 簡報</vt:lpstr>
      <vt:lpstr>PowerPoint 簡報</vt:lpstr>
      <vt:lpstr>協同教學之特色</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協同教學成功之條件</vt:lpstr>
      <vt:lpstr>PowerPoint 簡報</vt:lpstr>
      <vt:lpstr>PowerPoint 簡報</vt:lpstr>
      <vt:lpstr>PowerPoint 簡報</vt:lpstr>
      <vt:lpstr>PowerPoint 簡報</vt:lpstr>
      <vt:lpstr>PowerPoint 簡報</vt:lpstr>
      <vt:lpstr>PowerPoint 簡報</vt:lpstr>
      <vt:lpstr>PowerPoint 簡報</vt:lpstr>
      <vt:lpstr>PowerPoint 簡報</vt:lpstr>
      <vt:lpstr>協同教學可能遭遇的問題？</vt:lpstr>
      <vt:lpstr>PowerPoint 簡報</vt:lpstr>
      <vt:lpstr>PowerPoint 簡報</vt:lpstr>
      <vt:lpstr>PowerPoint 簡報</vt:lpstr>
      <vt:lpstr>PowerPoint 簡報</vt:lpstr>
      <vt:lpstr>PowerPoint 簡報</vt:lpstr>
      <vt:lpstr>PowerPoint 簡報</vt:lpstr>
      <vt:lpstr>協同教學與傳統教學之比較</vt:lpstr>
      <vt:lpstr>PowerPoint 簡報</vt:lpstr>
      <vt:lpstr>108課綱協同教學之相關法條內容</vt:lpstr>
      <vt:lpstr>PowerPoint 簡報</vt:lpstr>
      <vt:lpstr>PowerPoint 簡報</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Playful Illustration Group Project Presentation</dc:title>
  <dc:creator>Xuan Ning Bai</dc:creator>
  <cp:keywords>DAFRmuLoWM4,BAEs_q4XVFo</cp:keywords>
  <cp:lastModifiedBy>user</cp:lastModifiedBy>
  <cp:revision>92</cp:revision>
  <dcterms:created xsi:type="dcterms:W3CDTF">2022-11-11T12:29:40Z</dcterms:created>
  <dcterms:modified xsi:type="dcterms:W3CDTF">2022-12-05T07:44:17Z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2022-11-11T00:00:00Z</vt:filetime>
  </property>
  <property fmtid="{D5CDD505-2E9C-101B-9397-08002B2CF9AE}" pid="3" name="Creator">
    <vt:lpwstr>Canva</vt:lpwstr>
  </property>
  <property fmtid="{D5CDD505-2E9C-101B-9397-08002B2CF9AE}" pid="4" name="LastSaved">
    <vt:filetime>2022-11-11T00:00:00Z</vt:filetime>
  </property>
</Properties>
</file>