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1.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7" r:id="rId3"/>
  </p:sldMasterIdLst>
  <p:notesMasterIdLst>
    <p:notesMasterId r:id="rId53"/>
  </p:notesMasterIdLst>
  <p:sldIdLst>
    <p:sldId id="256" r:id="rId4"/>
    <p:sldId id="257" r:id="rId5"/>
    <p:sldId id="342" r:id="rId6"/>
    <p:sldId id="370" r:id="rId7"/>
    <p:sldId id="258" r:id="rId8"/>
    <p:sldId id="373" r:id="rId9"/>
    <p:sldId id="374" r:id="rId10"/>
    <p:sldId id="375" r:id="rId11"/>
    <p:sldId id="376" r:id="rId12"/>
    <p:sldId id="377" r:id="rId13"/>
    <p:sldId id="378" r:id="rId14"/>
    <p:sldId id="385" r:id="rId15"/>
    <p:sldId id="379" r:id="rId16"/>
    <p:sldId id="283" r:id="rId17"/>
    <p:sldId id="380" r:id="rId18"/>
    <p:sldId id="381" r:id="rId19"/>
    <p:sldId id="343" r:id="rId20"/>
    <p:sldId id="344" r:id="rId21"/>
    <p:sldId id="369" r:id="rId22"/>
    <p:sldId id="345" r:id="rId23"/>
    <p:sldId id="346" r:id="rId24"/>
    <p:sldId id="347" r:id="rId25"/>
    <p:sldId id="349" r:id="rId26"/>
    <p:sldId id="386" r:id="rId27"/>
    <p:sldId id="350" r:id="rId28"/>
    <p:sldId id="387" r:id="rId29"/>
    <p:sldId id="351" r:id="rId30"/>
    <p:sldId id="352" r:id="rId31"/>
    <p:sldId id="353" r:id="rId32"/>
    <p:sldId id="354" r:id="rId33"/>
    <p:sldId id="355" r:id="rId34"/>
    <p:sldId id="356" r:id="rId35"/>
    <p:sldId id="357" r:id="rId36"/>
    <p:sldId id="358" r:id="rId37"/>
    <p:sldId id="359" r:id="rId38"/>
    <p:sldId id="360" r:id="rId39"/>
    <p:sldId id="390" r:id="rId40"/>
    <p:sldId id="391" r:id="rId41"/>
    <p:sldId id="392" r:id="rId42"/>
    <p:sldId id="361" r:id="rId43"/>
    <p:sldId id="362" r:id="rId44"/>
    <p:sldId id="363" r:id="rId45"/>
    <p:sldId id="364" r:id="rId46"/>
    <p:sldId id="388" r:id="rId47"/>
    <p:sldId id="365" r:id="rId48"/>
    <p:sldId id="366" r:id="rId49"/>
    <p:sldId id="389" r:id="rId50"/>
    <p:sldId id="367" r:id="rId51"/>
    <p:sldId id="368" r:id="rId52"/>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Calibri"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alibri"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alibri"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alibri"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alibri" pitchFamily="34" charset="0"/>
        <a:ea typeface="新細明體" pitchFamily="18" charset="-120"/>
        <a:cs typeface="+mn-cs"/>
      </a:defRPr>
    </a:lvl5pPr>
    <a:lvl6pPr marL="2286000" algn="l" defTabSz="914400" rtl="0" eaLnBrk="1" latinLnBrk="0" hangingPunct="1">
      <a:defRPr kumimoji="1" kern="1200">
        <a:solidFill>
          <a:schemeClr val="tx1"/>
        </a:solidFill>
        <a:latin typeface="Calibri" pitchFamily="34" charset="0"/>
        <a:ea typeface="新細明體" pitchFamily="18" charset="-120"/>
        <a:cs typeface="+mn-cs"/>
      </a:defRPr>
    </a:lvl6pPr>
    <a:lvl7pPr marL="2743200" algn="l" defTabSz="914400" rtl="0" eaLnBrk="1" latinLnBrk="0" hangingPunct="1">
      <a:defRPr kumimoji="1" kern="1200">
        <a:solidFill>
          <a:schemeClr val="tx1"/>
        </a:solidFill>
        <a:latin typeface="Calibri" pitchFamily="34" charset="0"/>
        <a:ea typeface="新細明體" pitchFamily="18" charset="-120"/>
        <a:cs typeface="+mn-cs"/>
      </a:defRPr>
    </a:lvl7pPr>
    <a:lvl8pPr marL="3200400" algn="l" defTabSz="914400" rtl="0" eaLnBrk="1" latinLnBrk="0" hangingPunct="1">
      <a:defRPr kumimoji="1" kern="1200">
        <a:solidFill>
          <a:schemeClr val="tx1"/>
        </a:solidFill>
        <a:latin typeface="Calibri" pitchFamily="34" charset="0"/>
        <a:ea typeface="新細明體" pitchFamily="18" charset="-120"/>
        <a:cs typeface="+mn-cs"/>
      </a:defRPr>
    </a:lvl8pPr>
    <a:lvl9pPr marL="3657600" algn="l" defTabSz="914400" rtl="0" eaLnBrk="1" latinLnBrk="0" hangingPunct="1">
      <a:defRPr kumimoji="1" kern="1200">
        <a:solidFill>
          <a:schemeClr val="tx1"/>
        </a:solidFill>
        <a:latin typeface="Calibri" pitchFamily="34"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52B0"/>
    <a:srgbClr val="FFFFFF"/>
    <a:srgbClr val="FF3300"/>
    <a:srgbClr val="F0F8FA"/>
    <a:srgbClr val="131827"/>
    <a:srgbClr val="003300"/>
    <a:srgbClr val="660066"/>
    <a:srgbClr val="336699"/>
    <a:srgbClr val="FF3399"/>
    <a:srgbClr val="5D36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中等深淺樣式 1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38" autoAdjust="0"/>
  </p:normalViewPr>
  <p:slideViewPr>
    <p:cSldViewPr>
      <p:cViewPr varScale="1">
        <p:scale>
          <a:sx n="61" d="100"/>
          <a:sy n="61" d="100"/>
        </p:scale>
        <p:origin x="144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255B26-3BB5-40AE-BCC6-94D2CD492D5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4D7C2677-C209-4E84-A73E-94115BF9C1D3}">
      <dgm:prSet custT="1"/>
      <dgm:spPr/>
      <dgm:t>
        <a:bodyPr/>
        <a:lstStyle/>
        <a:p>
          <a:pPr rtl="0"/>
          <a:r>
            <a:rPr kumimoji="1" lang="zh-TW" sz="2800" dirty="0">
              <a:solidFill>
                <a:schemeClr val="accent4">
                  <a:lumMod val="10000"/>
                </a:schemeClr>
              </a:solidFill>
              <a:latin typeface="標楷體" panose="03000509000000000000" pitchFamily="65" charset="-120"/>
              <a:ea typeface="標楷體" panose="03000509000000000000" pitchFamily="65" charset="-120"/>
            </a:rPr>
            <a:t>（一）嘗試與錯誤（</a:t>
          </a:r>
          <a:r>
            <a:rPr kumimoji="1" lang="en-US" sz="2800" dirty="0">
              <a:solidFill>
                <a:schemeClr val="accent4">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Trial and Error</a:t>
          </a:r>
          <a:r>
            <a:rPr kumimoji="1" lang="zh-TW" sz="2800" dirty="0">
              <a:solidFill>
                <a:schemeClr val="accent4">
                  <a:lumMod val="10000"/>
                </a:schemeClr>
              </a:solidFill>
              <a:latin typeface="標楷體" panose="03000509000000000000" pitchFamily="65" charset="-120"/>
              <a:ea typeface="標楷體" panose="03000509000000000000" pitchFamily="65" charset="-120"/>
            </a:rPr>
            <a:t>）</a:t>
          </a:r>
          <a:endParaRPr lang="zh-TW" sz="2800" dirty="0">
            <a:solidFill>
              <a:schemeClr val="accent4">
                <a:lumMod val="10000"/>
              </a:schemeClr>
            </a:solidFill>
            <a:latin typeface="標楷體" panose="03000509000000000000" pitchFamily="65" charset="-120"/>
            <a:ea typeface="標楷體" panose="03000509000000000000" pitchFamily="65" charset="-120"/>
          </a:endParaRPr>
        </a:p>
      </dgm:t>
    </dgm:pt>
    <dgm:pt modelId="{5B5D83D4-F859-444A-867E-0EC3066A25EB}" type="parTrans" cxnId="{479B819F-BC70-49E8-A639-8780FCC6A3FA}">
      <dgm:prSet/>
      <dgm:spPr/>
      <dgm:t>
        <a:bodyPr/>
        <a:lstStyle/>
        <a:p>
          <a:endParaRPr lang="zh-TW" altLang="en-US"/>
        </a:p>
      </dgm:t>
    </dgm:pt>
    <dgm:pt modelId="{9BF3E621-1B35-4196-9F09-042FE736805C}" type="sibTrans" cxnId="{479B819F-BC70-49E8-A639-8780FCC6A3FA}">
      <dgm:prSet/>
      <dgm:spPr/>
      <dgm:t>
        <a:bodyPr/>
        <a:lstStyle/>
        <a:p>
          <a:endParaRPr lang="zh-TW" altLang="en-US"/>
        </a:p>
      </dgm:t>
    </dgm:pt>
    <dgm:pt modelId="{6F8ECFC8-0A22-46C4-A199-65C83F2CA58E}">
      <dgm:prSet custT="1"/>
      <dgm:spPr/>
      <dgm:t>
        <a:bodyPr anchor="ctr"/>
        <a:lstStyle/>
        <a:p>
          <a:pPr rtl="0"/>
          <a:r>
            <a:rPr kumimoji="1" lang="zh-TW" sz="2800" dirty="0">
              <a:solidFill>
                <a:schemeClr val="accent4">
                  <a:lumMod val="10000"/>
                </a:schemeClr>
              </a:solidFill>
              <a:latin typeface="標楷體" panose="03000509000000000000" pitchFamily="65" charset="-120"/>
              <a:ea typeface="標楷體" panose="03000509000000000000" pitchFamily="65" charset="-120"/>
            </a:rPr>
            <a:t>動物的學習是經由嘗試與錯誤（</a:t>
          </a:r>
          <a:r>
            <a:rPr kumimoji="1" lang="en-US" sz="2800" dirty="0">
              <a:solidFill>
                <a:schemeClr val="accent4">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trial and error</a:t>
          </a:r>
          <a:r>
            <a:rPr kumimoji="1" lang="zh-TW" sz="2800" dirty="0">
              <a:solidFill>
                <a:schemeClr val="accent4">
                  <a:lumMod val="10000"/>
                </a:schemeClr>
              </a:solidFill>
              <a:latin typeface="標楷體" panose="03000509000000000000" pitchFamily="65" charset="-120"/>
              <a:ea typeface="標楷體" panose="03000509000000000000" pitchFamily="65" charset="-120"/>
            </a:rPr>
            <a:t>）及偶然的成功得來的。</a:t>
          </a:r>
          <a:endParaRPr lang="zh-TW" sz="2800" dirty="0">
            <a:solidFill>
              <a:schemeClr val="accent4">
                <a:lumMod val="10000"/>
              </a:schemeClr>
            </a:solidFill>
            <a:latin typeface="標楷體" panose="03000509000000000000" pitchFamily="65" charset="-120"/>
            <a:ea typeface="標楷體" panose="03000509000000000000" pitchFamily="65" charset="-120"/>
          </a:endParaRPr>
        </a:p>
      </dgm:t>
    </dgm:pt>
    <dgm:pt modelId="{3B165774-22C7-468F-938A-09BE1E6CA830}" type="parTrans" cxnId="{E0D93221-5F43-4D2F-BF87-16C41883B2A7}">
      <dgm:prSet/>
      <dgm:spPr/>
      <dgm:t>
        <a:bodyPr/>
        <a:lstStyle/>
        <a:p>
          <a:endParaRPr lang="zh-TW" altLang="en-US"/>
        </a:p>
      </dgm:t>
    </dgm:pt>
    <dgm:pt modelId="{031C498A-F7F2-4024-B59B-8B225FC95E29}" type="sibTrans" cxnId="{E0D93221-5F43-4D2F-BF87-16C41883B2A7}">
      <dgm:prSet/>
      <dgm:spPr/>
      <dgm:t>
        <a:bodyPr/>
        <a:lstStyle/>
        <a:p>
          <a:endParaRPr lang="zh-TW" altLang="en-US"/>
        </a:p>
      </dgm:t>
    </dgm:pt>
    <dgm:pt modelId="{1ADEA471-2EFE-4018-9AC7-043F4208D5C5}" type="pres">
      <dgm:prSet presAssocID="{61255B26-3BB5-40AE-BCC6-94D2CD492D57}" presName="linear" presStyleCnt="0">
        <dgm:presLayoutVars>
          <dgm:animLvl val="lvl"/>
          <dgm:resizeHandles val="exact"/>
        </dgm:presLayoutVars>
      </dgm:prSet>
      <dgm:spPr/>
    </dgm:pt>
    <dgm:pt modelId="{C7D1BBDD-E172-4DDB-B406-DAC522F73E91}" type="pres">
      <dgm:prSet presAssocID="{4D7C2677-C209-4E84-A73E-94115BF9C1D3}" presName="parentText" presStyleLbl="node1" presStyleIdx="0" presStyleCnt="1" custScaleY="75458" custLinFactNeighborY="-7096">
        <dgm:presLayoutVars>
          <dgm:chMax val="0"/>
          <dgm:bulletEnabled val="1"/>
        </dgm:presLayoutVars>
      </dgm:prSet>
      <dgm:spPr/>
    </dgm:pt>
    <dgm:pt modelId="{6B5BB683-E6AC-42B2-AEC6-B2148A248AEA}" type="pres">
      <dgm:prSet presAssocID="{4D7C2677-C209-4E84-A73E-94115BF9C1D3}" presName="childText" presStyleLbl="revTx" presStyleIdx="0" presStyleCnt="1">
        <dgm:presLayoutVars>
          <dgm:bulletEnabled val="1"/>
        </dgm:presLayoutVars>
      </dgm:prSet>
      <dgm:spPr/>
    </dgm:pt>
  </dgm:ptLst>
  <dgm:cxnLst>
    <dgm:cxn modelId="{E0D93221-5F43-4D2F-BF87-16C41883B2A7}" srcId="{4D7C2677-C209-4E84-A73E-94115BF9C1D3}" destId="{6F8ECFC8-0A22-46C4-A199-65C83F2CA58E}" srcOrd="0" destOrd="0" parTransId="{3B165774-22C7-468F-938A-09BE1E6CA830}" sibTransId="{031C498A-F7F2-4024-B59B-8B225FC95E29}"/>
    <dgm:cxn modelId="{CA9ED527-94F4-4512-9D69-1169F6366424}" type="presOf" srcId="{4D7C2677-C209-4E84-A73E-94115BF9C1D3}" destId="{C7D1BBDD-E172-4DDB-B406-DAC522F73E91}" srcOrd="0" destOrd="0" presId="urn:microsoft.com/office/officeart/2005/8/layout/vList2"/>
    <dgm:cxn modelId="{79BB8064-60FF-4967-9169-EBDAC070199D}" type="presOf" srcId="{6F8ECFC8-0A22-46C4-A199-65C83F2CA58E}" destId="{6B5BB683-E6AC-42B2-AEC6-B2148A248AEA}" srcOrd="0" destOrd="0" presId="urn:microsoft.com/office/officeart/2005/8/layout/vList2"/>
    <dgm:cxn modelId="{479B819F-BC70-49E8-A639-8780FCC6A3FA}" srcId="{61255B26-3BB5-40AE-BCC6-94D2CD492D57}" destId="{4D7C2677-C209-4E84-A73E-94115BF9C1D3}" srcOrd="0" destOrd="0" parTransId="{5B5D83D4-F859-444A-867E-0EC3066A25EB}" sibTransId="{9BF3E621-1B35-4196-9F09-042FE736805C}"/>
    <dgm:cxn modelId="{B02819ED-F762-48D7-8C96-1788A4D6AE47}" type="presOf" srcId="{61255B26-3BB5-40AE-BCC6-94D2CD492D57}" destId="{1ADEA471-2EFE-4018-9AC7-043F4208D5C5}" srcOrd="0" destOrd="0" presId="urn:microsoft.com/office/officeart/2005/8/layout/vList2"/>
    <dgm:cxn modelId="{E8B0B06F-181F-433A-876C-0D84915BF0F0}" type="presParOf" srcId="{1ADEA471-2EFE-4018-9AC7-043F4208D5C5}" destId="{C7D1BBDD-E172-4DDB-B406-DAC522F73E91}" srcOrd="0" destOrd="0" presId="urn:microsoft.com/office/officeart/2005/8/layout/vList2"/>
    <dgm:cxn modelId="{0AEB783A-F3EE-47D5-987D-2E5C2B0BC6C2}" type="presParOf" srcId="{1ADEA471-2EFE-4018-9AC7-043F4208D5C5}" destId="{6B5BB683-E6AC-42B2-AEC6-B2148A248AEA}"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6ACE784-2C90-4329-BA63-8469C37343C3}"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zh-TW" altLang="en-US"/>
        </a:p>
      </dgm:t>
    </dgm:pt>
    <dgm:pt modelId="{97EB033E-6FA6-4AD4-A389-1BAAF3741803}">
      <dgm:prSet custT="1"/>
      <dgm:spPr/>
      <dgm:t>
        <a:bodyPr/>
        <a:lstStyle/>
        <a:p>
          <a:pPr rtl="0"/>
          <a:r>
            <a:rPr kumimoji="1" lang="en-US" sz="2400" dirty="0">
              <a:latin typeface="標楷體" panose="03000509000000000000" pitchFamily="65" charset="-120"/>
              <a:ea typeface="標楷體" panose="03000509000000000000" pitchFamily="65" charset="-120"/>
            </a:rPr>
            <a:t>3.</a:t>
          </a:r>
          <a:r>
            <a:rPr kumimoji="1" lang="zh-TW" sz="2400" dirty="0">
              <a:latin typeface="標楷體" panose="03000509000000000000" pitchFamily="65" charset="-120"/>
              <a:ea typeface="標楷體" panose="03000509000000000000" pitchFamily="65" charset="-120"/>
            </a:rPr>
            <a:t>教學機</a:t>
          </a:r>
          <a:endParaRPr lang="zh-TW" sz="2400" dirty="0">
            <a:latin typeface="標楷體" panose="03000509000000000000" pitchFamily="65" charset="-120"/>
            <a:ea typeface="標楷體" panose="03000509000000000000" pitchFamily="65" charset="-120"/>
          </a:endParaRPr>
        </a:p>
      </dgm:t>
    </dgm:pt>
    <dgm:pt modelId="{1D595A2D-BCA4-499C-8262-DC3181EDF463}" type="parTrans" cxnId="{5DD7CD77-0F7E-44EC-A270-FE13082B7D79}">
      <dgm:prSet/>
      <dgm:spPr/>
      <dgm:t>
        <a:bodyPr/>
        <a:lstStyle/>
        <a:p>
          <a:endParaRPr lang="zh-TW" altLang="en-US"/>
        </a:p>
      </dgm:t>
    </dgm:pt>
    <dgm:pt modelId="{53A0547E-0F42-49BF-A2D7-C85EF8DC3BA9}" type="sibTrans" cxnId="{5DD7CD77-0F7E-44EC-A270-FE13082B7D79}">
      <dgm:prSet/>
      <dgm:spPr/>
      <dgm:t>
        <a:bodyPr/>
        <a:lstStyle/>
        <a:p>
          <a:endParaRPr lang="zh-TW" altLang="en-US"/>
        </a:p>
      </dgm:t>
    </dgm:pt>
    <dgm:pt modelId="{284D4D38-8623-4B53-B313-EBDF27FF3A8D}">
      <dgm:prSet custT="1"/>
      <dgm:spPr/>
      <dgm:t>
        <a:bodyPr/>
        <a:lstStyle/>
        <a:p>
          <a:pPr rtl="0"/>
          <a:r>
            <a:rPr kumimoji="1" lang="zh-TW" sz="2400" dirty="0">
              <a:latin typeface="標楷體" panose="03000509000000000000" pitchFamily="65" charset="-120"/>
              <a:ea typeface="標楷體" panose="03000509000000000000" pitchFamily="65" charset="-120"/>
            </a:rPr>
            <a:t>教學機只是一種教學設計，安排增強的偶然性（</a:t>
          </a:r>
          <a:r>
            <a:rPr kumimoji="1" lang="en-US" sz="2400" dirty="0">
              <a:latin typeface="標楷體" panose="03000509000000000000" pitchFamily="65" charset="-120"/>
              <a:ea typeface="標楷體" panose="03000509000000000000" pitchFamily="65" charset="-120"/>
            </a:rPr>
            <a:t>contingencies</a:t>
          </a:r>
          <a:r>
            <a:rPr kumimoji="1" lang="zh-TW" sz="2400" dirty="0">
              <a:latin typeface="標楷體" panose="03000509000000000000" pitchFamily="65" charset="-120"/>
              <a:ea typeface="標楷體" panose="03000509000000000000" pitchFamily="65" charset="-120"/>
            </a:rPr>
            <a:t>）。</a:t>
          </a:r>
          <a:endParaRPr kumimoji="1" lang="en-US" altLang="zh-TW" sz="2400" dirty="0">
            <a:latin typeface="標楷體" panose="03000509000000000000" pitchFamily="65" charset="-120"/>
            <a:ea typeface="標楷體" panose="03000509000000000000" pitchFamily="65" charset="-120"/>
          </a:endParaRPr>
        </a:p>
        <a:p>
          <a:pPr rtl="0"/>
          <a:r>
            <a:rPr kumimoji="1" lang="zh-TW" sz="2400" dirty="0">
              <a:latin typeface="標楷體" panose="03000509000000000000" pitchFamily="65" charset="-120"/>
              <a:ea typeface="標楷體" panose="03000509000000000000" pitchFamily="65" charset="-120"/>
            </a:rPr>
            <a:t>傳送編序教學的一項設計。為使學習加速，教學機是一種使教學快速、徹底、而加速的工具，它本身不會教學。</a:t>
          </a:r>
          <a:endParaRPr lang="zh-TW" sz="2400" dirty="0">
            <a:latin typeface="標楷體" panose="03000509000000000000" pitchFamily="65" charset="-120"/>
            <a:ea typeface="標楷體" panose="03000509000000000000" pitchFamily="65" charset="-120"/>
          </a:endParaRPr>
        </a:p>
      </dgm:t>
    </dgm:pt>
    <dgm:pt modelId="{D6855BFF-0213-4F2E-88DE-E56D368EDF99}" type="parTrans" cxnId="{AFF34DFE-2CD7-47F6-BF7A-80D7B8693671}">
      <dgm:prSet/>
      <dgm:spPr/>
      <dgm:t>
        <a:bodyPr/>
        <a:lstStyle/>
        <a:p>
          <a:endParaRPr lang="zh-TW" altLang="en-US"/>
        </a:p>
      </dgm:t>
    </dgm:pt>
    <dgm:pt modelId="{33E1CADD-0F20-4933-9408-F19B21DD97F2}" type="sibTrans" cxnId="{AFF34DFE-2CD7-47F6-BF7A-80D7B8693671}">
      <dgm:prSet/>
      <dgm:spPr/>
      <dgm:t>
        <a:bodyPr/>
        <a:lstStyle/>
        <a:p>
          <a:endParaRPr lang="zh-TW" altLang="en-US"/>
        </a:p>
      </dgm:t>
    </dgm:pt>
    <dgm:pt modelId="{D3F0BC53-FCCE-46CA-8506-17567F56EE02}" type="pres">
      <dgm:prSet presAssocID="{36ACE784-2C90-4329-BA63-8469C37343C3}" presName="vert0" presStyleCnt="0">
        <dgm:presLayoutVars>
          <dgm:dir/>
          <dgm:animOne val="branch"/>
          <dgm:animLvl val="lvl"/>
        </dgm:presLayoutVars>
      </dgm:prSet>
      <dgm:spPr/>
    </dgm:pt>
    <dgm:pt modelId="{52B4A5FC-F8C6-4ACF-A574-605528A53FB0}" type="pres">
      <dgm:prSet presAssocID="{97EB033E-6FA6-4AD4-A389-1BAAF3741803}" presName="thickLine" presStyleLbl="alignNode1" presStyleIdx="0" presStyleCnt="2"/>
      <dgm:spPr/>
    </dgm:pt>
    <dgm:pt modelId="{688BC64B-9FB5-4505-92F0-D5DB72E95B9A}" type="pres">
      <dgm:prSet presAssocID="{97EB033E-6FA6-4AD4-A389-1BAAF3741803}" presName="horz1" presStyleCnt="0"/>
      <dgm:spPr/>
    </dgm:pt>
    <dgm:pt modelId="{C0D46CF7-B7FA-43FA-9159-DFBC4C684C08}" type="pres">
      <dgm:prSet presAssocID="{97EB033E-6FA6-4AD4-A389-1BAAF3741803}" presName="tx1" presStyleLbl="revTx" presStyleIdx="0" presStyleCnt="2" custScaleY="26240"/>
      <dgm:spPr/>
    </dgm:pt>
    <dgm:pt modelId="{4B666920-6E22-4178-B520-CCEA4193A5DE}" type="pres">
      <dgm:prSet presAssocID="{97EB033E-6FA6-4AD4-A389-1BAAF3741803}" presName="vert1" presStyleCnt="0"/>
      <dgm:spPr/>
    </dgm:pt>
    <dgm:pt modelId="{F4889286-115D-443B-8524-54638E3466AD}" type="pres">
      <dgm:prSet presAssocID="{284D4D38-8623-4B53-B313-EBDF27FF3A8D}" presName="thickLine" presStyleLbl="alignNode1" presStyleIdx="1" presStyleCnt="2"/>
      <dgm:spPr/>
    </dgm:pt>
    <dgm:pt modelId="{630A6CDD-EEA3-4AF5-90AA-396D9EB4554D}" type="pres">
      <dgm:prSet presAssocID="{284D4D38-8623-4B53-B313-EBDF27FF3A8D}" presName="horz1" presStyleCnt="0"/>
      <dgm:spPr/>
    </dgm:pt>
    <dgm:pt modelId="{F6D4F673-B1D8-4901-BD21-33A10E112204}" type="pres">
      <dgm:prSet presAssocID="{284D4D38-8623-4B53-B313-EBDF27FF3A8D}" presName="tx1" presStyleLbl="revTx" presStyleIdx="1" presStyleCnt="2"/>
      <dgm:spPr/>
    </dgm:pt>
    <dgm:pt modelId="{3EBDFCA8-3453-4B06-B431-340D41F4E743}" type="pres">
      <dgm:prSet presAssocID="{284D4D38-8623-4B53-B313-EBDF27FF3A8D}" presName="vert1" presStyleCnt="0"/>
      <dgm:spPr/>
    </dgm:pt>
  </dgm:ptLst>
  <dgm:cxnLst>
    <dgm:cxn modelId="{A607FF2B-2BAC-495B-B3A5-73354935BFDC}" type="presOf" srcId="{36ACE784-2C90-4329-BA63-8469C37343C3}" destId="{D3F0BC53-FCCE-46CA-8506-17567F56EE02}" srcOrd="0" destOrd="0" presId="urn:microsoft.com/office/officeart/2008/layout/LinedList"/>
    <dgm:cxn modelId="{5DD7CD77-0F7E-44EC-A270-FE13082B7D79}" srcId="{36ACE784-2C90-4329-BA63-8469C37343C3}" destId="{97EB033E-6FA6-4AD4-A389-1BAAF3741803}" srcOrd="0" destOrd="0" parTransId="{1D595A2D-BCA4-499C-8262-DC3181EDF463}" sibTransId="{53A0547E-0F42-49BF-A2D7-C85EF8DC3BA9}"/>
    <dgm:cxn modelId="{E7C384C5-A3B9-4691-B40D-DE205B53F14A}" type="presOf" srcId="{97EB033E-6FA6-4AD4-A389-1BAAF3741803}" destId="{C0D46CF7-B7FA-43FA-9159-DFBC4C684C08}" srcOrd="0" destOrd="0" presId="urn:microsoft.com/office/officeart/2008/layout/LinedList"/>
    <dgm:cxn modelId="{213882D7-41EA-485E-BC8B-27C855616D20}" type="presOf" srcId="{284D4D38-8623-4B53-B313-EBDF27FF3A8D}" destId="{F6D4F673-B1D8-4901-BD21-33A10E112204}" srcOrd="0" destOrd="0" presId="urn:microsoft.com/office/officeart/2008/layout/LinedList"/>
    <dgm:cxn modelId="{AFF34DFE-2CD7-47F6-BF7A-80D7B8693671}" srcId="{36ACE784-2C90-4329-BA63-8469C37343C3}" destId="{284D4D38-8623-4B53-B313-EBDF27FF3A8D}" srcOrd="1" destOrd="0" parTransId="{D6855BFF-0213-4F2E-88DE-E56D368EDF99}" sibTransId="{33E1CADD-0F20-4933-9408-F19B21DD97F2}"/>
    <dgm:cxn modelId="{BEDE9C68-7096-484E-BABF-4DF57BE6908C}" type="presParOf" srcId="{D3F0BC53-FCCE-46CA-8506-17567F56EE02}" destId="{52B4A5FC-F8C6-4ACF-A574-605528A53FB0}" srcOrd="0" destOrd="0" presId="urn:microsoft.com/office/officeart/2008/layout/LinedList"/>
    <dgm:cxn modelId="{2576BB61-0D98-47EA-BD16-3E3E9E09098D}" type="presParOf" srcId="{D3F0BC53-FCCE-46CA-8506-17567F56EE02}" destId="{688BC64B-9FB5-4505-92F0-D5DB72E95B9A}" srcOrd="1" destOrd="0" presId="urn:microsoft.com/office/officeart/2008/layout/LinedList"/>
    <dgm:cxn modelId="{F1ED792B-6EBB-4A4F-A326-54D05DF04592}" type="presParOf" srcId="{688BC64B-9FB5-4505-92F0-D5DB72E95B9A}" destId="{C0D46CF7-B7FA-43FA-9159-DFBC4C684C08}" srcOrd="0" destOrd="0" presId="urn:microsoft.com/office/officeart/2008/layout/LinedList"/>
    <dgm:cxn modelId="{D4089C98-E37A-4992-8E39-F1D4DD416696}" type="presParOf" srcId="{688BC64B-9FB5-4505-92F0-D5DB72E95B9A}" destId="{4B666920-6E22-4178-B520-CCEA4193A5DE}" srcOrd="1" destOrd="0" presId="urn:microsoft.com/office/officeart/2008/layout/LinedList"/>
    <dgm:cxn modelId="{727C54BF-889F-4DDF-B06F-A6419DCC04AB}" type="presParOf" srcId="{D3F0BC53-FCCE-46CA-8506-17567F56EE02}" destId="{F4889286-115D-443B-8524-54638E3466AD}" srcOrd="2" destOrd="0" presId="urn:microsoft.com/office/officeart/2008/layout/LinedList"/>
    <dgm:cxn modelId="{9971DA7A-5770-48D3-A6C0-25A575B339F6}" type="presParOf" srcId="{D3F0BC53-FCCE-46CA-8506-17567F56EE02}" destId="{630A6CDD-EEA3-4AF5-90AA-396D9EB4554D}" srcOrd="3" destOrd="0" presId="urn:microsoft.com/office/officeart/2008/layout/LinedList"/>
    <dgm:cxn modelId="{D7F86E27-E172-49BC-A9E7-213FF7820DD5}" type="presParOf" srcId="{630A6CDD-EEA3-4AF5-90AA-396D9EB4554D}" destId="{F6D4F673-B1D8-4901-BD21-33A10E112204}" srcOrd="0" destOrd="0" presId="urn:microsoft.com/office/officeart/2008/layout/LinedList"/>
    <dgm:cxn modelId="{D973E8D9-1348-4F12-AF15-AF84CB969F18}" type="presParOf" srcId="{630A6CDD-EEA3-4AF5-90AA-396D9EB4554D}" destId="{3EBDFCA8-3453-4B06-B431-340D41F4E74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EA98F1E-B30A-43BB-8107-A7A8B77372B8}" type="doc">
      <dgm:prSet loTypeId="urn:microsoft.com/office/officeart/2005/8/layout/vList2" loCatId="list" qsTypeId="urn:microsoft.com/office/officeart/2005/8/quickstyle/3d4" qsCatId="3D" csTypeId="urn:microsoft.com/office/officeart/2005/8/colors/colorful2" csCatId="colorful"/>
      <dgm:spPr/>
      <dgm:t>
        <a:bodyPr/>
        <a:lstStyle/>
        <a:p>
          <a:endParaRPr lang="zh-TW" altLang="en-US"/>
        </a:p>
      </dgm:t>
    </dgm:pt>
    <dgm:pt modelId="{8ABD2225-9FA0-4D04-9830-C358599766A1}">
      <dgm:prSet custT="1"/>
      <dgm:spPr/>
      <dgm:t>
        <a:bodyPr/>
        <a:lstStyle/>
        <a:p>
          <a:pPr rtl="0"/>
          <a:r>
            <a:rPr kumimoji="1" lang="en-US" sz="2400" dirty="0">
              <a:solidFill>
                <a:srgbClr val="131827"/>
              </a:solidFill>
              <a:latin typeface="標楷體" panose="03000509000000000000" pitchFamily="65" charset="-120"/>
              <a:ea typeface="標楷體" panose="03000509000000000000" pitchFamily="65" charset="-120"/>
            </a:rPr>
            <a:t>A</a:t>
          </a:r>
          <a:r>
            <a:rPr kumimoji="1" lang="zh-TW" sz="2400" dirty="0">
              <a:solidFill>
                <a:srgbClr val="131827"/>
              </a:solidFill>
              <a:latin typeface="標楷體" panose="03000509000000000000" pitchFamily="65" charset="-120"/>
              <a:ea typeface="標楷體" panose="03000509000000000000" pitchFamily="65" charset="-120"/>
            </a:rPr>
            <a:t>題目與答案分開設計，介紹課程內容；</a:t>
          </a:r>
          <a:endParaRPr lang="zh-TW" sz="2400" dirty="0">
            <a:solidFill>
              <a:srgbClr val="131827"/>
            </a:solidFill>
            <a:latin typeface="標楷體" panose="03000509000000000000" pitchFamily="65" charset="-120"/>
            <a:ea typeface="標楷體" panose="03000509000000000000" pitchFamily="65" charset="-120"/>
          </a:endParaRPr>
        </a:p>
      </dgm:t>
    </dgm:pt>
    <dgm:pt modelId="{264E3409-1EA3-4C5F-B8C3-67E4CC9FA9DD}" type="parTrans" cxnId="{FA40ED8C-02B9-447C-B1A6-E488A6BFD71B}">
      <dgm:prSet/>
      <dgm:spPr/>
      <dgm:t>
        <a:bodyPr/>
        <a:lstStyle/>
        <a:p>
          <a:endParaRPr lang="zh-TW" altLang="en-US"/>
        </a:p>
      </dgm:t>
    </dgm:pt>
    <dgm:pt modelId="{1BDA7C67-DB53-4DDD-B450-AC8997E22BCD}" type="sibTrans" cxnId="{FA40ED8C-02B9-447C-B1A6-E488A6BFD71B}">
      <dgm:prSet/>
      <dgm:spPr/>
      <dgm:t>
        <a:bodyPr/>
        <a:lstStyle/>
        <a:p>
          <a:endParaRPr lang="zh-TW" altLang="en-US"/>
        </a:p>
      </dgm:t>
    </dgm:pt>
    <dgm:pt modelId="{FA5BB57F-207C-46A7-B324-A31BD5084548}">
      <dgm:prSet custT="1"/>
      <dgm:spPr/>
      <dgm:t>
        <a:bodyPr/>
        <a:lstStyle/>
        <a:p>
          <a:pPr rtl="0"/>
          <a:r>
            <a:rPr kumimoji="1" lang="en-US" sz="2400" dirty="0">
              <a:solidFill>
                <a:srgbClr val="131827"/>
              </a:solidFill>
              <a:latin typeface="標楷體" panose="03000509000000000000" pitchFamily="65" charset="-120"/>
              <a:ea typeface="標楷體" panose="03000509000000000000" pitchFamily="65" charset="-120"/>
            </a:rPr>
            <a:t>B</a:t>
          </a:r>
          <a:r>
            <a:rPr kumimoji="1" lang="zh-TW" sz="2400" dirty="0">
              <a:solidFill>
                <a:srgbClr val="131827"/>
              </a:solidFill>
              <a:latin typeface="標楷體" panose="03000509000000000000" pitchFamily="65" charset="-120"/>
              <a:ea typeface="標楷體" panose="03000509000000000000" pitchFamily="65" charset="-120"/>
            </a:rPr>
            <a:t>要求學生回憶並建構答案，不是只認清及選擇答案；</a:t>
          </a:r>
          <a:endParaRPr lang="zh-TW" sz="2400" dirty="0">
            <a:solidFill>
              <a:srgbClr val="131827"/>
            </a:solidFill>
            <a:latin typeface="標楷體" panose="03000509000000000000" pitchFamily="65" charset="-120"/>
            <a:ea typeface="標楷體" panose="03000509000000000000" pitchFamily="65" charset="-120"/>
          </a:endParaRPr>
        </a:p>
      </dgm:t>
    </dgm:pt>
    <dgm:pt modelId="{E20F79DD-5138-400F-9B55-7C6F5FE4CA58}" type="parTrans" cxnId="{50EFAE17-86E8-4E77-9271-00B5F18D572C}">
      <dgm:prSet/>
      <dgm:spPr/>
      <dgm:t>
        <a:bodyPr/>
        <a:lstStyle/>
        <a:p>
          <a:endParaRPr lang="zh-TW" altLang="en-US"/>
        </a:p>
      </dgm:t>
    </dgm:pt>
    <dgm:pt modelId="{AA934E85-8DE2-426F-88FC-D8B2C1EB7527}" type="sibTrans" cxnId="{50EFAE17-86E8-4E77-9271-00B5F18D572C}">
      <dgm:prSet/>
      <dgm:spPr/>
      <dgm:t>
        <a:bodyPr/>
        <a:lstStyle/>
        <a:p>
          <a:endParaRPr lang="zh-TW" altLang="en-US"/>
        </a:p>
      </dgm:t>
    </dgm:pt>
    <dgm:pt modelId="{D8FC7718-82A5-4E40-B20E-C40B707F7050}">
      <dgm:prSet custT="1"/>
      <dgm:spPr/>
      <dgm:t>
        <a:bodyPr/>
        <a:lstStyle/>
        <a:p>
          <a:pPr rtl="0"/>
          <a:r>
            <a:rPr kumimoji="1" lang="en-US" sz="2400" dirty="0">
              <a:solidFill>
                <a:srgbClr val="131827"/>
              </a:solidFill>
              <a:latin typeface="標楷體" panose="03000509000000000000" pitchFamily="65" charset="-120"/>
              <a:ea typeface="標楷體" panose="03000509000000000000" pitchFamily="65" charset="-120"/>
            </a:rPr>
            <a:t>C</a:t>
          </a:r>
          <a:r>
            <a:rPr kumimoji="1" lang="zh-TW" sz="2400" dirty="0">
              <a:solidFill>
                <a:srgbClr val="131827"/>
              </a:solidFill>
              <a:latin typeface="標楷體" panose="03000509000000000000" pitchFamily="65" charset="-120"/>
              <a:ea typeface="標楷體" panose="03000509000000000000" pitchFamily="65" charset="-120"/>
            </a:rPr>
            <a:t>呈現答案，立即回饋。</a:t>
          </a:r>
          <a:endParaRPr lang="zh-TW" sz="2400" dirty="0">
            <a:solidFill>
              <a:srgbClr val="131827"/>
            </a:solidFill>
            <a:latin typeface="標楷體" panose="03000509000000000000" pitchFamily="65" charset="-120"/>
            <a:ea typeface="標楷體" panose="03000509000000000000" pitchFamily="65" charset="-120"/>
          </a:endParaRPr>
        </a:p>
      </dgm:t>
    </dgm:pt>
    <dgm:pt modelId="{B003BCFD-8042-423E-AF66-B7E666207037}" type="parTrans" cxnId="{808A427B-2033-42EB-BE81-254012A2E443}">
      <dgm:prSet/>
      <dgm:spPr/>
      <dgm:t>
        <a:bodyPr/>
        <a:lstStyle/>
        <a:p>
          <a:endParaRPr lang="zh-TW" altLang="en-US"/>
        </a:p>
      </dgm:t>
    </dgm:pt>
    <dgm:pt modelId="{30F081F9-9184-4CDD-ACE6-5DC3AE7C9F6D}" type="sibTrans" cxnId="{808A427B-2033-42EB-BE81-254012A2E443}">
      <dgm:prSet/>
      <dgm:spPr/>
      <dgm:t>
        <a:bodyPr/>
        <a:lstStyle/>
        <a:p>
          <a:endParaRPr lang="zh-TW" altLang="en-US"/>
        </a:p>
      </dgm:t>
    </dgm:pt>
    <dgm:pt modelId="{5FB9DDFF-59A0-4AEB-9D45-C8AAC547A0F5}" type="pres">
      <dgm:prSet presAssocID="{2EA98F1E-B30A-43BB-8107-A7A8B77372B8}" presName="linear" presStyleCnt="0">
        <dgm:presLayoutVars>
          <dgm:animLvl val="lvl"/>
          <dgm:resizeHandles val="exact"/>
        </dgm:presLayoutVars>
      </dgm:prSet>
      <dgm:spPr/>
    </dgm:pt>
    <dgm:pt modelId="{A38E032E-9008-45EC-8F64-383F02A28A80}" type="pres">
      <dgm:prSet presAssocID="{8ABD2225-9FA0-4D04-9830-C358599766A1}" presName="parentText" presStyleLbl="node1" presStyleIdx="0" presStyleCnt="3">
        <dgm:presLayoutVars>
          <dgm:chMax val="0"/>
          <dgm:bulletEnabled val="1"/>
        </dgm:presLayoutVars>
      </dgm:prSet>
      <dgm:spPr/>
    </dgm:pt>
    <dgm:pt modelId="{73334F0A-239A-455E-9FEC-3478E6DE2C74}" type="pres">
      <dgm:prSet presAssocID="{1BDA7C67-DB53-4DDD-B450-AC8997E22BCD}" presName="spacer" presStyleCnt="0"/>
      <dgm:spPr/>
    </dgm:pt>
    <dgm:pt modelId="{688AFAF6-B48F-47EF-9BBD-B27AD0091093}" type="pres">
      <dgm:prSet presAssocID="{FA5BB57F-207C-46A7-B324-A31BD5084548}" presName="parentText" presStyleLbl="node1" presStyleIdx="1" presStyleCnt="3">
        <dgm:presLayoutVars>
          <dgm:chMax val="0"/>
          <dgm:bulletEnabled val="1"/>
        </dgm:presLayoutVars>
      </dgm:prSet>
      <dgm:spPr/>
    </dgm:pt>
    <dgm:pt modelId="{F0AE3DE7-5719-4B3F-BDD8-20560EB65292}" type="pres">
      <dgm:prSet presAssocID="{AA934E85-8DE2-426F-88FC-D8B2C1EB7527}" presName="spacer" presStyleCnt="0"/>
      <dgm:spPr/>
    </dgm:pt>
    <dgm:pt modelId="{C9DC5EEE-6843-4386-916C-BF57F4787D9A}" type="pres">
      <dgm:prSet presAssocID="{D8FC7718-82A5-4E40-B20E-C40B707F7050}" presName="parentText" presStyleLbl="node1" presStyleIdx="2" presStyleCnt="3">
        <dgm:presLayoutVars>
          <dgm:chMax val="0"/>
          <dgm:bulletEnabled val="1"/>
        </dgm:presLayoutVars>
      </dgm:prSet>
      <dgm:spPr/>
    </dgm:pt>
  </dgm:ptLst>
  <dgm:cxnLst>
    <dgm:cxn modelId="{B55C670F-6AEE-47C4-945A-9ABD28E70258}" type="presOf" srcId="{2EA98F1E-B30A-43BB-8107-A7A8B77372B8}" destId="{5FB9DDFF-59A0-4AEB-9D45-C8AAC547A0F5}" srcOrd="0" destOrd="0" presId="urn:microsoft.com/office/officeart/2005/8/layout/vList2"/>
    <dgm:cxn modelId="{50EFAE17-86E8-4E77-9271-00B5F18D572C}" srcId="{2EA98F1E-B30A-43BB-8107-A7A8B77372B8}" destId="{FA5BB57F-207C-46A7-B324-A31BD5084548}" srcOrd="1" destOrd="0" parTransId="{E20F79DD-5138-400F-9B55-7C6F5FE4CA58}" sibTransId="{AA934E85-8DE2-426F-88FC-D8B2C1EB7527}"/>
    <dgm:cxn modelId="{18E91A51-12A0-4471-B637-739AFD13FD88}" type="presOf" srcId="{FA5BB57F-207C-46A7-B324-A31BD5084548}" destId="{688AFAF6-B48F-47EF-9BBD-B27AD0091093}" srcOrd="0" destOrd="0" presId="urn:microsoft.com/office/officeart/2005/8/layout/vList2"/>
    <dgm:cxn modelId="{CA748779-5427-40AE-8B85-B4B121B2CD6F}" type="presOf" srcId="{8ABD2225-9FA0-4D04-9830-C358599766A1}" destId="{A38E032E-9008-45EC-8F64-383F02A28A80}" srcOrd="0" destOrd="0" presId="urn:microsoft.com/office/officeart/2005/8/layout/vList2"/>
    <dgm:cxn modelId="{808A427B-2033-42EB-BE81-254012A2E443}" srcId="{2EA98F1E-B30A-43BB-8107-A7A8B77372B8}" destId="{D8FC7718-82A5-4E40-B20E-C40B707F7050}" srcOrd="2" destOrd="0" parTransId="{B003BCFD-8042-423E-AF66-B7E666207037}" sibTransId="{30F081F9-9184-4CDD-ACE6-5DC3AE7C9F6D}"/>
    <dgm:cxn modelId="{FA40ED8C-02B9-447C-B1A6-E488A6BFD71B}" srcId="{2EA98F1E-B30A-43BB-8107-A7A8B77372B8}" destId="{8ABD2225-9FA0-4D04-9830-C358599766A1}" srcOrd="0" destOrd="0" parTransId="{264E3409-1EA3-4C5F-B8C3-67E4CC9FA9DD}" sibTransId="{1BDA7C67-DB53-4DDD-B450-AC8997E22BCD}"/>
    <dgm:cxn modelId="{14C8A1BE-2DE3-4853-9867-E641BC9F396E}" type="presOf" srcId="{D8FC7718-82A5-4E40-B20E-C40B707F7050}" destId="{C9DC5EEE-6843-4386-916C-BF57F4787D9A}" srcOrd="0" destOrd="0" presId="urn:microsoft.com/office/officeart/2005/8/layout/vList2"/>
    <dgm:cxn modelId="{9322735A-4D67-441A-A5ED-0AA2228E788C}" type="presParOf" srcId="{5FB9DDFF-59A0-4AEB-9D45-C8AAC547A0F5}" destId="{A38E032E-9008-45EC-8F64-383F02A28A80}" srcOrd="0" destOrd="0" presId="urn:microsoft.com/office/officeart/2005/8/layout/vList2"/>
    <dgm:cxn modelId="{CEF586BD-1EE0-4DF1-9584-A13B414AB3E6}" type="presParOf" srcId="{5FB9DDFF-59A0-4AEB-9D45-C8AAC547A0F5}" destId="{73334F0A-239A-455E-9FEC-3478E6DE2C74}" srcOrd="1" destOrd="0" presId="urn:microsoft.com/office/officeart/2005/8/layout/vList2"/>
    <dgm:cxn modelId="{AB4CB31A-C699-4390-8F9A-3FE67F113F60}" type="presParOf" srcId="{5FB9DDFF-59A0-4AEB-9D45-C8AAC547A0F5}" destId="{688AFAF6-B48F-47EF-9BBD-B27AD0091093}" srcOrd="2" destOrd="0" presId="urn:microsoft.com/office/officeart/2005/8/layout/vList2"/>
    <dgm:cxn modelId="{7DB86F8F-11E3-4DE8-B1F9-1BFD268378F3}" type="presParOf" srcId="{5FB9DDFF-59A0-4AEB-9D45-C8AAC547A0F5}" destId="{F0AE3DE7-5719-4B3F-BDD8-20560EB65292}" srcOrd="3" destOrd="0" presId="urn:microsoft.com/office/officeart/2005/8/layout/vList2"/>
    <dgm:cxn modelId="{5C306596-B399-4FB3-BC96-9966A36B1239}" type="presParOf" srcId="{5FB9DDFF-59A0-4AEB-9D45-C8AAC547A0F5}" destId="{C9DC5EEE-6843-4386-916C-BF57F4787D9A}" srcOrd="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EA98F1E-B30A-43BB-8107-A7A8B77372B8}" type="doc">
      <dgm:prSet loTypeId="urn:microsoft.com/office/officeart/2005/8/layout/vList2" loCatId="list" qsTypeId="urn:microsoft.com/office/officeart/2005/8/quickstyle/3d4" qsCatId="3D" csTypeId="urn:microsoft.com/office/officeart/2005/8/colors/colorful2" csCatId="colorful" phldr="1"/>
      <dgm:spPr/>
      <dgm:t>
        <a:bodyPr/>
        <a:lstStyle/>
        <a:p>
          <a:endParaRPr lang="zh-TW" altLang="en-US"/>
        </a:p>
      </dgm:t>
    </dgm:pt>
    <dgm:pt modelId="{8ABD2225-9FA0-4D04-9830-C358599766A1}">
      <dgm:prSet custT="1"/>
      <dgm:spPr/>
      <dgm:t>
        <a:bodyPr/>
        <a:lstStyle/>
        <a:p>
          <a:pPr rtl="0"/>
          <a:r>
            <a:rPr kumimoji="1" lang="en-US" altLang="zh-TW" sz="2400" dirty="0">
              <a:solidFill>
                <a:srgbClr val="131827"/>
              </a:solidFill>
              <a:latin typeface="標楷體" panose="03000509000000000000" pitchFamily="65" charset="-120"/>
              <a:ea typeface="標楷體" panose="03000509000000000000" pitchFamily="65" charset="-120"/>
            </a:rPr>
            <a:t>1.</a:t>
          </a:r>
          <a:r>
            <a:rPr kumimoji="1" lang="zh-TW" altLang="en-US" sz="2400" dirty="0">
              <a:solidFill>
                <a:srgbClr val="131827"/>
              </a:solidFill>
              <a:latin typeface="標楷體" panose="03000509000000000000" pitchFamily="65" charset="-120"/>
              <a:ea typeface="標楷體" panose="03000509000000000000" pitchFamily="65" charset="-120"/>
            </a:rPr>
            <a:t>結構性</a:t>
          </a:r>
          <a:r>
            <a:rPr kumimoji="1" lang="en-US" altLang="zh-TW" sz="2400" dirty="0">
              <a:solidFill>
                <a:srgbClr val="131827"/>
              </a:solidFill>
              <a:latin typeface="標楷體" panose="03000509000000000000" pitchFamily="65" charset="-120"/>
              <a:ea typeface="標楷體" panose="03000509000000000000" pitchFamily="65" charset="-120"/>
            </a:rPr>
            <a:t>:</a:t>
          </a:r>
          <a:r>
            <a:rPr kumimoji="1" lang="zh-TW" altLang="en-US" sz="2400" dirty="0">
              <a:solidFill>
                <a:srgbClr val="131827"/>
              </a:solidFill>
              <a:latin typeface="標楷體" panose="03000509000000000000" pitchFamily="65" charset="-120"/>
              <a:ea typeface="標楷體" panose="03000509000000000000" pitchFamily="65" charset="-120"/>
            </a:rPr>
            <a:t>教材分成更小的步驟，並依順序呈現。</a:t>
          </a:r>
          <a:endParaRPr lang="zh-TW" sz="2400" dirty="0">
            <a:solidFill>
              <a:srgbClr val="131827"/>
            </a:solidFill>
            <a:latin typeface="標楷體" panose="03000509000000000000" pitchFamily="65" charset="-120"/>
            <a:ea typeface="標楷體" panose="03000509000000000000" pitchFamily="65" charset="-120"/>
          </a:endParaRPr>
        </a:p>
      </dgm:t>
    </dgm:pt>
    <dgm:pt modelId="{264E3409-1EA3-4C5F-B8C3-67E4CC9FA9DD}" type="parTrans" cxnId="{FA40ED8C-02B9-447C-B1A6-E488A6BFD71B}">
      <dgm:prSet/>
      <dgm:spPr/>
      <dgm:t>
        <a:bodyPr/>
        <a:lstStyle/>
        <a:p>
          <a:endParaRPr lang="zh-TW" altLang="en-US"/>
        </a:p>
      </dgm:t>
    </dgm:pt>
    <dgm:pt modelId="{1BDA7C67-DB53-4DDD-B450-AC8997E22BCD}" type="sibTrans" cxnId="{FA40ED8C-02B9-447C-B1A6-E488A6BFD71B}">
      <dgm:prSet/>
      <dgm:spPr/>
      <dgm:t>
        <a:bodyPr/>
        <a:lstStyle/>
        <a:p>
          <a:endParaRPr lang="zh-TW" altLang="en-US"/>
        </a:p>
      </dgm:t>
    </dgm:pt>
    <dgm:pt modelId="{4A4A9B4C-442F-4309-813C-41F6E107ACBE}">
      <dgm:prSet custT="1"/>
      <dgm:spPr/>
      <dgm:t>
        <a:bodyPr/>
        <a:lstStyle/>
        <a:p>
          <a:pPr rtl="0"/>
          <a:r>
            <a:rPr lang="en-US" altLang="zh-TW" sz="2400" dirty="0">
              <a:solidFill>
                <a:srgbClr val="131827"/>
              </a:solidFill>
              <a:latin typeface="標楷體" panose="03000509000000000000" pitchFamily="65" charset="-120"/>
              <a:ea typeface="標楷體" panose="03000509000000000000" pitchFamily="65" charset="-120"/>
            </a:rPr>
            <a:t>2.</a:t>
          </a:r>
          <a:r>
            <a:rPr lang="zh-TW" altLang="en-US" sz="2400" dirty="0">
              <a:solidFill>
                <a:srgbClr val="131827"/>
              </a:solidFill>
              <a:latin typeface="標楷體" panose="03000509000000000000" pitchFamily="65" charset="-120"/>
              <a:ea typeface="標楷體" panose="03000509000000000000" pitchFamily="65" charset="-120"/>
            </a:rPr>
            <a:t>功能性</a:t>
          </a:r>
          <a:r>
            <a:rPr lang="en-US" altLang="zh-TW" sz="2400" dirty="0">
              <a:solidFill>
                <a:srgbClr val="131827"/>
              </a:solidFill>
              <a:latin typeface="標楷體" panose="03000509000000000000" pitchFamily="65" charset="-120"/>
              <a:ea typeface="標楷體" panose="03000509000000000000" pitchFamily="65" charset="-120"/>
            </a:rPr>
            <a:t>:</a:t>
          </a:r>
          <a:r>
            <a:rPr lang="zh-TW" altLang="en-US" sz="2400" dirty="0">
              <a:solidFill>
                <a:srgbClr val="131827"/>
              </a:solidFill>
              <a:latin typeface="標楷體" panose="03000509000000000000" pitchFamily="65" charset="-120"/>
              <a:ea typeface="標楷體" panose="03000509000000000000" pitchFamily="65" charset="-120"/>
            </a:rPr>
            <a:t>編序教學強化學生的反應。學生答對了，立即強化反應。然而強化之前，必先反應。編序是困難的。它牽涉到複雜而微妙的互動</a:t>
          </a:r>
          <a:r>
            <a:rPr lang="en-US" altLang="zh-TW" sz="2400" dirty="0">
              <a:solidFill>
                <a:srgbClr val="131827"/>
              </a:solidFill>
              <a:latin typeface="標楷體" panose="03000509000000000000" pitchFamily="65" charset="-120"/>
              <a:ea typeface="標楷體" panose="03000509000000000000" pitchFamily="65" charset="-120"/>
            </a:rPr>
            <a:t>――</a:t>
          </a:r>
          <a:r>
            <a:rPr lang="zh-TW" altLang="en-US" sz="2400" dirty="0">
              <a:solidFill>
                <a:srgbClr val="131827"/>
              </a:solidFill>
              <a:latin typeface="標楷體" panose="03000509000000000000" pitchFamily="65" charset="-120"/>
              <a:ea typeface="標楷體" panose="03000509000000000000" pitchFamily="65" charset="-120"/>
            </a:rPr>
            <a:t>編序人員、方案、及學生以三個層次</a:t>
          </a:r>
          <a:r>
            <a:rPr lang="en-US" altLang="zh-TW" sz="2400" dirty="0">
              <a:solidFill>
                <a:srgbClr val="131827"/>
              </a:solidFill>
              <a:latin typeface="標楷體" panose="03000509000000000000" pitchFamily="65" charset="-120"/>
              <a:ea typeface="標楷體" panose="03000509000000000000" pitchFamily="65" charset="-120"/>
            </a:rPr>
            <a:t>――</a:t>
          </a:r>
          <a:r>
            <a:rPr lang="zh-TW" altLang="en-US" sz="2400" dirty="0">
              <a:solidFill>
                <a:srgbClr val="131827"/>
              </a:solidFill>
              <a:latin typeface="標楷體" panose="03000509000000000000" pitchFamily="65" charset="-120"/>
              <a:ea typeface="標楷體" panose="03000509000000000000" pitchFamily="65" charset="-120"/>
            </a:rPr>
            <a:t>文化的（教育）、人際的（教學）、及個人的（學習）互動。</a:t>
          </a:r>
          <a:endParaRPr lang="zh-TW" sz="2400" dirty="0">
            <a:solidFill>
              <a:srgbClr val="131827"/>
            </a:solidFill>
            <a:latin typeface="標楷體" panose="03000509000000000000" pitchFamily="65" charset="-120"/>
            <a:ea typeface="標楷體" panose="03000509000000000000" pitchFamily="65" charset="-120"/>
          </a:endParaRPr>
        </a:p>
      </dgm:t>
    </dgm:pt>
    <dgm:pt modelId="{26E082E7-121A-4EED-8E1A-B59FA5C1CA34}" type="parTrans" cxnId="{7449386C-279E-42DA-9764-21A24CB4D72D}">
      <dgm:prSet/>
      <dgm:spPr/>
      <dgm:t>
        <a:bodyPr/>
        <a:lstStyle/>
        <a:p>
          <a:endParaRPr lang="zh-TW" altLang="en-US"/>
        </a:p>
      </dgm:t>
    </dgm:pt>
    <dgm:pt modelId="{0B341707-70C9-4CFD-8BC9-E4B4E56E843B}" type="sibTrans" cxnId="{7449386C-279E-42DA-9764-21A24CB4D72D}">
      <dgm:prSet/>
      <dgm:spPr/>
      <dgm:t>
        <a:bodyPr/>
        <a:lstStyle/>
        <a:p>
          <a:endParaRPr lang="zh-TW" altLang="en-US"/>
        </a:p>
      </dgm:t>
    </dgm:pt>
    <dgm:pt modelId="{5FB9DDFF-59A0-4AEB-9D45-C8AAC547A0F5}" type="pres">
      <dgm:prSet presAssocID="{2EA98F1E-B30A-43BB-8107-A7A8B77372B8}" presName="linear" presStyleCnt="0">
        <dgm:presLayoutVars>
          <dgm:animLvl val="lvl"/>
          <dgm:resizeHandles val="exact"/>
        </dgm:presLayoutVars>
      </dgm:prSet>
      <dgm:spPr/>
    </dgm:pt>
    <dgm:pt modelId="{A38E032E-9008-45EC-8F64-383F02A28A80}" type="pres">
      <dgm:prSet presAssocID="{8ABD2225-9FA0-4D04-9830-C358599766A1}" presName="parentText" presStyleLbl="node1" presStyleIdx="0" presStyleCnt="2" custScaleY="72532" custLinFactY="-21492" custLinFactNeighborY="-100000">
        <dgm:presLayoutVars>
          <dgm:chMax val="0"/>
          <dgm:bulletEnabled val="1"/>
        </dgm:presLayoutVars>
      </dgm:prSet>
      <dgm:spPr/>
    </dgm:pt>
    <dgm:pt modelId="{73334F0A-239A-455E-9FEC-3478E6DE2C74}" type="pres">
      <dgm:prSet presAssocID="{1BDA7C67-DB53-4DDD-B450-AC8997E22BCD}" presName="spacer" presStyleCnt="0"/>
      <dgm:spPr/>
    </dgm:pt>
    <dgm:pt modelId="{32364131-8850-4EB5-9F00-16BA4D2E4C5A}" type="pres">
      <dgm:prSet presAssocID="{4A4A9B4C-442F-4309-813C-41F6E107ACBE}" presName="parentText" presStyleLbl="node1" presStyleIdx="1" presStyleCnt="2" custScaleY="136001">
        <dgm:presLayoutVars>
          <dgm:chMax val="0"/>
          <dgm:bulletEnabled val="1"/>
        </dgm:presLayoutVars>
      </dgm:prSet>
      <dgm:spPr/>
    </dgm:pt>
  </dgm:ptLst>
  <dgm:cxnLst>
    <dgm:cxn modelId="{0BD0E42E-399D-453C-91A8-9F6D0B48CA70}" type="presOf" srcId="{4A4A9B4C-442F-4309-813C-41F6E107ACBE}" destId="{32364131-8850-4EB5-9F00-16BA4D2E4C5A}" srcOrd="0" destOrd="0" presId="urn:microsoft.com/office/officeart/2005/8/layout/vList2"/>
    <dgm:cxn modelId="{7449386C-279E-42DA-9764-21A24CB4D72D}" srcId="{2EA98F1E-B30A-43BB-8107-A7A8B77372B8}" destId="{4A4A9B4C-442F-4309-813C-41F6E107ACBE}" srcOrd="1" destOrd="0" parTransId="{26E082E7-121A-4EED-8E1A-B59FA5C1CA34}" sibTransId="{0B341707-70C9-4CFD-8BC9-E4B4E56E843B}"/>
    <dgm:cxn modelId="{FA40ED8C-02B9-447C-B1A6-E488A6BFD71B}" srcId="{2EA98F1E-B30A-43BB-8107-A7A8B77372B8}" destId="{8ABD2225-9FA0-4D04-9830-C358599766A1}" srcOrd="0" destOrd="0" parTransId="{264E3409-1EA3-4C5F-B8C3-67E4CC9FA9DD}" sibTransId="{1BDA7C67-DB53-4DDD-B450-AC8997E22BCD}"/>
    <dgm:cxn modelId="{BD713E95-E32F-445D-814F-9A6F115F553D}" type="presOf" srcId="{8ABD2225-9FA0-4D04-9830-C358599766A1}" destId="{A38E032E-9008-45EC-8F64-383F02A28A80}" srcOrd="0" destOrd="0" presId="urn:microsoft.com/office/officeart/2005/8/layout/vList2"/>
    <dgm:cxn modelId="{668065A0-9DF9-462C-8126-5103F1972F71}" type="presOf" srcId="{2EA98F1E-B30A-43BB-8107-A7A8B77372B8}" destId="{5FB9DDFF-59A0-4AEB-9D45-C8AAC547A0F5}" srcOrd="0" destOrd="0" presId="urn:microsoft.com/office/officeart/2005/8/layout/vList2"/>
    <dgm:cxn modelId="{3BECBD9C-11BB-4539-A83E-B3AE9DD1C196}" type="presParOf" srcId="{5FB9DDFF-59A0-4AEB-9D45-C8AAC547A0F5}" destId="{A38E032E-9008-45EC-8F64-383F02A28A80}" srcOrd="0" destOrd="0" presId="urn:microsoft.com/office/officeart/2005/8/layout/vList2"/>
    <dgm:cxn modelId="{E5BB8C8B-1202-4D16-BDB5-84A48CF78B6A}" type="presParOf" srcId="{5FB9DDFF-59A0-4AEB-9D45-C8AAC547A0F5}" destId="{73334F0A-239A-455E-9FEC-3478E6DE2C74}" srcOrd="1" destOrd="0" presId="urn:microsoft.com/office/officeart/2005/8/layout/vList2"/>
    <dgm:cxn modelId="{68A5A6D2-9020-4A82-B9DC-514D607133A0}" type="presParOf" srcId="{5FB9DDFF-59A0-4AEB-9D45-C8AAC547A0F5}" destId="{32364131-8850-4EB5-9F00-16BA4D2E4C5A}"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4D17DE9-6D8D-4553-89AA-CA0EABA4FD77}" type="doc">
      <dgm:prSet loTypeId="urn:microsoft.com/office/officeart/2005/8/layout/vList2" loCatId="list" qsTypeId="urn:microsoft.com/office/officeart/2005/8/quickstyle/3d3" qsCatId="3D" csTypeId="urn:microsoft.com/office/officeart/2005/8/colors/accent2_2" csCatId="accent2" phldr="1"/>
      <dgm:spPr/>
      <dgm:t>
        <a:bodyPr/>
        <a:lstStyle/>
        <a:p>
          <a:endParaRPr lang="zh-TW" altLang="en-US"/>
        </a:p>
      </dgm:t>
    </dgm:pt>
    <dgm:pt modelId="{D4CC2223-FE4B-427D-A204-DCDA7A8A6DD4}">
      <dgm:prSet custT="1"/>
      <dgm:spPr/>
      <dgm:t>
        <a:bodyPr/>
        <a:lstStyle/>
        <a:p>
          <a:pPr rtl="0"/>
          <a:r>
            <a:rPr kumimoji="1" lang="en-US" altLang="zh-TW" sz="2800" dirty="0">
              <a:solidFill>
                <a:srgbClr val="131827"/>
              </a:solidFill>
              <a:latin typeface="標楷體" panose="03000509000000000000" pitchFamily="65" charset="-120"/>
              <a:ea typeface="標楷體" panose="03000509000000000000" pitchFamily="65" charset="-120"/>
            </a:rPr>
            <a:t>(3)</a:t>
          </a:r>
          <a:r>
            <a:rPr kumimoji="1" lang="zh-TW" altLang="en-US" sz="2800" dirty="0">
              <a:solidFill>
                <a:srgbClr val="131827"/>
              </a:solidFill>
              <a:latin typeface="標楷體" panose="03000509000000000000" pitchFamily="65" charset="-120"/>
              <a:ea typeface="標楷體" panose="03000509000000000000" pitchFamily="65" charset="-120"/>
            </a:rPr>
            <a:t>在文化的層次方面，教育需要：</a:t>
          </a:r>
        </a:p>
      </dgm:t>
    </dgm:pt>
    <dgm:pt modelId="{AEAB9FFD-7C41-4FE8-B0FC-45337CECA092}" type="parTrans" cxnId="{0EB8C0EC-E2D3-4A89-800C-7BA36CAE6825}">
      <dgm:prSet/>
      <dgm:spPr/>
      <dgm:t>
        <a:bodyPr/>
        <a:lstStyle/>
        <a:p>
          <a:endParaRPr lang="zh-TW" altLang="en-US"/>
        </a:p>
      </dgm:t>
    </dgm:pt>
    <dgm:pt modelId="{E887F0AE-CD84-47A4-8FEF-E68140EBC803}" type="sibTrans" cxnId="{0EB8C0EC-E2D3-4A89-800C-7BA36CAE6825}">
      <dgm:prSet/>
      <dgm:spPr/>
      <dgm:t>
        <a:bodyPr/>
        <a:lstStyle/>
        <a:p>
          <a:endParaRPr lang="zh-TW" altLang="en-US"/>
        </a:p>
      </dgm:t>
    </dgm:pt>
    <dgm:pt modelId="{04AA2238-2E89-4FCB-B964-C2302C033C90}">
      <dgm:prSet custT="1"/>
      <dgm:spPr>
        <a:solidFill>
          <a:srgbClr val="F0F8FA"/>
        </a:solidFill>
      </dgm:spPr>
      <dgm:t>
        <a:bodyPr anchor="ctr"/>
        <a:lstStyle/>
        <a:p>
          <a:pPr rtl="0"/>
          <a:r>
            <a:rPr lang="en-US" altLang="zh-TW" sz="2800" dirty="0">
              <a:solidFill>
                <a:srgbClr val="131827"/>
              </a:solidFill>
              <a:latin typeface="標楷體" panose="03000509000000000000" pitchFamily="65" charset="-120"/>
              <a:ea typeface="標楷體" panose="03000509000000000000" pitchFamily="65" charset="-120"/>
            </a:rPr>
            <a:t>A</a:t>
          </a:r>
          <a:r>
            <a:rPr lang="zh-TW" altLang="zh-TW" sz="2800" dirty="0">
              <a:solidFill>
                <a:srgbClr val="131827"/>
              </a:solidFill>
              <a:latin typeface="標楷體" panose="03000509000000000000" pitchFamily="65" charset="-120"/>
              <a:ea typeface="標楷體" panose="03000509000000000000" pitchFamily="65" charset="-120"/>
            </a:rPr>
            <a:t>編序人員帶領學生把握編序人員的要點；</a:t>
          </a:r>
          <a:endParaRPr lang="zh-TW" sz="2800" dirty="0">
            <a:solidFill>
              <a:srgbClr val="131827"/>
            </a:solidFill>
            <a:latin typeface="標楷體" panose="03000509000000000000" pitchFamily="65" charset="-120"/>
            <a:ea typeface="標楷體" panose="03000509000000000000" pitchFamily="65" charset="-120"/>
          </a:endParaRPr>
        </a:p>
      </dgm:t>
    </dgm:pt>
    <dgm:pt modelId="{B7AE21DE-BB28-41A5-890B-9F04FFE07AB7}" type="parTrans" cxnId="{70B6E844-5B08-42FC-908E-112C4F46E468}">
      <dgm:prSet/>
      <dgm:spPr/>
      <dgm:t>
        <a:bodyPr/>
        <a:lstStyle/>
        <a:p>
          <a:endParaRPr lang="zh-TW" altLang="en-US"/>
        </a:p>
      </dgm:t>
    </dgm:pt>
    <dgm:pt modelId="{D4EBEABF-8A9D-4D11-8706-C172E774D081}" type="sibTrans" cxnId="{70B6E844-5B08-42FC-908E-112C4F46E468}">
      <dgm:prSet/>
      <dgm:spPr/>
      <dgm:t>
        <a:bodyPr/>
        <a:lstStyle/>
        <a:p>
          <a:endParaRPr lang="zh-TW" altLang="en-US"/>
        </a:p>
      </dgm:t>
    </dgm:pt>
    <dgm:pt modelId="{B56FBA5E-EE77-4B4D-9C3C-BF329D3325AB}">
      <dgm:prSet custT="1"/>
      <dgm:spPr>
        <a:solidFill>
          <a:srgbClr val="F0F8FA"/>
        </a:solidFill>
      </dgm:spPr>
      <dgm:t>
        <a:bodyPr anchor="ctr"/>
        <a:lstStyle/>
        <a:p>
          <a:pPr rtl="0"/>
          <a:r>
            <a:rPr lang="en-US" altLang="zh-TW" sz="2800" dirty="0">
              <a:solidFill>
                <a:srgbClr val="131827"/>
              </a:solidFill>
              <a:latin typeface="標楷體" panose="03000509000000000000" pitchFamily="65" charset="-120"/>
              <a:ea typeface="標楷體" panose="03000509000000000000" pitchFamily="65" charset="-120"/>
            </a:rPr>
            <a:t>B</a:t>
          </a:r>
          <a:r>
            <a:rPr lang="zh-TW" altLang="zh-TW" sz="2800" dirty="0">
              <a:solidFill>
                <a:srgbClr val="131827"/>
              </a:solidFill>
              <a:latin typeface="標楷體" panose="03000509000000000000" pitchFamily="65" charset="-120"/>
              <a:ea typeface="標楷體" panose="03000509000000000000" pitchFamily="65" charset="-120"/>
            </a:rPr>
            <a:t>學生帶領編序把握學習的要點。這樣可以確保知識得以保存在文化中，也可以有效地分析。</a:t>
          </a:r>
          <a:endParaRPr lang="zh-TW" sz="2800" dirty="0">
            <a:solidFill>
              <a:srgbClr val="131827"/>
            </a:solidFill>
            <a:latin typeface="標楷體" panose="03000509000000000000" pitchFamily="65" charset="-120"/>
            <a:ea typeface="標楷體" panose="03000509000000000000" pitchFamily="65" charset="-120"/>
          </a:endParaRPr>
        </a:p>
      </dgm:t>
    </dgm:pt>
    <dgm:pt modelId="{5B3C9967-BC0C-4D24-8D72-8069C5DB1162}" type="parTrans" cxnId="{E712F6B8-8227-4681-BDB9-AD058BE69FE3}">
      <dgm:prSet/>
      <dgm:spPr/>
      <dgm:t>
        <a:bodyPr/>
        <a:lstStyle/>
        <a:p>
          <a:endParaRPr lang="zh-TW" altLang="en-US"/>
        </a:p>
      </dgm:t>
    </dgm:pt>
    <dgm:pt modelId="{1EB1AEBF-8D2F-4A21-98CE-AFE8555246D4}" type="sibTrans" cxnId="{E712F6B8-8227-4681-BDB9-AD058BE69FE3}">
      <dgm:prSet/>
      <dgm:spPr/>
      <dgm:t>
        <a:bodyPr/>
        <a:lstStyle/>
        <a:p>
          <a:endParaRPr lang="zh-TW" altLang="en-US"/>
        </a:p>
      </dgm:t>
    </dgm:pt>
    <dgm:pt modelId="{2AB726D2-E307-42CC-98A5-A06E08D81E73}" type="pres">
      <dgm:prSet presAssocID="{84D17DE9-6D8D-4553-89AA-CA0EABA4FD77}" presName="linear" presStyleCnt="0">
        <dgm:presLayoutVars>
          <dgm:animLvl val="lvl"/>
          <dgm:resizeHandles val="exact"/>
        </dgm:presLayoutVars>
      </dgm:prSet>
      <dgm:spPr/>
    </dgm:pt>
    <dgm:pt modelId="{FC4E4A0D-2D0F-40BC-AB63-193C42B48FA8}" type="pres">
      <dgm:prSet presAssocID="{D4CC2223-FE4B-427D-A204-DCDA7A8A6DD4}" presName="parentText" presStyleLbl="node1" presStyleIdx="0" presStyleCnt="1" custScaleY="66522" custLinFactNeighborX="-935" custLinFactNeighborY="-3790">
        <dgm:presLayoutVars>
          <dgm:chMax val="0"/>
          <dgm:bulletEnabled val="1"/>
        </dgm:presLayoutVars>
      </dgm:prSet>
      <dgm:spPr/>
    </dgm:pt>
    <dgm:pt modelId="{8E9583BF-2BEC-4269-8D63-577340CF6803}" type="pres">
      <dgm:prSet presAssocID="{D4CC2223-FE4B-427D-A204-DCDA7A8A6DD4}" presName="childText" presStyleLbl="revTx" presStyleIdx="0" presStyleCnt="1" custScaleY="114469" custLinFactNeighborY="12370">
        <dgm:presLayoutVars>
          <dgm:bulletEnabled val="1"/>
        </dgm:presLayoutVars>
      </dgm:prSet>
      <dgm:spPr/>
    </dgm:pt>
  </dgm:ptLst>
  <dgm:cxnLst>
    <dgm:cxn modelId="{70B6E844-5B08-42FC-908E-112C4F46E468}" srcId="{D4CC2223-FE4B-427D-A204-DCDA7A8A6DD4}" destId="{04AA2238-2E89-4FCB-B964-C2302C033C90}" srcOrd="0" destOrd="0" parTransId="{B7AE21DE-BB28-41A5-890B-9F04FFE07AB7}" sibTransId="{D4EBEABF-8A9D-4D11-8706-C172E774D081}"/>
    <dgm:cxn modelId="{49FA424D-C2A1-4314-90AE-9F1E46E2D413}" type="presOf" srcId="{D4CC2223-FE4B-427D-A204-DCDA7A8A6DD4}" destId="{FC4E4A0D-2D0F-40BC-AB63-193C42B48FA8}" srcOrd="0" destOrd="0" presId="urn:microsoft.com/office/officeart/2005/8/layout/vList2"/>
    <dgm:cxn modelId="{E712F6B8-8227-4681-BDB9-AD058BE69FE3}" srcId="{D4CC2223-FE4B-427D-A204-DCDA7A8A6DD4}" destId="{B56FBA5E-EE77-4B4D-9C3C-BF329D3325AB}" srcOrd="1" destOrd="0" parTransId="{5B3C9967-BC0C-4D24-8D72-8069C5DB1162}" sibTransId="{1EB1AEBF-8D2F-4A21-98CE-AFE8555246D4}"/>
    <dgm:cxn modelId="{9C055ED9-48DA-4300-ACAA-71E936EFEBDB}" type="presOf" srcId="{B56FBA5E-EE77-4B4D-9C3C-BF329D3325AB}" destId="{8E9583BF-2BEC-4269-8D63-577340CF6803}" srcOrd="0" destOrd="1" presId="urn:microsoft.com/office/officeart/2005/8/layout/vList2"/>
    <dgm:cxn modelId="{0EB8C0EC-E2D3-4A89-800C-7BA36CAE6825}" srcId="{84D17DE9-6D8D-4553-89AA-CA0EABA4FD77}" destId="{D4CC2223-FE4B-427D-A204-DCDA7A8A6DD4}" srcOrd="0" destOrd="0" parTransId="{AEAB9FFD-7C41-4FE8-B0FC-45337CECA092}" sibTransId="{E887F0AE-CD84-47A4-8FEF-E68140EBC803}"/>
    <dgm:cxn modelId="{C73C7DEE-4F28-4A2B-8519-30A60197245F}" type="presOf" srcId="{84D17DE9-6D8D-4553-89AA-CA0EABA4FD77}" destId="{2AB726D2-E307-42CC-98A5-A06E08D81E73}" srcOrd="0" destOrd="0" presId="urn:microsoft.com/office/officeart/2005/8/layout/vList2"/>
    <dgm:cxn modelId="{1EB8D4F6-B584-45B5-8A00-9A30E49E7BE0}" type="presOf" srcId="{04AA2238-2E89-4FCB-B964-C2302C033C90}" destId="{8E9583BF-2BEC-4269-8D63-577340CF6803}" srcOrd="0" destOrd="0" presId="urn:microsoft.com/office/officeart/2005/8/layout/vList2"/>
    <dgm:cxn modelId="{AF4B74F3-D770-490B-BDA6-0CCCF8E27D17}" type="presParOf" srcId="{2AB726D2-E307-42CC-98A5-A06E08D81E73}" destId="{FC4E4A0D-2D0F-40BC-AB63-193C42B48FA8}" srcOrd="0" destOrd="0" presId="urn:microsoft.com/office/officeart/2005/8/layout/vList2"/>
    <dgm:cxn modelId="{CCCC739C-99E0-408D-B195-65AA4F0FE26D}" type="presParOf" srcId="{2AB726D2-E307-42CC-98A5-A06E08D81E73}" destId="{8E9583BF-2BEC-4269-8D63-577340CF6803}"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5BB60E9-F5EC-4094-BE60-BB1E17AC6CCA}" type="doc">
      <dgm:prSet loTypeId="urn:microsoft.com/office/officeart/2005/8/layout/vList2" loCatId="list" qsTypeId="urn:microsoft.com/office/officeart/2005/8/quickstyle/simple3" qsCatId="simple" csTypeId="urn:microsoft.com/office/officeart/2005/8/colors/colorful3" csCatId="colorful" phldr="1"/>
      <dgm:spPr/>
      <dgm:t>
        <a:bodyPr/>
        <a:lstStyle/>
        <a:p>
          <a:endParaRPr lang="zh-TW" altLang="en-US"/>
        </a:p>
      </dgm:t>
    </dgm:pt>
    <dgm:pt modelId="{B2731257-0428-4606-AA5E-D5224441A6E3}">
      <dgm:prSet custT="1"/>
      <dgm:spPr/>
      <dgm:t>
        <a:bodyPr/>
        <a:lstStyle/>
        <a:p>
          <a:pPr rtl="0"/>
          <a:r>
            <a:rPr kumimoji="1" lang="en-US" sz="2800" dirty="0">
              <a:latin typeface="標楷體" panose="03000509000000000000" pitchFamily="65" charset="-120"/>
              <a:ea typeface="標楷體" panose="03000509000000000000" pitchFamily="65" charset="-120"/>
            </a:rPr>
            <a:t>(2)</a:t>
          </a:r>
          <a:r>
            <a:rPr kumimoji="1" lang="zh-TW" sz="2800" dirty="0">
              <a:latin typeface="標楷體" panose="03000509000000000000" pitchFamily="65" charset="-120"/>
              <a:ea typeface="標楷體" panose="03000509000000000000" pitchFamily="65" charset="-120"/>
            </a:rPr>
            <a:t>在人際關係的層次方面，教學需要：</a:t>
          </a:r>
          <a:endParaRPr lang="zh-TW" sz="2800" dirty="0">
            <a:latin typeface="標楷體" panose="03000509000000000000" pitchFamily="65" charset="-120"/>
            <a:ea typeface="標楷體" panose="03000509000000000000" pitchFamily="65" charset="-120"/>
          </a:endParaRPr>
        </a:p>
      </dgm:t>
    </dgm:pt>
    <dgm:pt modelId="{F8E6AFEB-D0B7-46BF-8EBC-81DC4CBE310E}" type="parTrans" cxnId="{6516D698-3082-4522-9509-0FC483F40D80}">
      <dgm:prSet/>
      <dgm:spPr/>
      <dgm:t>
        <a:bodyPr/>
        <a:lstStyle/>
        <a:p>
          <a:endParaRPr lang="zh-TW" altLang="en-US"/>
        </a:p>
      </dgm:t>
    </dgm:pt>
    <dgm:pt modelId="{DF4BF2CA-965A-4AFB-8201-EF8636044FCF}" type="sibTrans" cxnId="{6516D698-3082-4522-9509-0FC483F40D80}">
      <dgm:prSet/>
      <dgm:spPr/>
      <dgm:t>
        <a:bodyPr/>
        <a:lstStyle/>
        <a:p>
          <a:endParaRPr lang="zh-TW" altLang="en-US"/>
        </a:p>
      </dgm:t>
    </dgm:pt>
    <dgm:pt modelId="{D8E80558-5941-4875-9CF0-90049261D1BE}">
      <dgm:prSet custT="1"/>
      <dgm:spPr>
        <a:solidFill>
          <a:schemeClr val="bg2">
            <a:lumMod val="20000"/>
            <a:lumOff val="80000"/>
          </a:schemeClr>
        </a:solidFill>
      </dgm:spPr>
      <dgm:t>
        <a:bodyPr anchor="ctr"/>
        <a:lstStyle/>
        <a:p>
          <a:pPr rtl="0"/>
          <a:r>
            <a:rPr lang="en-US" altLang="zh-TW" sz="2800" dirty="0">
              <a:latin typeface="標楷體" panose="03000509000000000000" pitchFamily="65" charset="-120"/>
              <a:ea typeface="標楷體" panose="03000509000000000000" pitchFamily="65" charset="-120"/>
            </a:rPr>
            <a:t>A</a:t>
          </a:r>
          <a:r>
            <a:rPr lang="zh-TW" altLang="en-US" sz="2800" dirty="0">
              <a:latin typeface="標楷體" panose="03000509000000000000" pitchFamily="65" charset="-120"/>
              <a:ea typeface="標楷體" panose="03000509000000000000" pitchFamily="65" charset="-120"/>
            </a:rPr>
            <a:t>界定教學的內容；</a:t>
          </a:r>
          <a:endParaRPr lang="zh-TW" sz="2800" dirty="0">
            <a:latin typeface="標楷體" panose="03000509000000000000" pitchFamily="65" charset="-120"/>
            <a:ea typeface="標楷體" panose="03000509000000000000" pitchFamily="65" charset="-120"/>
          </a:endParaRPr>
        </a:p>
      </dgm:t>
    </dgm:pt>
    <dgm:pt modelId="{72820B0A-C357-45AC-8540-6AC16775C0AA}" type="parTrans" cxnId="{F4188E03-7D3F-4C42-AAA1-C33D6C229D7B}">
      <dgm:prSet/>
      <dgm:spPr/>
      <dgm:t>
        <a:bodyPr/>
        <a:lstStyle/>
        <a:p>
          <a:endParaRPr lang="zh-TW" altLang="en-US"/>
        </a:p>
      </dgm:t>
    </dgm:pt>
    <dgm:pt modelId="{533966CB-7F3A-4458-B30B-9A66B7655CE2}" type="sibTrans" cxnId="{F4188E03-7D3F-4C42-AAA1-C33D6C229D7B}">
      <dgm:prSet/>
      <dgm:spPr/>
      <dgm:t>
        <a:bodyPr/>
        <a:lstStyle/>
        <a:p>
          <a:endParaRPr lang="zh-TW" altLang="en-US"/>
        </a:p>
      </dgm:t>
    </dgm:pt>
    <dgm:pt modelId="{3FEA1AF6-1F90-4313-8F33-0BCA4F611871}">
      <dgm:prSet custT="1"/>
      <dgm:spPr>
        <a:solidFill>
          <a:schemeClr val="bg2">
            <a:lumMod val="20000"/>
            <a:lumOff val="80000"/>
          </a:schemeClr>
        </a:solidFill>
      </dgm:spPr>
      <dgm:t>
        <a:bodyPr anchor="ctr"/>
        <a:lstStyle/>
        <a:p>
          <a:pPr rtl="0"/>
          <a:r>
            <a:rPr lang="en-US" altLang="zh-TW" sz="2800" dirty="0">
              <a:latin typeface="標楷體" panose="03000509000000000000" pitchFamily="65" charset="-120"/>
              <a:ea typeface="標楷體" panose="03000509000000000000" pitchFamily="65" charset="-120"/>
            </a:rPr>
            <a:t>B</a:t>
          </a:r>
          <a:r>
            <a:rPr lang="zh-TW" altLang="en-US" sz="2800" dirty="0">
              <a:latin typeface="標楷體" panose="03000509000000000000" pitchFamily="65" charset="-120"/>
              <a:ea typeface="標楷體" panose="03000509000000000000" pitchFamily="65" charset="-120"/>
            </a:rPr>
            <a:t>按順序編排；</a:t>
          </a:r>
          <a:endParaRPr lang="zh-TW" sz="2800" dirty="0">
            <a:latin typeface="標楷體" panose="03000509000000000000" pitchFamily="65" charset="-120"/>
            <a:ea typeface="標楷體" panose="03000509000000000000" pitchFamily="65" charset="-120"/>
          </a:endParaRPr>
        </a:p>
      </dgm:t>
    </dgm:pt>
    <dgm:pt modelId="{9C06409C-21E7-471F-990F-F343D5BB529C}" type="parTrans" cxnId="{30DF3B7E-42AF-4A9A-8B4C-C64651D0AA4F}">
      <dgm:prSet/>
      <dgm:spPr/>
      <dgm:t>
        <a:bodyPr/>
        <a:lstStyle/>
        <a:p>
          <a:endParaRPr lang="zh-TW" altLang="en-US"/>
        </a:p>
      </dgm:t>
    </dgm:pt>
    <dgm:pt modelId="{BD3532BB-7BD2-4EB4-8E5C-F88D1FC2B25D}" type="sibTrans" cxnId="{30DF3B7E-42AF-4A9A-8B4C-C64651D0AA4F}">
      <dgm:prSet/>
      <dgm:spPr/>
      <dgm:t>
        <a:bodyPr/>
        <a:lstStyle/>
        <a:p>
          <a:endParaRPr lang="zh-TW" altLang="en-US"/>
        </a:p>
      </dgm:t>
    </dgm:pt>
    <dgm:pt modelId="{D476C86A-14A7-444B-9D4E-EB300B7E2666}">
      <dgm:prSet custT="1"/>
      <dgm:spPr>
        <a:solidFill>
          <a:schemeClr val="bg2">
            <a:lumMod val="20000"/>
            <a:lumOff val="80000"/>
          </a:schemeClr>
        </a:solidFill>
      </dgm:spPr>
      <dgm:t>
        <a:bodyPr anchor="ctr"/>
        <a:lstStyle/>
        <a:p>
          <a:pPr rtl="0"/>
          <a:r>
            <a:rPr lang="en-US" altLang="zh-TW" sz="2800" dirty="0">
              <a:latin typeface="標楷體" panose="03000509000000000000" pitchFamily="65" charset="-120"/>
              <a:ea typeface="標楷體" panose="03000509000000000000" pitchFamily="65" charset="-120"/>
            </a:rPr>
            <a:t>C</a:t>
          </a:r>
          <a:r>
            <a:rPr lang="zh-TW" altLang="en-US" sz="2800" dirty="0">
              <a:latin typeface="標楷體" panose="03000509000000000000" pitchFamily="65" charset="-120"/>
              <a:ea typeface="標楷體" panose="03000509000000000000" pitchFamily="65" charset="-120"/>
            </a:rPr>
            <a:t>在刺激的控制下，帶動學生反應；</a:t>
          </a:r>
          <a:endParaRPr lang="zh-TW" sz="2800" dirty="0">
            <a:latin typeface="標楷體" panose="03000509000000000000" pitchFamily="65" charset="-120"/>
            <a:ea typeface="標楷體" panose="03000509000000000000" pitchFamily="65" charset="-120"/>
          </a:endParaRPr>
        </a:p>
      </dgm:t>
    </dgm:pt>
    <dgm:pt modelId="{D1F016FB-B167-4B85-B137-87350B9F5ED0}" type="parTrans" cxnId="{3129381C-A97C-46A8-B3D2-5CD76E47CB03}">
      <dgm:prSet/>
      <dgm:spPr/>
      <dgm:t>
        <a:bodyPr/>
        <a:lstStyle/>
        <a:p>
          <a:endParaRPr lang="zh-TW" altLang="en-US"/>
        </a:p>
      </dgm:t>
    </dgm:pt>
    <dgm:pt modelId="{72CB7DAB-10C5-44B5-AA99-F004EE285450}" type="sibTrans" cxnId="{3129381C-A97C-46A8-B3D2-5CD76E47CB03}">
      <dgm:prSet/>
      <dgm:spPr/>
      <dgm:t>
        <a:bodyPr/>
        <a:lstStyle/>
        <a:p>
          <a:endParaRPr lang="zh-TW" altLang="en-US"/>
        </a:p>
      </dgm:t>
    </dgm:pt>
    <dgm:pt modelId="{014195B2-6A40-404F-8271-7A3D368AE4CB}">
      <dgm:prSet custT="1"/>
      <dgm:spPr>
        <a:solidFill>
          <a:schemeClr val="bg2">
            <a:lumMod val="20000"/>
            <a:lumOff val="80000"/>
          </a:schemeClr>
        </a:solidFill>
      </dgm:spPr>
      <dgm:t>
        <a:bodyPr anchor="ctr"/>
        <a:lstStyle/>
        <a:p>
          <a:pPr rtl="0"/>
          <a:r>
            <a:rPr lang="en-US" altLang="zh-TW" sz="2800" dirty="0">
              <a:latin typeface="標楷體" panose="03000509000000000000" pitchFamily="65" charset="-120"/>
              <a:ea typeface="標楷體" panose="03000509000000000000" pitchFamily="65" charset="-120"/>
            </a:rPr>
            <a:t>D</a:t>
          </a:r>
          <a:r>
            <a:rPr lang="zh-TW" altLang="en-US" sz="2800" dirty="0">
              <a:latin typeface="標楷體" panose="03000509000000000000" pitchFamily="65" charset="-120"/>
              <a:ea typeface="標楷體" panose="03000509000000000000" pitchFamily="65" charset="-120"/>
            </a:rPr>
            <a:t>遷移並增加控制；</a:t>
          </a:r>
          <a:endParaRPr lang="zh-TW" sz="2800" dirty="0">
            <a:latin typeface="標楷體" panose="03000509000000000000" pitchFamily="65" charset="-120"/>
            <a:ea typeface="標楷體" panose="03000509000000000000" pitchFamily="65" charset="-120"/>
          </a:endParaRPr>
        </a:p>
      </dgm:t>
    </dgm:pt>
    <dgm:pt modelId="{4DA6C56E-7213-4074-9EBB-DE7D062D6FCB}" type="parTrans" cxnId="{9305D31C-DC29-4E44-8137-88540B453752}">
      <dgm:prSet/>
      <dgm:spPr/>
      <dgm:t>
        <a:bodyPr/>
        <a:lstStyle/>
        <a:p>
          <a:endParaRPr lang="zh-TW" altLang="en-US"/>
        </a:p>
      </dgm:t>
    </dgm:pt>
    <dgm:pt modelId="{AC4D0D03-5662-4CD4-BA46-C24833013CAD}" type="sibTrans" cxnId="{9305D31C-DC29-4E44-8137-88540B453752}">
      <dgm:prSet/>
      <dgm:spPr/>
      <dgm:t>
        <a:bodyPr/>
        <a:lstStyle/>
        <a:p>
          <a:endParaRPr lang="zh-TW" altLang="en-US"/>
        </a:p>
      </dgm:t>
    </dgm:pt>
    <dgm:pt modelId="{B70DA256-EB35-4C15-8A55-12CBF4BEC1D6}">
      <dgm:prSet custT="1"/>
      <dgm:spPr>
        <a:solidFill>
          <a:schemeClr val="bg2">
            <a:lumMod val="20000"/>
            <a:lumOff val="80000"/>
          </a:schemeClr>
        </a:solidFill>
      </dgm:spPr>
      <dgm:t>
        <a:bodyPr anchor="ctr"/>
        <a:lstStyle/>
        <a:p>
          <a:pPr rtl="0"/>
          <a:r>
            <a:rPr lang="en-US" altLang="zh-TW" sz="2800" dirty="0">
              <a:latin typeface="標楷體" panose="03000509000000000000" pitchFamily="65" charset="-120"/>
              <a:ea typeface="標楷體" panose="03000509000000000000" pitchFamily="65" charset="-120"/>
            </a:rPr>
            <a:t>E</a:t>
          </a:r>
          <a:r>
            <a:rPr lang="zh-TW" altLang="en-US" sz="2800" dirty="0">
              <a:latin typeface="標楷體" panose="03000509000000000000" pitchFamily="65" charset="-120"/>
              <a:ea typeface="標楷體" panose="03000509000000000000" pitchFamily="65" charset="-120"/>
            </a:rPr>
            <a:t>統整以前資料和新資料以維持行為強度；</a:t>
          </a:r>
          <a:endParaRPr lang="zh-TW" sz="2800" dirty="0">
            <a:latin typeface="標楷體" panose="03000509000000000000" pitchFamily="65" charset="-120"/>
            <a:ea typeface="標楷體" panose="03000509000000000000" pitchFamily="65" charset="-120"/>
          </a:endParaRPr>
        </a:p>
      </dgm:t>
    </dgm:pt>
    <dgm:pt modelId="{954C1B9E-BD48-4595-B1A3-42D4913A4C54}" type="parTrans" cxnId="{BFAE4166-0994-40C8-81E6-F53AE679AAA7}">
      <dgm:prSet/>
      <dgm:spPr/>
      <dgm:t>
        <a:bodyPr/>
        <a:lstStyle/>
        <a:p>
          <a:endParaRPr lang="zh-TW" altLang="en-US"/>
        </a:p>
      </dgm:t>
    </dgm:pt>
    <dgm:pt modelId="{33E03736-3EB9-4EC7-B573-76DDA9862E6E}" type="sibTrans" cxnId="{BFAE4166-0994-40C8-81E6-F53AE679AAA7}">
      <dgm:prSet/>
      <dgm:spPr/>
      <dgm:t>
        <a:bodyPr/>
        <a:lstStyle/>
        <a:p>
          <a:endParaRPr lang="zh-TW" altLang="en-US"/>
        </a:p>
      </dgm:t>
    </dgm:pt>
    <dgm:pt modelId="{32BAE89C-11BC-4FD0-84E2-14EBBE2A29DE}">
      <dgm:prSet custT="1"/>
      <dgm:spPr>
        <a:solidFill>
          <a:schemeClr val="bg2">
            <a:lumMod val="20000"/>
            <a:lumOff val="80000"/>
          </a:schemeClr>
        </a:solidFill>
      </dgm:spPr>
      <dgm:t>
        <a:bodyPr anchor="ctr"/>
        <a:lstStyle/>
        <a:p>
          <a:pPr rtl="0"/>
          <a:r>
            <a:rPr lang="en-US" altLang="zh-TW" sz="2800" dirty="0">
              <a:latin typeface="標楷體" panose="03000509000000000000" pitchFamily="65" charset="-120"/>
              <a:ea typeface="標楷體" panose="03000509000000000000" pitchFamily="65" charset="-120"/>
            </a:rPr>
            <a:t>G</a:t>
          </a:r>
          <a:r>
            <a:rPr lang="zh-TW" altLang="en-US" sz="2800" dirty="0">
              <a:latin typeface="標楷體" panose="03000509000000000000" pitchFamily="65" charset="-120"/>
              <a:ea typeface="標楷體" panose="03000509000000000000" pitchFamily="65" charset="-120"/>
            </a:rPr>
            <a:t>少於</a:t>
          </a:r>
          <a:r>
            <a:rPr lang="en-US" altLang="zh-TW" sz="2800" dirty="0">
              <a:latin typeface="標楷體" panose="03000509000000000000" pitchFamily="65" charset="-120"/>
              <a:ea typeface="標楷體" panose="03000509000000000000" pitchFamily="65" charset="-120"/>
            </a:rPr>
            <a:t>95</a:t>
          </a:r>
          <a:r>
            <a:rPr lang="zh-TW" altLang="en-US" sz="2800" dirty="0">
              <a:latin typeface="標楷體" panose="03000509000000000000" pitchFamily="65" charset="-120"/>
              <a:ea typeface="標楷體" panose="03000509000000000000" pitchFamily="65" charset="-120"/>
            </a:rPr>
            <a:t>％的正確反應，應負起責任。</a:t>
          </a:r>
          <a:endParaRPr lang="zh-TW" sz="2800" dirty="0">
            <a:latin typeface="標楷體" panose="03000509000000000000" pitchFamily="65" charset="-120"/>
            <a:ea typeface="標楷體" panose="03000509000000000000" pitchFamily="65" charset="-120"/>
          </a:endParaRPr>
        </a:p>
      </dgm:t>
    </dgm:pt>
    <dgm:pt modelId="{760A2BCB-4C06-46AB-BE4D-6D480C7EA232}" type="parTrans" cxnId="{27B2A36E-86D8-492B-ACC8-017C0B4D0053}">
      <dgm:prSet/>
      <dgm:spPr/>
      <dgm:t>
        <a:bodyPr/>
        <a:lstStyle/>
        <a:p>
          <a:endParaRPr lang="zh-TW" altLang="en-US"/>
        </a:p>
      </dgm:t>
    </dgm:pt>
    <dgm:pt modelId="{9AA98C47-6336-4C1E-918A-64200E258E2C}" type="sibTrans" cxnId="{27B2A36E-86D8-492B-ACC8-017C0B4D0053}">
      <dgm:prSet/>
      <dgm:spPr/>
      <dgm:t>
        <a:bodyPr/>
        <a:lstStyle/>
        <a:p>
          <a:endParaRPr lang="zh-TW" altLang="en-US"/>
        </a:p>
      </dgm:t>
    </dgm:pt>
    <dgm:pt modelId="{EA1EEF68-17EE-4BD5-8445-33EAD9498137}">
      <dgm:prSet custT="1"/>
      <dgm:spPr>
        <a:solidFill>
          <a:schemeClr val="bg2">
            <a:lumMod val="20000"/>
            <a:lumOff val="80000"/>
          </a:schemeClr>
        </a:solidFill>
      </dgm:spPr>
      <dgm:t>
        <a:bodyPr anchor="ctr"/>
        <a:lstStyle/>
        <a:p>
          <a:pPr rtl="0"/>
          <a:r>
            <a:rPr lang="en-US" altLang="zh-TW" sz="2800" dirty="0">
              <a:latin typeface="標楷體" panose="03000509000000000000" pitchFamily="65" charset="-120"/>
              <a:ea typeface="標楷體" panose="03000509000000000000" pitchFamily="65" charset="-120"/>
            </a:rPr>
            <a:t>F</a:t>
          </a:r>
          <a:r>
            <a:rPr lang="zh-TW" altLang="en-US" sz="2800" dirty="0">
              <a:latin typeface="標楷體" panose="03000509000000000000" pitchFamily="65" charset="-120"/>
              <a:ea typeface="標楷體" panose="03000509000000000000" pitchFamily="65" charset="-120"/>
            </a:rPr>
            <a:t>教材編序以便</a:t>
          </a:r>
          <a:r>
            <a:rPr lang="en-US" altLang="zh-TW" sz="2800" dirty="0">
              <a:latin typeface="標楷體" panose="03000509000000000000" pitchFamily="65" charset="-120"/>
              <a:ea typeface="標楷體" panose="03000509000000000000" pitchFamily="65" charset="-120"/>
            </a:rPr>
            <a:t>95</a:t>
          </a:r>
          <a:r>
            <a:rPr lang="zh-TW" altLang="en-US" sz="2800" dirty="0">
              <a:latin typeface="標楷體" panose="03000509000000000000" pitchFamily="65" charset="-120"/>
              <a:ea typeface="標楷體" panose="03000509000000000000" pitchFamily="65" charset="-120"/>
            </a:rPr>
            <a:t>％的正確反應；</a:t>
          </a:r>
          <a:endParaRPr lang="zh-TW" sz="2800" dirty="0">
            <a:latin typeface="標楷體" panose="03000509000000000000" pitchFamily="65" charset="-120"/>
            <a:ea typeface="標楷體" panose="03000509000000000000" pitchFamily="65" charset="-120"/>
          </a:endParaRPr>
        </a:p>
      </dgm:t>
    </dgm:pt>
    <dgm:pt modelId="{7A2FB98D-8EF8-4A78-B26D-5851B843F529}" type="parTrans" cxnId="{7673164A-E245-47B6-9F9D-D0FC6956760A}">
      <dgm:prSet/>
      <dgm:spPr/>
      <dgm:t>
        <a:bodyPr/>
        <a:lstStyle/>
        <a:p>
          <a:endParaRPr lang="zh-TW" altLang="en-US"/>
        </a:p>
      </dgm:t>
    </dgm:pt>
    <dgm:pt modelId="{21E70BB8-CC02-4570-933B-640CBB5FD09E}" type="sibTrans" cxnId="{7673164A-E245-47B6-9F9D-D0FC6956760A}">
      <dgm:prSet/>
      <dgm:spPr/>
      <dgm:t>
        <a:bodyPr/>
        <a:lstStyle/>
        <a:p>
          <a:endParaRPr lang="zh-TW" altLang="en-US"/>
        </a:p>
      </dgm:t>
    </dgm:pt>
    <dgm:pt modelId="{F1F0E894-F13C-429E-9922-B25DE19899B4}" type="pres">
      <dgm:prSet presAssocID="{A5BB60E9-F5EC-4094-BE60-BB1E17AC6CCA}" presName="linear" presStyleCnt="0">
        <dgm:presLayoutVars>
          <dgm:animLvl val="lvl"/>
          <dgm:resizeHandles val="exact"/>
        </dgm:presLayoutVars>
      </dgm:prSet>
      <dgm:spPr/>
    </dgm:pt>
    <dgm:pt modelId="{37DCCA26-9DD9-4707-81A1-8070A18AAC49}" type="pres">
      <dgm:prSet presAssocID="{B2731257-0428-4606-AA5E-D5224441A6E3}" presName="parentText" presStyleLbl="node1" presStyleIdx="0" presStyleCnt="1" custScaleY="57376" custLinFactNeighborY="-2497">
        <dgm:presLayoutVars>
          <dgm:chMax val="0"/>
          <dgm:bulletEnabled val="1"/>
        </dgm:presLayoutVars>
      </dgm:prSet>
      <dgm:spPr/>
    </dgm:pt>
    <dgm:pt modelId="{F1A05DE7-4477-4390-BA1B-669F69D33F64}" type="pres">
      <dgm:prSet presAssocID="{B2731257-0428-4606-AA5E-D5224441A6E3}" presName="childText" presStyleLbl="revTx" presStyleIdx="0" presStyleCnt="1" custScaleY="101414">
        <dgm:presLayoutVars>
          <dgm:bulletEnabled val="1"/>
        </dgm:presLayoutVars>
      </dgm:prSet>
      <dgm:spPr/>
    </dgm:pt>
  </dgm:ptLst>
  <dgm:cxnLst>
    <dgm:cxn modelId="{F4188E03-7D3F-4C42-AAA1-C33D6C229D7B}" srcId="{B2731257-0428-4606-AA5E-D5224441A6E3}" destId="{D8E80558-5941-4875-9CF0-90049261D1BE}" srcOrd="0" destOrd="0" parTransId="{72820B0A-C357-45AC-8540-6AC16775C0AA}" sibTransId="{533966CB-7F3A-4458-B30B-9A66B7655CE2}"/>
    <dgm:cxn modelId="{3129381C-A97C-46A8-B3D2-5CD76E47CB03}" srcId="{B2731257-0428-4606-AA5E-D5224441A6E3}" destId="{D476C86A-14A7-444B-9D4E-EB300B7E2666}" srcOrd="2" destOrd="0" parTransId="{D1F016FB-B167-4B85-B137-87350B9F5ED0}" sibTransId="{72CB7DAB-10C5-44B5-AA99-F004EE285450}"/>
    <dgm:cxn modelId="{9305D31C-DC29-4E44-8137-88540B453752}" srcId="{B2731257-0428-4606-AA5E-D5224441A6E3}" destId="{014195B2-6A40-404F-8271-7A3D368AE4CB}" srcOrd="3" destOrd="0" parTransId="{4DA6C56E-7213-4074-9EBB-DE7D062D6FCB}" sibTransId="{AC4D0D03-5662-4CD4-BA46-C24833013CAD}"/>
    <dgm:cxn modelId="{57636334-C966-4244-BD9F-3487BD07C3C1}" type="presOf" srcId="{EA1EEF68-17EE-4BD5-8445-33EAD9498137}" destId="{F1A05DE7-4477-4390-BA1B-669F69D33F64}" srcOrd="0" destOrd="5" presId="urn:microsoft.com/office/officeart/2005/8/layout/vList2"/>
    <dgm:cxn modelId="{321CB95C-8EEF-4360-B4CE-75D453180CD4}" type="presOf" srcId="{3FEA1AF6-1F90-4313-8F33-0BCA4F611871}" destId="{F1A05DE7-4477-4390-BA1B-669F69D33F64}" srcOrd="0" destOrd="1" presId="urn:microsoft.com/office/officeart/2005/8/layout/vList2"/>
    <dgm:cxn modelId="{66F96B5D-11D3-48B2-9E92-9092D3D927AA}" type="presOf" srcId="{B2731257-0428-4606-AA5E-D5224441A6E3}" destId="{37DCCA26-9DD9-4707-81A1-8070A18AAC49}" srcOrd="0" destOrd="0" presId="urn:microsoft.com/office/officeart/2005/8/layout/vList2"/>
    <dgm:cxn modelId="{BFAE4166-0994-40C8-81E6-F53AE679AAA7}" srcId="{B2731257-0428-4606-AA5E-D5224441A6E3}" destId="{B70DA256-EB35-4C15-8A55-12CBF4BEC1D6}" srcOrd="4" destOrd="0" parTransId="{954C1B9E-BD48-4595-B1A3-42D4913A4C54}" sibTransId="{33E03736-3EB9-4EC7-B573-76DDA9862E6E}"/>
    <dgm:cxn modelId="{7673164A-E245-47B6-9F9D-D0FC6956760A}" srcId="{B2731257-0428-4606-AA5E-D5224441A6E3}" destId="{EA1EEF68-17EE-4BD5-8445-33EAD9498137}" srcOrd="5" destOrd="0" parTransId="{7A2FB98D-8EF8-4A78-B26D-5851B843F529}" sibTransId="{21E70BB8-CC02-4570-933B-640CBB5FD09E}"/>
    <dgm:cxn modelId="{97A74F6A-D706-4CBA-88A0-234E5633AF4C}" type="presOf" srcId="{B70DA256-EB35-4C15-8A55-12CBF4BEC1D6}" destId="{F1A05DE7-4477-4390-BA1B-669F69D33F64}" srcOrd="0" destOrd="4" presId="urn:microsoft.com/office/officeart/2005/8/layout/vList2"/>
    <dgm:cxn modelId="{27B2A36E-86D8-492B-ACC8-017C0B4D0053}" srcId="{B2731257-0428-4606-AA5E-D5224441A6E3}" destId="{32BAE89C-11BC-4FD0-84E2-14EBBE2A29DE}" srcOrd="6" destOrd="0" parTransId="{760A2BCB-4C06-46AB-BE4D-6D480C7EA232}" sibTransId="{9AA98C47-6336-4C1E-918A-64200E258E2C}"/>
    <dgm:cxn modelId="{30DF3B7E-42AF-4A9A-8B4C-C64651D0AA4F}" srcId="{B2731257-0428-4606-AA5E-D5224441A6E3}" destId="{3FEA1AF6-1F90-4313-8F33-0BCA4F611871}" srcOrd="1" destOrd="0" parTransId="{9C06409C-21E7-471F-990F-F343D5BB529C}" sibTransId="{BD3532BB-7BD2-4EB4-8E5C-F88D1FC2B25D}"/>
    <dgm:cxn modelId="{90A2BA80-A23D-4680-BB29-A51315CC9FCD}" type="presOf" srcId="{D8E80558-5941-4875-9CF0-90049261D1BE}" destId="{F1A05DE7-4477-4390-BA1B-669F69D33F64}" srcOrd="0" destOrd="0" presId="urn:microsoft.com/office/officeart/2005/8/layout/vList2"/>
    <dgm:cxn modelId="{6EACD680-685C-467C-8283-ABE4DDA2CF18}" type="presOf" srcId="{32BAE89C-11BC-4FD0-84E2-14EBBE2A29DE}" destId="{F1A05DE7-4477-4390-BA1B-669F69D33F64}" srcOrd="0" destOrd="6" presId="urn:microsoft.com/office/officeart/2005/8/layout/vList2"/>
    <dgm:cxn modelId="{77C3B197-C6F3-4E70-AD4B-ECF18AF1AADB}" type="presOf" srcId="{A5BB60E9-F5EC-4094-BE60-BB1E17AC6CCA}" destId="{F1F0E894-F13C-429E-9922-B25DE19899B4}" srcOrd="0" destOrd="0" presId="urn:microsoft.com/office/officeart/2005/8/layout/vList2"/>
    <dgm:cxn modelId="{6516D698-3082-4522-9509-0FC483F40D80}" srcId="{A5BB60E9-F5EC-4094-BE60-BB1E17AC6CCA}" destId="{B2731257-0428-4606-AA5E-D5224441A6E3}" srcOrd="0" destOrd="0" parTransId="{F8E6AFEB-D0B7-46BF-8EBC-81DC4CBE310E}" sibTransId="{DF4BF2CA-965A-4AFB-8201-EF8636044FCF}"/>
    <dgm:cxn modelId="{057940D2-356F-4307-AE9C-F43A7DB0321C}" type="presOf" srcId="{014195B2-6A40-404F-8271-7A3D368AE4CB}" destId="{F1A05DE7-4477-4390-BA1B-669F69D33F64}" srcOrd="0" destOrd="3" presId="urn:microsoft.com/office/officeart/2005/8/layout/vList2"/>
    <dgm:cxn modelId="{676B1ED8-881A-4FD7-8F7D-DF5C815F1877}" type="presOf" srcId="{D476C86A-14A7-444B-9D4E-EB300B7E2666}" destId="{F1A05DE7-4477-4390-BA1B-669F69D33F64}" srcOrd="0" destOrd="2" presId="urn:microsoft.com/office/officeart/2005/8/layout/vList2"/>
    <dgm:cxn modelId="{432EA734-B624-45CD-9A0A-F20E75C5DD7A}" type="presParOf" srcId="{F1F0E894-F13C-429E-9922-B25DE19899B4}" destId="{37DCCA26-9DD9-4707-81A1-8070A18AAC49}" srcOrd="0" destOrd="0" presId="urn:microsoft.com/office/officeart/2005/8/layout/vList2"/>
    <dgm:cxn modelId="{2BB75CC5-998F-49F8-960F-749DAE400201}" type="presParOf" srcId="{F1F0E894-F13C-429E-9922-B25DE19899B4}" destId="{F1A05DE7-4477-4390-BA1B-669F69D33F64}" srcOrd="1"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4D17DE9-6D8D-4553-89AA-CA0EABA4FD77}"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zh-TW" altLang="en-US"/>
        </a:p>
      </dgm:t>
    </dgm:pt>
    <dgm:pt modelId="{D4CC2223-FE4B-427D-A204-DCDA7A8A6DD4}">
      <dgm:prSet custT="1"/>
      <dgm:spPr/>
      <dgm:t>
        <a:bodyPr/>
        <a:lstStyle/>
        <a:p>
          <a:pPr rtl="0"/>
          <a:r>
            <a:rPr kumimoji="1" lang="en-US" sz="2800" dirty="0">
              <a:solidFill>
                <a:srgbClr val="131827"/>
              </a:solidFill>
              <a:latin typeface="標楷體" panose="03000509000000000000" pitchFamily="65" charset="-120"/>
              <a:ea typeface="標楷體" panose="03000509000000000000" pitchFamily="65" charset="-120"/>
            </a:rPr>
            <a:t>(1)</a:t>
          </a:r>
          <a:r>
            <a:rPr kumimoji="1" lang="zh-TW" sz="2800" dirty="0">
              <a:solidFill>
                <a:srgbClr val="131827"/>
              </a:solidFill>
              <a:latin typeface="標楷體" panose="03000509000000000000" pitchFamily="65" charset="-120"/>
              <a:ea typeface="標楷體" panose="03000509000000000000" pitchFamily="65" charset="-120"/>
            </a:rPr>
            <a:t>在個人的層次方面，學習需要：</a:t>
          </a:r>
          <a:endParaRPr lang="zh-TW" sz="2800" dirty="0">
            <a:solidFill>
              <a:srgbClr val="131827"/>
            </a:solidFill>
            <a:latin typeface="標楷體" panose="03000509000000000000" pitchFamily="65" charset="-120"/>
            <a:ea typeface="標楷體" panose="03000509000000000000" pitchFamily="65" charset="-120"/>
          </a:endParaRPr>
        </a:p>
      </dgm:t>
    </dgm:pt>
    <dgm:pt modelId="{AEAB9FFD-7C41-4FE8-B0FC-45337CECA092}" type="parTrans" cxnId="{0EB8C0EC-E2D3-4A89-800C-7BA36CAE6825}">
      <dgm:prSet/>
      <dgm:spPr/>
      <dgm:t>
        <a:bodyPr/>
        <a:lstStyle/>
        <a:p>
          <a:endParaRPr lang="zh-TW" altLang="en-US"/>
        </a:p>
      </dgm:t>
    </dgm:pt>
    <dgm:pt modelId="{E887F0AE-CD84-47A4-8FEF-E68140EBC803}" type="sibTrans" cxnId="{0EB8C0EC-E2D3-4A89-800C-7BA36CAE6825}">
      <dgm:prSet/>
      <dgm:spPr/>
      <dgm:t>
        <a:bodyPr/>
        <a:lstStyle/>
        <a:p>
          <a:endParaRPr lang="zh-TW" altLang="en-US"/>
        </a:p>
      </dgm:t>
    </dgm:pt>
    <dgm:pt modelId="{04AA2238-2E89-4FCB-B964-C2302C033C90}">
      <dgm:prSet custT="1"/>
      <dgm:spPr>
        <a:solidFill>
          <a:srgbClr val="FFFFFF"/>
        </a:solidFill>
      </dgm:spPr>
      <dgm:t>
        <a:bodyPr anchor="ctr"/>
        <a:lstStyle/>
        <a:p>
          <a:pPr rtl="0"/>
          <a:r>
            <a:rPr lang="en-US" altLang="zh-TW" sz="2800" dirty="0">
              <a:latin typeface="標楷體" panose="03000509000000000000" pitchFamily="65" charset="-120"/>
              <a:ea typeface="標楷體" panose="03000509000000000000" pitchFamily="65" charset="-120"/>
            </a:rPr>
            <a:t>A</a:t>
          </a:r>
          <a:r>
            <a:rPr lang="zh-TW" altLang="en-US" sz="2800" dirty="0">
              <a:latin typeface="標楷體" panose="03000509000000000000" pitchFamily="65" charset="-120"/>
              <a:ea typeface="標楷體" panose="03000509000000000000" pitchFamily="65" charset="-120"/>
            </a:rPr>
            <a:t>先學會目前的教材，才能往前繼續學習；</a:t>
          </a:r>
          <a:endParaRPr lang="zh-TW" sz="2800" dirty="0">
            <a:latin typeface="標楷體" panose="03000509000000000000" pitchFamily="65" charset="-120"/>
            <a:ea typeface="標楷體" panose="03000509000000000000" pitchFamily="65" charset="-120"/>
          </a:endParaRPr>
        </a:p>
      </dgm:t>
    </dgm:pt>
    <dgm:pt modelId="{B7AE21DE-BB28-41A5-890B-9F04FFE07AB7}" type="parTrans" cxnId="{70B6E844-5B08-42FC-908E-112C4F46E468}">
      <dgm:prSet/>
      <dgm:spPr/>
      <dgm:t>
        <a:bodyPr/>
        <a:lstStyle/>
        <a:p>
          <a:endParaRPr lang="zh-TW" altLang="en-US"/>
        </a:p>
      </dgm:t>
    </dgm:pt>
    <dgm:pt modelId="{D4EBEABF-8A9D-4D11-8706-C172E774D081}" type="sibTrans" cxnId="{70B6E844-5B08-42FC-908E-112C4F46E468}">
      <dgm:prSet/>
      <dgm:spPr/>
      <dgm:t>
        <a:bodyPr/>
        <a:lstStyle/>
        <a:p>
          <a:endParaRPr lang="zh-TW" altLang="en-US"/>
        </a:p>
      </dgm:t>
    </dgm:pt>
    <dgm:pt modelId="{06D85631-9E0B-4FD2-9CA5-4AAB07CB8910}">
      <dgm:prSet custT="1"/>
      <dgm:spPr>
        <a:solidFill>
          <a:srgbClr val="FFFFFF"/>
        </a:solidFill>
      </dgm:spPr>
      <dgm:t>
        <a:bodyPr anchor="ctr"/>
        <a:lstStyle/>
        <a:p>
          <a:pPr rtl="0"/>
          <a:r>
            <a:rPr lang="en-US" altLang="zh-TW" sz="2800" dirty="0">
              <a:latin typeface="標楷體" panose="03000509000000000000" pitchFamily="65" charset="-120"/>
              <a:ea typeface="標楷體" panose="03000509000000000000" pitchFamily="65" charset="-120"/>
            </a:rPr>
            <a:t>B</a:t>
          </a:r>
          <a:r>
            <a:rPr lang="zh-TW" altLang="en-US" sz="2800" dirty="0">
              <a:latin typeface="標楷體" panose="03000509000000000000" pitchFamily="65" charset="-120"/>
              <a:ea typeface="標楷體" panose="03000509000000000000" pitchFamily="65" charset="-120"/>
            </a:rPr>
            <a:t>唯有準備就緒時，才能呈現新教材；</a:t>
          </a:r>
          <a:endParaRPr lang="zh-TW" sz="2800" dirty="0">
            <a:latin typeface="標楷體" panose="03000509000000000000" pitchFamily="65" charset="-120"/>
            <a:ea typeface="標楷體" panose="03000509000000000000" pitchFamily="65" charset="-120"/>
          </a:endParaRPr>
        </a:p>
      </dgm:t>
    </dgm:pt>
    <dgm:pt modelId="{93EE66FA-466B-4646-963B-69274795A435}" type="parTrans" cxnId="{7C61F3A4-BEB7-4BE0-856A-2D712E80402A}">
      <dgm:prSet/>
      <dgm:spPr/>
      <dgm:t>
        <a:bodyPr/>
        <a:lstStyle/>
        <a:p>
          <a:endParaRPr lang="zh-TW" altLang="en-US"/>
        </a:p>
      </dgm:t>
    </dgm:pt>
    <dgm:pt modelId="{A0B4F0DE-F48D-41F8-81E4-AF51674FAE1B}" type="sibTrans" cxnId="{7C61F3A4-BEB7-4BE0-856A-2D712E80402A}">
      <dgm:prSet/>
      <dgm:spPr/>
      <dgm:t>
        <a:bodyPr/>
        <a:lstStyle/>
        <a:p>
          <a:endParaRPr lang="zh-TW" altLang="en-US"/>
        </a:p>
      </dgm:t>
    </dgm:pt>
    <dgm:pt modelId="{412CC4AB-DAD3-47A1-829C-3CA9F69402E7}">
      <dgm:prSet custT="1"/>
      <dgm:spPr>
        <a:solidFill>
          <a:srgbClr val="FFFFFF"/>
        </a:solidFill>
      </dgm:spPr>
      <dgm:t>
        <a:bodyPr anchor="ctr"/>
        <a:lstStyle/>
        <a:p>
          <a:pPr rtl="0"/>
          <a:r>
            <a:rPr lang="en-US" altLang="zh-TW" sz="2800" dirty="0">
              <a:latin typeface="標楷體" panose="03000509000000000000" pitchFamily="65" charset="-120"/>
              <a:ea typeface="標楷體" panose="03000509000000000000" pitchFamily="65" charset="-120"/>
            </a:rPr>
            <a:t>C</a:t>
          </a:r>
          <a:r>
            <a:rPr lang="zh-TW" altLang="en-US" sz="2800" dirty="0">
              <a:latin typeface="標楷體" panose="03000509000000000000" pitchFamily="65" charset="-120"/>
              <a:ea typeface="標楷體" panose="03000509000000000000" pitchFamily="65" charset="-120"/>
            </a:rPr>
            <a:t>透過技術，誘導正確答案；</a:t>
          </a:r>
          <a:endParaRPr lang="zh-TW" sz="2800" dirty="0">
            <a:latin typeface="標楷體" panose="03000509000000000000" pitchFamily="65" charset="-120"/>
            <a:ea typeface="標楷體" panose="03000509000000000000" pitchFamily="65" charset="-120"/>
          </a:endParaRPr>
        </a:p>
      </dgm:t>
    </dgm:pt>
    <dgm:pt modelId="{06DC916A-687E-4335-A3D6-96A7A0930372}" type="parTrans" cxnId="{E733E055-BCD8-4782-B46A-20B3141ED8C3}">
      <dgm:prSet/>
      <dgm:spPr/>
      <dgm:t>
        <a:bodyPr/>
        <a:lstStyle/>
        <a:p>
          <a:endParaRPr lang="zh-TW" altLang="en-US"/>
        </a:p>
      </dgm:t>
    </dgm:pt>
    <dgm:pt modelId="{0AFED5E7-AB34-4717-9070-B3B2CD8B6584}" type="sibTrans" cxnId="{E733E055-BCD8-4782-B46A-20B3141ED8C3}">
      <dgm:prSet/>
      <dgm:spPr/>
      <dgm:t>
        <a:bodyPr/>
        <a:lstStyle/>
        <a:p>
          <a:endParaRPr lang="zh-TW" altLang="en-US"/>
        </a:p>
      </dgm:t>
    </dgm:pt>
    <dgm:pt modelId="{1A13CB8E-7F28-427F-A451-636B87E92248}">
      <dgm:prSet custT="1"/>
      <dgm:spPr>
        <a:solidFill>
          <a:srgbClr val="FFFFFF"/>
        </a:solidFill>
      </dgm:spPr>
      <dgm:t>
        <a:bodyPr anchor="ctr"/>
        <a:lstStyle/>
        <a:p>
          <a:pPr rtl="0"/>
          <a:r>
            <a:rPr lang="en-US" altLang="zh-TW" sz="2800" dirty="0">
              <a:latin typeface="標楷體" panose="03000509000000000000" pitchFamily="65" charset="-120"/>
              <a:ea typeface="標楷體" panose="03000509000000000000" pitchFamily="65" charset="-120"/>
            </a:rPr>
            <a:t>D</a:t>
          </a:r>
          <a:r>
            <a:rPr lang="zh-TW" altLang="en-US" sz="2800" dirty="0">
              <a:latin typeface="標楷體" panose="03000509000000000000" pitchFamily="65" charset="-120"/>
              <a:ea typeface="標楷體" panose="03000509000000000000" pitchFamily="65" charset="-120"/>
            </a:rPr>
            <a:t>透過立即回饋及增強，引起動機。</a:t>
          </a:r>
          <a:endParaRPr lang="zh-TW" sz="2800" dirty="0">
            <a:latin typeface="標楷體" panose="03000509000000000000" pitchFamily="65" charset="-120"/>
            <a:ea typeface="標楷體" panose="03000509000000000000" pitchFamily="65" charset="-120"/>
          </a:endParaRPr>
        </a:p>
      </dgm:t>
    </dgm:pt>
    <dgm:pt modelId="{30DC708A-9C6E-4A1E-AF4B-42F1B77EB610}" type="parTrans" cxnId="{8F3889CE-ACA2-4A16-A384-4DF85928744D}">
      <dgm:prSet/>
      <dgm:spPr/>
      <dgm:t>
        <a:bodyPr/>
        <a:lstStyle/>
        <a:p>
          <a:endParaRPr lang="zh-TW" altLang="en-US"/>
        </a:p>
      </dgm:t>
    </dgm:pt>
    <dgm:pt modelId="{AB9FB409-360B-4E41-98BC-A1F2781A43C1}" type="sibTrans" cxnId="{8F3889CE-ACA2-4A16-A384-4DF85928744D}">
      <dgm:prSet/>
      <dgm:spPr/>
      <dgm:t>
        <a:bodyPr/>
        <a:lstStyle/>
        <a:p>
          <a:endParaRPr lang="zh-TW" altLang="en-US"/>
        </a:p>
      </dgm:t>
    </dgm:pt>
    <dgm:pt modelId="{2AB726D2-E307-42CC-98A5-A06E08D81E73}" type="pres">
      <dgm:prSet presAssocID="{84D17DE9-6D8D-4553-89AA-CA0EABA4FD77}" presName="linear" presStyleCnt="0">
        <dgm:presLayoutVars>
          <dgm:animLvl val="lvl"/>
          <dgm:resizeHandles val="exact"/>
        </dgm:presLayoutVars>
      </dgm:prSet>
      <dgm:spPr/>
    </dgm:pt>
    <dgm:pt modelId="{FC4E4A0D-2D0F-40BC-AB63-193C42B48FA8}" type="pres">
      <dgm:prSet presAssocID="{D4CC2223-FE4B-427D-A204-DCDA7A8A6DD4}" presName="parentText" presStyleLbl="node1" presStyleIdx="0" presStyleCnt="1" custScaleY="170153" custLinFactNeighborX="-935" custLinFactNeighborY="-3790">
        <dgm:presLayoutVars>
          <dgm:chMax val="0"/>
          <dgm:bulletEnabled val="1"/>
        </dgm:presLayoutVars>
      </dgm:prSet>
      <dgm:spPr/>
    </dgm:pt>
    <dgm:pt modelId="{8E9583BF-2BEC-4269-8D63-577340CF6803}" type="pres">
      <dgm:prSet presAssocID="{D4CC2223-FE4B-427D-A204-DCDA7A8A6DD4}" presName="childText" presStyleLbl="revTx" presStyleIdx="0" presStyleCnt="1" custScaleY="114469" custLinFactNeighborY="12370">
        <dgm:presLayoutVars>
          <dgm:bulletEnabled val="1"/>
        </dgm:presLayoutVars>
      </dgm:prSet>
      <dgm:spPr/>
    </dgm:pt>
  </dgm:ptLst>
  <dgm:cxnLst>
    <dgm:cxn modelId="{D4C1742E-CF44-4F90-89D6-CC29257DF911}" type="presOf" srcId="{D4CC2223-FE4B-427D-A204-DCDA7A8A6DD4}" destId="{FC4E4A0D-2D0F-40BC-AB63-193C42B48FA8}" srcOrd="0" destOrd="0" presId="urn:microsoft.com/office/officeart/2005/8/layout/vList2"/>
    <dgm:cxn modelId="{37997D63-ABA6-45A9-90B8-A7E8D90FAD09}" type="presOf" srcId="{412CC4AB-DAD3-47A1-829C-3CA9F69402E7}" destId="{8E9583BF-2BEC-4269-8D63-577340CF6803}" srcOrd="0" destOrd="2" presId="urn:microsoft.com/office/officeart/2005/8/layout/vList2"/>
    <dgm:cxn modelId="{70B6E844-5B08-42FC-908E-112C4F46E468}" srcId="{D4CC2223-FE4B-427D-A204-DCDA7A8A6DD4}" destId="{04AA2238-2E89-4FCB-B964-C2302C033C90}" srcOrd="0" destOrd="0" parTransId="{B7AE21DE-BB28-41A5-890B-9F04FFE07AB7}" sibTransId="{D4EBEABF-8A9D-4D11-8706-C172E774D081}"/>
    <dgm:cxn modelId="{E733E055-BCD8-4782-B46A-20B3141ED8C3}" srcId="{D4CC2223-FE4B-427D-A204-DCDA7A8A6DD4}" destId="{412CC4AB-DAD3-47A1-829C-3CA9F69402E7}" srcOrd="2" destOrd="0" parTransId="{06DC916A-687E-4335-A3D6-96A7A0930372}" sibTransId="{0AFED5E7-AB34-4717-9070-B3B2CD8B6584}"/>
    <dgm:cxn modelId="{0BED6478-4F19-4500-A605-F0BF2BE4AE55}" type="presOf" srcId="{1A13CB8E-7F28-427F-A451-636B87E92248}" destId="{8E9583BF-2BEC-4269-8D63-577340CF6803}" srcOrd="0" destOrd="3" presId="urn:microsoft.com/office/officeart/2005/8/layout/vList2"/>
    <dgm:cxn modelId="{12E40391-301F-42A4-BAA8-E6B14541DB79}" type="presOf" srcId="{04AA2238-2E89-4FCB-B964-C2302C033C90}" destId="{8E9583BF-2BEC-4269-8D63-577340CF6803}" srcOrd="0" destOrd="0" presId="urn:microsoft.com/office/officeart/2005/8/layout/vList2"/>
    <dgm:cxn modelId="{7C61F3A4-BEB7-4BE0-856A-2D712E80402A}" srcId="{D4CC2223-FE4B-427D-A204-DCDA7A8A6DD4}" destId="{06D85631-9E0B-4FD2-9CA5-4AAB07CB8910}" srcOrd="1" destOrd="0" parTransId="{93EE66FA-466B-4646-963B-69274795A435}" sibTransId="{A0B4F0DE-F48D-41F8-81E4-AF51674FAE1B}"/>
    <dgm:cxn modelId="{8F3889CE-ACA2-4A16-A384-4DF85928744D}" srcId="{D4CC2223-FE4B-427D-A204-DCDA7A8A6DD4}" destId="{1A13CB8E-7F28-427F-A451-636B87E92248}" srcOrd="3" destOrd="0" parTransId="{30DC708A-9C6E-4A1E-AF4B-42F1B77EB610}" sibTransId="{AB9FB409-360B-4E41-98BC-A1F2781A43C1}"/>
    <dgm:cxn modelId="{6D2696CF-9B72-477F-91BB-9780BF77F18C}" type="presOf" srcId="{84D17DE9-6D8D-4553-89AA-CA0EABA4FD77}" destId="{2AB726D2-E307-42CC-98A5-A06E08D81E73}" srcOrd="0" destOrd="0" presId="urn:microsoft.com/office/officeart/2005/8/layout/vList2"/>
    <dgm:cxn modelId="{0EB8C0EC-E2D3-4A89-800C-7BA36CAE6825}" srcId="{84D17DE9-6D8D-4553-89AA-CA0EABA4FD77}" destId="{D4CC2223-FE4B-427D-A204-DCDA7A8A6DD4}" srcOrd="0" destOrd="0" parTransId="{AEAB9FFD-7C41-4FE8-B0FC-45337CECA092}" sibTransId="{E887F0AE-CD84-47A4-8FEF-E68140EBC803}"/>
    <dgm:cxn modelId="{F4332FFE-826A-4A01-955E-597E127B8659}" type="presOf" srcId="{06D85631-9E0B-4FD2-9CA5-4AAB07CB8910}" destId="{8E9583BF-2BEC-4269-8D63-577340CF6803}" srcOrd="0" destOrd="1" presId="urn:microsoft.com/office/officeart/2005/8/layout/vList2"/>
    <dgm:cxn modelId="{BE59177B-2416-4A26-81D7-CD13C5D4CC5D}" type="presParOf" srcId="{2AB726D2-E307-42CC-98A5-A06E08D81E73}" destId="{FC4E4A0D-2D0F-40BC-AB63-193C42B48FA8}" srcOrd="0" destOrd="0" presId="urn:microsoft.com/office/officeart/2005/8/layout/vList2"/>
    <dgm:cxn modelId="{F2A642A2-2087-4783-BE30-0AC56A09E68B}" type="presParOf" srcId="{2AB726D2-E307-42CC-98A5-A06E08D81E73}" destId="{8E9583BF-2BEC-4269-8D63-577340CF6803}" srcOrd="1"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06E91A2-FEFF-4DFA-88CC-73303669CA7A}" type="doc">
      <dgm:prSet loTypeId="urn:microsoft.com/office/officeart/2005/8/layout/vList3" loCatId="list" qsTypeId="urn:microsoft.com/office/officeart/2005/8/quickstyle/3d3" qsCatId="3D" csTypeId="urn:microsoft.com/office/officeart/2005/8/colors/colorful2" csCatId="colorful" phldr="1"/>
      <dgm:spPr/>
      <dgm:t>
        <a:bodyPr/>
        <a:lstStyle/>
        <a:p>
          <a:endParaRPr lang="zh-TW" altLang="en-US"/>
        </a:p>
      </dgm:t>
    </dgm:pt>
    <dgm:pt modelId="{321981EE-625C-4304-8055-0092B681AC85}">
      <dgm:prSet custT="1"/>
      <dgm:spPr/>
      <dgm:t>
        <a:bodyPr/>
        <a:lstStyle/>
        <a:p>
          <a:pPr algn="l" rtl="0"/>
          <a:r>
            <a:rPr kumimoji="1" lang="en-US" sz="2400" dirty="0">
              <a:solidFill>
                <a:srgbClr val="131827"/>
              </a:solidFill>
              <a:latin typeface="標楷體" panose="03000509000000000000" pitchFamily="65" charset="-120"/>
              <a:ea typeface="標楷體" panose="03000509000000000000" pitchFamily="65" charset="-120"/>
            </a:rPr>
            <a:t>1.</a:t>
          </a:r>
          <a:r>
            <a:rPr kumimoji="1" lang="zh-TW" sz="2400" dirty="0">
              <a:solidFill>
                <a:srgbClr val="131827"/>
              </a:solidFill>
              <a:latin typeface="標楷體" panose="03000509000000000000" pitchFamily="65" charset="-120"/>
              <a:ea typeface="標楷體" panose="03000509000000000000" pitchFamily="65" charset="-120"/>
            </a:rPr>
            <a:t>編序教學有若干優點，它可降低動機的差異性，學生學習更有信心，更想繼續往前學習。它可以用於特殊教育的學生如智能或感官有缺陷的學生。</a:t>
          </a:r>
          <a:endParaRPr lang="zh-TW" sz="2400" dirty="0">
            <a:solidFill>
              <a:srgbClr val="131827"/>
            </a:solidFill>
            <a:latin typeface="標楷體" panose="03000509000000000000" pitchFamily="65" charset="-120"/>
            <a:ea typeface="標楷體" panose="03000509000000000000" pitchFamily="65" charset="-120"/>
          </a:endParaRPr>
        </a:p>
      </dgm:t>
    </dgm:pt>
    <dgm:pt modelId="{E86D4AD8-3C1E-453D-84C3-40C95F656C05}" type="parTrans" cxnId="{89660853-D407-474E-94CB-3B4643D6E91F}">
      <dgm:prSet/>
      <dgm:spPr/>
      <dgm:t>
        <a:bodyPr/>
        <a:lstStyle/>
        <a:p>
          <a:endParaRPr lang="zh-TW" altLang="en-US"/>
        </a:p>
      </dgm:t>
    </dgm:pt>
    <dgm:pt modelId="{C33F3D9F-9E06-4F4F-9713-72016282FD10}" type="sibTrans" cxnId="{89660853-D407-474E-94CB-3B4643D6E91F}">
      <dgm:prSet/>
      <dgm:spPr/>
      <dgm:t>
        <a:bodyPr/>
        <a:lstStyle/>
        <a:p>
          <a:endParaRPr lang="zh-TW" altLang="en-US"/>
        </a:p>
      </dgm:t>
    </dgm:pt>
    <dgm:pt modelId="{51B873F9-D9BB-44EC-9410-DF8DCDE246EF}">
      <dgm:prSet custT="1"/>
      <dgm:spPr/>
      <dgm:t>
        <a:bodyPr/>
        <a:lstStyle/>
        <a:p>
          <a:pPr algn="l" rtl="0"/>
          <a:r>
            <a:rPr kumimoji="1" lang="en-US" sz="2400" dirty="0">
              <a:solidFill>
                <a:srgbClr val="131827"/>
              </a:solidFill>
              <a:latin typeface="標楷體" panose="03000509000000000000" pitchFamily="65" charset="-120"/>
              <a:ea typeface="標楷體" panose="03000509000000000000" pitchFamily="65" charset="-120"/>
            </a:rPr>
            <a:t>2.</a:t>
          </a:r>
          <a:r>
            <a:rPr kumimoji="1" lang="zh-TW" sz="2400" dirty="0">
              <a:solidFill>
                <a:srgbClr val="131827"/>
              </a:solidFill>
              <a:latin typeface="標楷體" panose="03000509000000000000" pitchFamily="65" charset="-120"/>
              <a:ea typeface="標楷體" panose="03000509000000000000" pitchFamily="65" charset="-120"/>
            </a:rPr>
            <a:t>教學機可以離開教室單獨使用。</a:t>
          </a:r>
          <a:endParaRPr lang="zh-TW" sz="2400" dirty="0">
            <a:solidFill>
              <a:srgbClr val="131827"/>
            </a:solidFill>
            <a:latin typeface="標楷體" panose="03000509000000000000" pitchFamily="65" charset="-120"/>
            <a:ea typeface="標楷體" panose="03000509000000000000" pitchFamily="65" charset="-120"/>
          </a:endParaRPr>
        </a:p>
      </dgm:t>
    </dgm:pt>
    <dgm:pt modelId="{21458DEA-16F1-40D7-90D9-58998CADF8C0}" type="parTrans" cxnId="{68C6A1FA-667D-4FAD-ABA6-BADB2D4F2403}">
      <dgm:prSet/>
      <dgm:spPr/>
      <dgm:t>
        <a:bodyPr/>
        <a:lstStyle/>
        <a:p>
          <a:endParaRPr lang="zh-TW" altLang="en-US"/>
        </a:p>
      </dgm:t>
    </dgm:pt>
    <dgm:pt modelId="{3968F3EC-5039-4324-8ACC-48DCBA1569E9}" type="sibTrans" cxnId="{68C6A1FA-667D-4FAD-ABA6-BADB2D4F2403}">
      <dgm:prSet/>
      <dgm:spPr/>
      <dgm:t>
        <a:bodyPr/>
        <a:lstStyle/>
        <a:p>
          <a:endParaRPr lang="zh-TW" altLang="en-US"/>
        </a:p>
      </dgm:t>
    </dgm:pt>
    <dgm:pt modelId="{659ED70E-89D5-44BF-82BF-AC53DF45C2CE}">
      <dgm:prSet custT="1"/>
      <dgm:spPr/>
      <dgm:t>
        <a:bodyPr/>
        <a:lstStyle/>
        <a:p>
          <a:pPr algn="l" rtl="0"/>
          <a:r>
            <a:rPr kumimoji="1" lang="en-US" sz="2400" dirty="0">
              <a:solidFill>
                <a:srgbClr val="131827"/>
              </a:solidFill>
              <a:latin typeface="標楷體" panose="03000509000000000000" pitchFamily="65" charset="-120"/>
              <a:ea typeface="標楷體" panose="03000509000000000000" pitchFamily="65" charset="-120"/>
            </a:rPr>
            <a:t>3.</a:t>
          </a:r>
          <a:r>
            <a:rPr kumimoji="1" lang="zh-TW" sz="2400" dirty="0">
              <a:solidFill>
                <a:srgbClr val="131827"/>
              </a:solidFill>
              <a:latin typeface="標楷體" panose="03000509000000000000" pitchFamily="65" charset="-120"/>
              <a:ea typeface="標楷體" panose="03000509000000000000" pitchFamily="65" charset="-120"/>
            </a:rPr>
            <a:t>過度依賴教學機學習，學生的個性將被抹煞。</a:t>
          </a:r>
          <a:endParaRPr lang="zh-TW" sz="2400" dirty="0">
            <a:solidFill>
              <a:srgbClr val="131827"/>
            </a:solidFill>
            <a:latin typeface="標楷體" panose="03000509000000000000" pitchFamily="65" charset="-120"/>
            <a:ea typeface="標楷體" panose="03000509000000000000" pitchFamily="65" charset="-120"/>
          </a:endParaRPr>
        </a:p>
      </dgm:t>
    </dgm:pt>
    <dgm:pt modelId="{0DF81FB4-306A-41BE-A6C8-B35A94391B92}" type="parTrans" cxnId="{E91DDFD9-E8DC-477F-8C11-A5A7F4925466}">
      <dgm:prSet/>
      <dgm:spPr/>
      <dgm:t>
        <a:bodyPr/>
        <a:lstStyle/>
        <a:p>
          <a:endParaRPr lang="zh-TW" altLang="en-US"/>
        </a:p>
      </dgm:t>
    </dgm:pt>
    <dgm:pt modelId="{4BF538D5-8B88-4241-A542-738A53D285F4}" type="sibTrans" cxnId="{E91DDFD9-E8DC-477F-8C11-A5A7F4925466}">
      <dgm:prSet/>
      <dgm:spPr/>
      <dgm:t>
        <a:bodyPr/>
        <a:lstStyle/>
        <a:p>
          <a:endParaRPr lang="zh-TW" altLang="en-US"/>
        </a:p>
      </dgm:t>
    </dgm:pt>
    <dgm:pt modelId="{BC710575-9121-4E70-BDF8-6EC7085D3487}" type="pres">
      <dgm:prSet presAssocID="{706E91A2-FEFF-4DFA-88CC-73303669CA7A}" presName="linearFlow" presStyleCnt="0">
        <dgm:presLayoutVars>
          <dgm:dir/>
          <dgm:resizeHandles val="exact"/>
        </dgm:presLayoutVars>
      </dgm:prSet>
      <dgm:spPr/>
    </dgm:pt>
    <dgm:pt modelId="{145505DC-A6E5-4499-81DE-B32109E0CEAB}" type="pres">
      <dgm:prSet presAssocID="{321981EE-625C-4304-8055-0092B681AC85}" presName="composite" presStyleCnt="0"/>
      <dgm:spPr/>
    </dgm:pt>
    <dgm:pt modelId="{1E5907E9-039B-436F-A2FE-113A1F27E9D5}" type="pres">
      <dgm:prSet presAssocID="{321981EE-625C-4304-8055-0092B681AC85}" presName="imgShp" presStyleLbl="fgImgPlace1" presStyleIdx="0" presStyleCnt="3" custScaleX="52760" custScaleY="65262" custLinFactNeighborX="-99104" custLinFactNeighborY="-93"/>
      <dgm:spPr>
        <a:prstGeom prst="cloud">
          <a:avLst/>
        </a:prstGeom>
      </dgm:spPr>
    </dgm:pt>
    <dgm:pt modelId="{3CEA2753-937C-426C-A2ED-AA3D07FD443D}" type="pres">
      <dgm:prSet presAssocID="{321981EE-625C-4304-8055-0092B681AC85}" presName="txShp" presStyleLbl="node1" presStyleIdx="0" presStyleCnt="3" custScaleX="150376">
        <dgm:presLayoutVars>
          <dgm:bulletEnabled val="1"/>
        </dgm:presLayoutVars>
      </dgm:prSet>
      <dgm:spPr/>
    </dgm:pt>
    <dgm:pt modelId="{753FBB59-3922-43C3-B3C0-FA3265ADB3EB}" type="pres">
      <dgm:prSet presAssocID="{C33F3D9F-9E06-4F4F-9713-72016282FD10}" presName="spacing" presStyleCnt="0"/>
      <dgm:spPr/>
    </dgm:pt>
    <dgm:pt modelId="{1AB27AA6-84D4-4C1B-AC19-F2DC4072EC80}" type="pres">
      <dgm:prSet presAssocID="{51B873F9-D9BB-44EC-9410-DF8DCDE246EF}" presName="composite" presStyleCnt="0"/>
      <dgm:spPr/>
    </dgm:pt>
    <dgm:pt modelId="{11DBAFDA-2FE6-4F16-9C59-E62977B0F562}" type="pres">
      <dgm:prSet presAssocID="{51B873F9-D9BB-44EC-9410-DF8DCDE246EF}" presName="imgShp" presStyleLbl="fgImgPlace1" presStyleIdx="1" presStyleCnt="3" custScaleX="64140" custScaleY="65172" custLinFactNeighborX="-99835" custLinFactNeighborY="148"/>
      <dgm:spPr>
        <a:prstGeom prst="cloud">
          <a:avLst/>
        </a:prstGeom>
      </dgm:spPr>
    </dgm:pt>
    <dgm:pt modelId="{D02E5B3D-AFCC-4F65-8D84-CD53C92E8928}" type="pres">
      <dgm:prSet presAssocID="{51B873F9-D9BB-44EC-9410-DF8DCDE246EF}" presName="txShp" presStyleLbl="node1" presStyleIdx="1" presStyleCnt="3" custScaleX="150376">
        <dgm:presLayoutVars>
          <dgm:bulletEnabled val="1"/>
        </dgm:presLayoutVars>
      </dgm:prSet>
      <dgm:spPr/>
    </dgm:pt>
    <dgm:pt modelId="{EADDA1B6-7DC9-452E-B630-A1667DDF2549}" type="pres">
      <dgm:prSet presAssocID="{3968F3EC-5039-4324-8ACC-48DCBA1569E9}" presName="spacing" presStyleCnt="0"/>
      <dgm:spPr/>
    </dgm:pt>
    <dgm:pt modelId="{B3500562-0CEA-42CC-9E15-C9747D4C5316}" type="pres">
      <dgm:prSet presAssocID="{659ED70E-89D5-44BF-82BF-AC53DF45C2CE}" presName="composite" presStyleCnt="0"/>
      <dgm:spPr/>
    </dgm:pt>
    <dgm:pt modelId="{68EB8600-69D5-4206-BC47-FF87CC4C9DF1}" type="pres">
      <dgm:prSet presAssocID="{659ED70E-89D5-44BF-82BF-AC53DF45C2CE}" presName="imgShp" presStyleLbl="fgImgPlace1" presStyleIdx="2" presStyleCnt="3" custScaleX="53824" custScaleY="65081" custLinFactX="-3197" custLinFactNeighborX="-100000" custLinFactNeighborY="3"/>
      <dgm:spPr>
        <a:prstGeom prst="cloud">
          <a:avLst/>
        </a:prstGeom>
      </dgm:spPr>
    </dgm:pt>
    <dgm:pt modelId="{9993FA6F-FFC2-4CB9-8599-7B6B112E0D2B}" type="pres">
      <dgm:prSet presAssocID="{659ED70E-89D5-44BF-82BF-AC53DF45C2CE}" presName="txShp" presStyleLbl="node1" presStyleIdx="2" presStyleCnt="3" custScaleX="150376">
        <dgm:presLayoutVars>
          <dgm:bulletEnabled val="1"/>
        </dgm:presLayoutVars>
      </dgm:prSet>
      <dgm:spPr/>
    </dgm:pt>
  </dgm:ptLst>
  <dgm:cxnLst>
    <dgm:cxn modelId="{AF38BD06-4841-484D-8975-F454923F06EB}" type="presOf" srcId="{321981EE-625C-4304-8055-0092B681AC85}" destId="{3CEA2753-937C-426C-A2ED-AA3D07FD443D}" srcOrd="0" destOrd="0" presId="urn:microsoft.com/office/officeart/2005/8/layout/vList3"/>
    <dgm:cxn modelId="{0349B160-F353-410F-A9A6-321908BE3A97}" type="presOf" srcId="{706E91A2-FEFF-4DFA-88CC-73303669CA7A}" destId="{BC710575-9121-4E70-BDF8-6EC7085D3487}" srcOrd="0" destOrd="0" presId="urn:microsoft.com/office/officeart/2005/8/layout/vList3"/>
    <dgm:cxn modelId="{95F24D45-2642-4188-98ED-1207E0C9ABE1}" type="presOf" srcId="{51B873F9-D9BB-44EC-9410-DF8DCDE246EF}" destId="{D02E5B3D-AFCC-4F65-8D84-CD53C92E8928}" srcOrd="0" destOrd="0" presId="urn:microsoft.com/office/officeart/2005/8/layout/vList3"/>
    <dgm:cxn modelId="{89660853-D407-474E-94CB-3B4643D6E91F}" srcId="{706E91A2-FEFF-4DFA-88CC-73303669CA7A}" destId="{321981EE-625C-4304-8055-0092B681AC85}" srcOrd="0" destOrd="0" parTransId="{E86D4AD8-3C1E-453D-84C3-40C95F656C05}" sibTransId="{C33F3D9F-9E06-4F4F-9713-72016282FD10}"/>
    <dgm:cxn modelId="{B12B8879-8C1F-49E4-B15F-607328504128}" type="presOf" srcId="{659ED70E-89D5-44BF-82BF-AC53DF45C2CE}" destId="{9993FA6F-FFC2-4CB9-8599-7B6B112E0D2B}" srcOrd="0" destOrd="0" presId="urn:microsoft.com/office/officeart/2005/8/layout/vList3"/>
    <dgm:cxn modelId="{E91DDFD9-E8DC-477F-8C11-A5A7F4925466}" srcId="{706E91A2-FEFF-4DFA-88CC-73303669CA7A}" destId="{659ED70E-89D5-44BF-82BF-AC53DF45C2CE}" srcOrd="2" destOrd="0" parTransId="{0DF81FB4-306A-41BE-A6C8-B35A94391B92}" sibTransId="{4BF538D5-8B88-4241-A542-738A53D285F4}"/>
    <dgm:cxn modelId="{68C6A1FA-667D-4FAD-ABA6-BADB2D4F2403}" srcId="{706E91A2-FEFF-4DFA-88CC-73303669CA7A}" destId="{51B873F9-D9BB-44EC-9410-DF8DCDE246EF}" srcOrd="1" destOrd="0" parTransId="{21458DEA-16F1-40D7-90D9-58998CADF8C0}" sibTransId="{3968F3EC-5039-4324-8ACC-48DCBA1569E9}"/>
    <dgm:cxn modelId="{2DDF34B8-2EA2-4B32-A546-618A4422E80C}" type="presParOf" srcId="{BC710575-9121-4E70-BDF8-6EC7085D3487}" destId="{145505DC-A6E5-4499-81DE-B32109E0CEAB}" srcOrd="0" destOrd="0" presId="urn:microsoft.com/office/officeart/2005/8/layout/vList3"/>
    <dgm:cxn modelId="{BF1DEF93-5051-4CE0-BABF-03D83ED7D24C}" type="presParOf" srcId="{145505DC-A6E5-4499-81DE-B32109E0CEAB}" destId="{1E5907E9-039B-436F-A2FE-113A1F27E9D5}" srcOrd="0" destOrd="0" presId="urn:microsoft.com/office/officeart/2005/8/layout/vList3"/>
    <dgm:cxn modelId="{3967DDAB-9809-4AD2-B6DE-23FF57632651}" type="presParOf" srcId="{145505DC-A6E5-4499-81DE-B32109E0CEAB}" destId="{3CEA2753-937C-426C-A2ED-AA3D07FD443D}" srcOrd="1" destOrd="0" presId="urn:microsoft.com/office/officeart/2005/8/layout/vList3"/>
    <dgm:cxn modelId="{D092B496-7880-42D1-9CC2-7964EEBAE9C2}" type="presParOf" srcId="{BC710575-9121-4E70-BDF8-6EC7085D3487}" destId="{753FBB59-3922-43C3-B3C0-FA3265ADB3EB}" srcOrd="1" destOrd="0" presId="urn:microsoft.com/office/officeart/2005/8/layout/vList3"/>
    <dgm:cxn modelId="{BBC2BFB9-47B7-414A-B759-6D62E0D230CF}" type="presParOf" srcId="{BC710575-9121-4E70-BDF8-6EC7085D3487}" destId="{1AB27AA6-84D4-4C1B-AC19-F2DC4072EC80}" srcOrd="2" destOrd="0" presId="urn:microsoft.com/office/officeart/2005/8/layout/vList3"/>
    <dgm:cxn modelId="{E9C0D96A-D0DD-4149-ABDB-11EEE9B28EFB}" type="presParOf" srcId="{1AB27AA6-84D4-4C1B-AC19-F2DC4072EC80}" destId="{11DBAFDA-2FE6-4F16-9C59-E62977B0F562}" srcOrd="0" destOrd="0" presId="urn:microsoft.com/office/officeart/2005/8/layout/vList3"/>
    <dgm:cxn modelId="{6033B247-EF32-4F1A-84A2-1F3EA2E9FA43}" type="presParOf" srcId="{1AB27AA6-84D4-4C1B-AC19-F2DC4072EC80}" destId="{D02E5B3D-AFCC-4F65-8D84-CD53C92E8928}" srcOrd="1" destOrd="0" presId="urn:microsoft.com/office/officeart/2005/8/layout/vList3"/>
    <dgm:cxn modelId="{2E211476-1D9E-41E6-B371-7E915F3D04DC}" type="presParOf" srcId="{BC710575-9121-4E70-BDF8-6EC7085D3487}" destId="{EADDA1B6-7DC9-452E-B630-A1667DDF2549}" srcOrd="3" destOrd="0" presId="urn:microsoft.com/office/officeart/2005/8/layout/vList3"/>
    <dgm:cxn modelId="{52AF2FD6-BE2D-4C82-A008-44DD6BD09CA3}" type="presParOf" srcId="{BC710575-9121-4E70-BDF8-6EC7085D3487}" destId="{B3500562-0CEA-42CC-9E15-C9747D4C5316}" srcOrd="4" destOrd="0" presId="urn:microsoft.com/office/officeart/2005/8/layout/vList3"/>
    <dgm:cxn modelId="{8DF845D2-2379-4DC3-A63B-001E16A89EE1}" type="presParOf" srcId="{B3500562-0CEA-42CC-9E15-C9747D4C5316}" destId="{68EB8600-69D5-4206-BC47-FF87CC4C9DF1}" srcOrd="0" destOrd="0" presId="urn:microsoft.com/office/officeart/2005/8/layout/vList3"/>
    <dgm:cxn modelId="{44480560-0ED7-45E8-BB3A-77C98F2DEADA}" type="presParOf" srcId="{B3500562-0CEA-42CC-9E15-C9747D4C5316}" destId="{9993FA6F-FFC2-4CB9-8599-7B6B112E0D2B}"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37F0BFF-7FC5-4098-8CBC-4A22338EC78F}"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zh-TW" altLang="en-US"/>
        </a:p>
      </dgm:t>
    </dgm:pt>
    <dgm:pt modelId="{BBA8AF04-D83E-4E55-AF2F-BD16B2B5A96C}">
      <dgm:prSet custT="1"/>
      <dgm:spPr/>
      <dgm:t>
        <a:bodyPr/>
        <a:lstStyle/>
        <a:p>
          <a:pPr rtl="0"/>
          <a:r>
            <a:rPr kumimoji="1" lang="en-US" sz="3200" dirty="0">
              <a:latin typeface="標楷體" panose="03000509000000000000" pitchFamily="65" charset="-120"/>
              <a:ea typeface="標楷體" panose="03000509000000000000" pitchFamily="65" charset="-120"/>
            </a:rPr>
            <a:t>3.</a:t>
          </a:r>
          <a:r>
            <a:rPr kumimoji="1" lang="zh-TW" sz="3200" dirty="0">
              <a:latin typeface="標楷體" panose="03000509000000000000" pitchFamily="65" charset="-120"/>
              <a:ea typeface="標楷體" panose="03000509000000000000" pitchFamily="65" charset="-120"/>
            </a:rPr>
            <a:t>界定學習目標至為重要</a:t>
          </a:r>
          <a:endParaRPr lang="zh-TW" sz="3200" dirty="0">
            <a:latin typeface="標楷體" panose="03000509000000000000" pitchFamily="65" charset="-120"/>
            <a:ea typeface="標楷體" panose="03000509000000000000" pitchFamily="65" charset="-120"/>
          </a:endParaRPr>
        </a:p>
      </dgm:t>
    </dgm:pt>
    <dgm:pt modelId="{0B9852A1-5339-48DC-BFEC-32A660A09960}" type="parTrans" cxnId="{EA3FF0AD-AEE0-4256-9A53-14EBCA053EFB}">
      <dgm:prSet/>
      <dgm:spPr/>
      <dgm:t>
        <a:bodyPr/>
        <a:lstStyle/>
        <a:p>
          <a:endParaRPr lang="zh-TW" altLang="en-US"/>
        </a:p>
      </dgm:t>
    </dgm:pt>
    <dgm:pt modelId="{4A924469-E4C3-44DE-8B5F-72ED8C00E16B}" type="sibTrans" cxnId="{EA3FF0AD-AEE0-4256-9A53-14EBCA053EFB}">
      <dgm:prSet/>
      <dgm:spPr/>
      <dgm:t>
        <a:bodyPr/>
        <a:lstStyle/>
        <a:p>
          <a:endParaRPr lang="zh-TW" altLang="en-US"/>
        </a:p>
      </dgm:t>
    </dgm:pt>
    <dgm:pt modelId="{C1EC5A0D-DC71-414B-840A-6519EF04CCF6}">
      <dgm:prSet/>
      <dgm:spPr/>
      <dgm:t>
        <a:bodyPr/>
        <a:lstStyle/>
        <a:p>
          <a:pPr rtl="0"/>
          <a:r>
            <a:rPr kumimoji="1" lang="en-US" dirty="0">
              <a:latin typeface="標楷體" panose="03000509000000000000" pitchFamily="65" charset="-120"/>
              <a:ea typeface="標楷體" panose="03000509000000000000" pitchFamily="65" charset="-120"/>
            </a:rPr>
            <a:t>(1)</a:t>
          </a:r>
          <a:r>
            <a:rPr kumimoji="1" lang="en-US" dirty="0" err="1">
              <a:latin typeface="Times New Roman" panose="02020603050405020304" pitchFamily="18" charset="0"/>
              <a:ea typeface="標楷體" panose="03000509000000000000" pitchFamily="65" charset="-120"/>
              <a:cs typeface="Times New Roman" panose="02020603050405020304" pitchFamily="18" charset="0"/>
            </a:rPr>
            <a:t>Gagné</a:t>
          </a:r>
          <a:r>
            <a:rPr kumimoji="1" lang="zh-TW" dirty="0">
              <a:latin typeface="標楷體" panose="03000509000000000000" pitchFamily="65" charset="-120"/>
              <a:ea typeface="標楷體" panose="03000509000000000000" pitchFamily="65" charset="-120"/>
            </a:rPr>
            <a:t>的學習結果分類是環繞在學習條件的本質上。</a:t>
          </a:r>
          <a:r>
            <a:rPr kumimoji="1" lang="en-US" dirty="0" err="1">
              <a:latin typeface="Times New Roman" panose="02020603050405020304" pitchFamily="18" charset="0"/>
              <a:ea typeface="標楷體" panose="03000509000000000000" pitchFamily="65" charset="-120"/>
              <a:cs typeface="Times New Roman" panose="02020603050405020304" pitchFamily="18" charset="0"/>
            </a:rPr>
            <a:t>Gagné</a:t>
          </a:r>
          <a:r>
            <a:rPr kumimoji="1" lang="zh-TW" dirty="0">
              <a:latin typeface="標楷體" panose="03000509000000000000" pitchFamily="65" charset="-120"/>
              <a:ea typeface="標楷體" panose="03000509000000000000" pitchFamily="65" charset="-120"/>
            </a:rPr>
            <a:t>推測每一類型獲得結果所需的心理活動型態在品質方面與其他類型的心理活動不同。</a:t>
          </a:r>
          <a:endParaRPr lang="zh-TW" dirty="0">
            <a:latin typeface="標楷體" panose="03000509000000000000" pitchFamily="65" charset="-120"/>
            <a:ea typeface="標楷體" panose="03000509000000000000" pitchFamily="65" charset="-120"/>
          </a:endParaRPr>
        </a:p>
      </dgm:t>
    </dgm:pt>
    <dgm:pt modelId="{17ADE05F-AAA3-46BB-82A6-995ADF56097E}" type="parTrans" cxnId="{2600AC8C-6B48-4108-A84D-535D4B6AE607}">
      <dgm:prSet/>
      <dgm:spPr/>
      <dgm:t>
        <a:bodyPr/>
        <a:lstStyle/>
        <a:p>
          <a:endParaRPr lang="zh-TW" altLang="en-US"/>
        </a:p>
      </dgm:t>
    </dgm:pt>
    <dgm:pt modelId="{D1FDEC12-4A55-40F3-A1D9-4F7699A1FEBA}" type="sibTrans" cxnId="{2600AC8C-6B48-4108-A84D-535D4B6AE607}">
      <dgm:prSet/>
      <dgm:spPr/>
      <dgm:t>
        <a:bodyPr/>
        <a:lstStyle/>
        <a:p>
          <a:endParaRPr lang="zh-TW" altLang="en-US"/>
        </a:p>
      </dgm:t>
    </dgm:pt>
    <dgm:pt modelId="{DCDF5C89-F69A-4E9A-8448-8B27A0D385B9}">
      <dgm:prSet/>
      <dgm:spPr/>
      <dgm:t>
        <a:bodyPr/>
        <a:lstStyle/>
        <a:p>
          <a:pPr rtl="0"/>
          <a:r>
            <a:rPr kumimoji="1" lang="en-US" dirty="0">
              <a:latin typeface="標楷體" panose="03000509000000000000" pitchFamily="65" charset="-120"/>
              <a:ea typeface="標楷體" panose="03000509000000000000" pitchFamily="65" charset="-120"/>
            </a:rPr>
            <a:t>(2)</a:t>
          </a:r>
          <a:r>
            <a:rPr kumimoji="1" lang="zh-TW" dirty="0">
              <a:latin typeface="標楷體" panose="03000509000000000000" pitchFamily="65" charset="-120"/>
              <a:ea typeface="標楷體" panose="03000509000000000000" pitchFamily="65" charset="-120"/>
            </a:rPr>
            <a:t>因界定學習目標至為重要，因為它可使設計者依教材難易度順序施教，先教低層次的技能在教高層次的技巧。而且，在目標分類後，有關如何教導每一類型，設計者也可作出重要的決定。</a:t>
          </a:r>
          <a:endParaRPr lang="zh-TW" dirty="0">
            <a:latin typeface="標楷體" panose="03000509000000000000" pitchFamily="65" charset="-120"/>
            <a:ea typeface="標楷體" panose="03000509000000000000" pitchFamily="65" charset="-120"/>
          </a:endParaRPr>
        </a:p>
      </dgm:t>
    </dgm:pt>
    <dgm:pt modelId="{2CBDC4F8-11C3-487D-BA69-1F33882B0FE5}" type="parTrans" cxnId="{484D36CD-3B72-4F43-8768-8D77524A9DE0}">
      <dgm:prSet/>
      <dgm:spPr/>
      <dgm:t>
        <a:bodyPr/>
        <a:lstStyle/>
        <a:p>
          <a:endParaRPr lang="zh-TW" altLang="en-US"/>
        </a:p>
      </dgm:t>
    </dgm:pt>
    <dgm:pt modelId="{F65C8916-C484-4736-A678-472B8B744E89}" type="sibTrans" cxnId="{484D36CD-3B72-4F43-8768-8D77524A9DE0}">
      <dgm:prSet/>
      <dgm:spPr/>
      <dgm:t>
        <a:bodyPr/>
        <a:lstStyle/>
        <a:p>
          <a:endParaRPr lang="zh-TW" altLang="en-US"/>
        </a:p>
      </dgm:t>
    </dgm:pt>
    <dgm:pt modelId="{81719E55-D317-4F2D-A886-DC5BFBAC4F1F}" type="pres">
      <dgm:prSet presAssocID="{537F0BFF-7FC5-4098-8CBC-4A22338EC78F}" presName="linear" presStyleCnt="0">
        <dgm:presLayoutVars>
          <dgm:animLvl val="lvl"/>
          <dgm:resizeHandles val="exact"/>
        </dgm:presLayoutVars>
      </dgm:prSet>
      <dgm:spPr/>
    </dgm:pt>
    <dgm:pt modelId="{BE0786F5-884A-483C-A0EC-3FEE96E46564}" type="pres">
      <dgm:prSet presAssocID="{BBA8AF04-D83E-4E55-AF2F-BD16B2B5A96C}" presName="parentText" presStyleLbl="node1" presStyleIdx="0" presStyleCnt="1" custLinFactNeighborY="-4012">
        <dgm:presLayoutVars>
          <dgm:chMax val="0"/>
          <dgm:bulletEnabled val="1"/>
        </dgm:presLayoutVars>
      </dgm:prSet>
      <dgm:spPr/>
    </dgm:pt>
    <dgm:pt modelId="{6CE317A1-90E4-4FA8-828C-D34F40A4794C}" type="pres">
      <dgm:prSet presAssocID="{BBA8AF04-D83E-4E55-AF2F-BD16B2B5A96C}" presName="childText" presStyleLbl="revTx" presStyleIdx="0" presStyleCnt="1">
        <dgm:presLayoutVars>
          <dgm:bulletEnabled val="1"/>
        </dgm:presLayoutVars>
      </dgm:prSet>
      <dgm:spPr/>
    </dgm:pt>
  </dgm:ptLst>
  <dgm:cxnLst>
    <dgm:cxn modelId="{2600AC8C-6B48-4108-A84D-535D4B6AE607}" srcId="{BBA8AF04-D83E-4E55-AF2F-BD16B2B5A96C}" destId="{C1EC5A0D-DC71-414B-840A-6519EF04CCF6}" srcOrd="0" destOrd="0" parTransId="{17ADE05F-AAA3-46BB-82A6-995ADF56097E}" sibTransId="{D1FDEC12-4A55-40F3-A1D9-4F7699A1FEBA}"/>
    <dgm:cxn modelId="{243090A3-D303-43E0-A4B2-0027673CE39C}" type="presOf" srcId="{C1EC5A0D-DC71-414B-840A-6519EF04CCF6}" destId="{6CE317A1-90E4-4FA8-828C-D34F40A4794C}" srcOrd="0" destOrd="0" presId="urn:microsoft.com/office/officeart/2005/8/layout/vList2"/>
    <dgm:cxn modelId="{EA3FF0AD-AEE0-4256-9A53-14EBCA053EFB}" srcId="{537F0BFF-7FC5-4098-8CBC-4A22338EC78F}" destId="{BBA8AF04-D83E-4E55-AF2F-BD16B2B5A96C}" srcOrd="0" destOrd="0" parTransId="{0B9852A1-5339-48DC-BFEC-32A660A09960}" sibTransId="{4A924469-E4C3-44DE-8B5F-72ED8C00E16B}"/>
    <dgm:cxn modelId="{F53460C4-96CA-4C77-A5CC-A00E78FE3CF7}" type="presOf" srcId="{537F0BFF-7FC5-4098-8CBC-4A22338EC78F}" destId="{81719E55-D317-4F2D-A886-DC5BFBAC4F1F}" srcOrd="0" destOrd="0" presId="urn:microsoft.com/office/officeart/2005/8/layout/vList2"/>
    <dgm:cxn modelId="{484D36CD-3B72-4F43-8768-8D77524A9DE0}" srcId="{BBA8AF04-D83E-4E55-AF2F-BD16B2B5A96C}" destId="{DCDF5C89-F69A-4E9A-8448-8B27A0D385B9}" srcOrd="1" destOrd="0" parTransId="{2CBDC4F8-11C3-487D-BA69-1F33882B0FE5}" sibTransId="{F65C8916-C484-4736-A678-472B8B744E89}"/>
    <dgm:cxn modelId="{40375DF4-5857-4B2D-B23A-BFCE9755EE5C}" type="presOf" srcId="{DCDF5C89-F69A-4E9A-8448-8B27A0D385B9}" destId="{6CE317A1-90E4-4FA8-828C-D34F40A4794C}" srcOrd="0" destOrd="1" presId="urn:microsoft.com/office/officeart/2005/8/layout/vList2"/>
    <dgm:cxn modelId="{23E685FB-7E17-40A2-A12E-9E5C02887D07}" type="presOf" srcId="{BBA8AF04-D83E-4E55-AF2F-BD16B2B5A96C}" destId="{BE0786F5-884A-483C-A0EC-3FEE96E46564}" srcOrd="0" destOrd="0" presId="urn:microsoft.com/office/officeart/2005/8/layout/vList2"/>
    <dgm:cxn modelId="{8153B66B-1801-4CD2-B813-95A7ED584696}" type="presParOf" srcId="{81719E55-D317-4F2D-A886-DC5BFBAC4F1F}" destId="{BE0786F5-884A-483C-A0EC-3FEE96E46564}" srcOrd="0" destOrd="0" presId="urn:microsoft.com/office/officeart/2005/8/layout/vList2"/>
    <dgm:cxn modelId="{3F2CFC05-4F71-4ED7-BA4B-944F7DD9E934}" type="presParOf" srcId="{81719E55-D317-4F2D-A886-DC5BFBAC4F1F}" destId="{6CE317A1-90E4-4FA8-828C-D34F40A4794C}"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218B277-20CD-4057-A047-A3A83E482507}" type="doc">
      <dgm:prSet loTypeId="urn:microsoft.com/office/officeart/2005/8/layout/vList2" loCatId="list" qsTypeId="urn:microsoft.com/office/officeart/2005/8/quickstyle/simple3" qsCatId="simple" csTypeId="urn:microsoft.com/office/officeart/2005/8/colors/colorful4" csCatId="colorful" phldr="1"/>
      <dgm:spPr/>
      <dgm:t>
        <a:bodyPr/>
        <a:lstStyle/>
        <a:p>
          <a:endParaRPr lang="zh-TW" altLang="en-US"/>
        </a:p>
      </dgm:t>
    </dgm:pt>
    <dgm:pt modelId="{AA596641-A7AF-4942-8DE3-1D327175A536}">
      <dgm:prSet custT="1"/>
      <dgm:spPr/>
      <dgm:t>
        <a:bodyPr/>
        <a:lstStyle/>
        <a:p>
          <a:r>
            <a:rPr kumimoji="1" lang="en-US" altLang="zh-TW" sz="4000" dirty="0">
              <a:latin typeface="標楷體" panose="03000509000000000000" pitchFamily="65" charset="-120"/>
              <a:ea typeface="標楷體" panose="03000509000000000000" pitchFamily="65" charset="-120"/>
            </a:rPr>
            <a:t>1.</a:t>
          </a:r>
          <a:r>
            <a:rPr kumimoji="1" lang="zh-TW" altLang="en-US" sz="4000" dirty="0">
              <a:latin typeface="標楷體" panose="03000509000000000000" pitchFamily="65" charset="-120"/>
              <a:ea typeface="標楷體" panose="03000509000000000000" pitchFamily="65" charset="-120"/>
            </a:rPr>
            <a:t>訊號學習：由反射性反應所引發的學習。</a:t>
          </a:r>
          <a:r>
            <a:rPr lang="zh-TW" altLang="en-US" sz="4000" b="0" i="0" dirty="0"/>
            <a:t>人類最原始的學習方式</a:t>
          </a:r>
        </a:p>
        <a:p>
          <a:r>
            <a:rPr lang="en-US" altLang="zh-TW" sz="4000" b="0" i="0" dirty="0"/>
            <a:t>(</a:t>
          </a:r>
          <a:r>
            <a:rPr lang="zh-TW" altLang="en-US" sz="4000" b="0" i="0" dirty="0"/>
            <a:t>冒煙是燒火的訊號</a:t>
          </a:r>
          <a:r>
            <a:rPr lang="en-US" altLang="zh-TW" sz="4000" b="0" i="0" dirty="0"/>
            <a:t>)</a:t>
          </a:r>
          <a:r>
            <a:rPr lang="zh-TW" altLang="en-US" sz="4000" b="0" i="0" dirty="0"/>
            <a:t>。</a:t>
          </a:r>
          <a:endParaRPr kumimoji="1" lang="zh-TW" altLang="en-US" sz="4000" dirty="0">
            <a:latin typeface="標楷體" panose="03000509000000000000" pitchFamily="65" charset="-120"/>
            <a:ea typeface="標楷體" panose="03000509000000000000" pitchFamily="65" charset="-120"/>
          </a:endParaRPr>
        </a:p>
      </dgm:t>
    </dgm:pt>
    <dgm:pt modelId="{0867C915-1CA0-4551-97CE-DE5733AC43FA}" type="parTrans" cxnId="{20963ACF-CE98-4B96-9511-7C1D537EB16C}">
      <dgm:prSet/>
      <dgm:spPr/>
      <dgm:t>
        <a:bodyPr/>
        <a:lstStyle/>
        <a:p>
          <a:endParaRPr lang="zh-TW" altLang="en-US"/>
        </a:p>
      </dgm:t>
    </dgm:pt>
    <dgm:pt modelId="{019A5E97-5662-47C8-9D89-E101FAB56C81}" type="sibTrans" cxnId="{20963ACF-CE98-4B96-9511-7C1D537EB16C}">
      <dgm:prSet/>
      <dgm:spPr/>
      <dgm:t>
        <a:bodyPr/>
        <a:lstStyle/>
        <a:p>
          <a:endParaRPr lang="zh-TW" altLang="en-US"/>
        </a:p>
      </dgm:t>
    </dgm:pt>
    <dgm:pt modelId="{DDA26057-787E-418C-93B8-26B64C7A76D4}">
      <dgm:prSet custT="1"/>
      <dgm:spPr/>
      <dgm:t>
        <a:bodyPr/>
        <a:lstStyle/>
        <a:p>
          <a:r>
            <a:rPr lang="en-US" sz="4000" dirty="0"/>
            <a:t>2</a:t>
          </a:r>
          <a:r>
            <a:rPr lang="en-US" sz="4000" dirty="0">
              <a:latin typeface="華康瘦金體(P)" panose="03000300000000000000" pitchFamily="66" charset="-120"/>
              <a:ea typeface="華康瘦金體(P)" panose="03000300000000000000" pitchFamily="66" charset="-120"/>
            </a:rPr>
            <a:t>.</a:t>
          </a:r>
          <a:r>
            <a:rPr lang="zh-TW" sz="4000" dirty="0">
              <a:latin typeface="華康瘦金體(P)" panose="03000300000000000000" pitchFamily="66" charset="-120"/>
              <a:ea typeface="華康瘦金體(P)" panose="03000300000000000000" pitchFamily="66" charset="-120"/>
            </a:rPr>
            <a:t>刺激反應聯結學習：學習者對特定刺激產生的自主性特定反應。</a:t>
          </a:r>
          <a:endParaRPr lang="zh-TW" altLang="en-US" sz="4000" dirty="0">
            <a:latin typeface="華康瘦金體(P)" panose="03000300000000000000" pitchFamily="66" charset="-120"/>
            <a:ea typeface="華康瘦金體(P)" panose="03000300000000000000" pitchFamily="66" charset="-120"/>
          </a:endParaRPr>
        </a:p>
      </dgm:t>
    </dgm:pt>
    <dgm:pt modelId="{FFAD048F-07E1-49D8-96ED-B3EDA1712050}" type="parTrans" cxnId="{AE18319A-9A56-4A2C-B4A2-BDFB8F5BED7A}">
      <dgm:prSet/>
      <dgm:spPr/>
      <dgm:t>
        <a:bodyPr/>
        <a:lstStyle/>
        <a:p>
          <a:endParaRPr lang="zh-TW" altLang="en-US"/>
        </a:p>
      </dgm:t>
    </dgm:pt>
    <dgm:pt modelId="{622F3B37-AF5A-4F79-BCED-F49AE3CDC601}" type="sibTrans" cxnId="{AE18319A-9A56-4A2C-B4A2-BDFB8F5BED7A}">
      <dgm:prSet/>
      <dgm:spPr/>
      <dgm:t>
        <a:bodyPr/>
        <a:lstStyle/>
        <a:p>
          <a:endParaRPr lang="zh-TW" altLang="en-US"/>
        </a:p>
      </dgm:t>
    </dgm:pt>
    <dgm:pt modelId="{96D59753-FF60-4764-9C5C-9266471DA7FB}" type="pres">
      <dgm:prSet presAssocID="{9218B277-20CD-4057-A047-A3A83E482507}" presName="linear" presStyleCnt="0">
        <dgm:presLayoutVars>
          <dgm:animLvl val="lvl"/>
          <dgm:resizeHandles val="exact"/>
        </dgm:presLayoutVars>
      </dgm:prSet>
      <dgm:spPr/>
    </dgm:pt>
    <dgm:pt modelId="{3631D7B9-C8EB-4941-9056-426EA8DA408E}" type="pres">
      <dgm:prSet presAssocID="{AA596641-A7AF-4942-8DE3-1D327175A536}" presName="parentText" presStyleLbl="node1" presStyleIdx="0" presStyleCnt="2" custLinFactY="-30131" custLinFactNeighborY="-100000">
        <dgm:presLayoutVars>
          <dgm:chMax val="0"/>
          <dgm:bulletEnabled val="1"/>
        </dgm:presLayoutVars>
      </dgm:prSet>
      <dgm:spPr/>
    </dgm:pt>
    <dgm:pt modelId="{09AD4302-F17F-41DC-BB25-10180D707C71}" type="pres">
      <dgm:prSet presAssocID="{019A5E97-5662-47C8-9D89-E101FAB56C81}" presName="spacer" presStyleCnt="0"/>
      <dgm:spPr/>
    </dgm:pt>
    <dgm:pt modelId="{9ABFCDD1-05B0-48FF-A9D3-AEBE13543946}" type="pres">
      <dgm:prSet presAssocID="{DDA26057-787E-418C-93B8-26B64C7A76D4}" presName="parentText" presStyleLbl="node1" presStyleIdx="1" presStyleCnt="2">
        <dgm:presLayoutVars>
          <dgm:chMax val="0"/>
          <dgm:bulletEnabled val="1"/>
        </dgm:presLayoutVars>
      </dgm:prSet>
      <dgm:spPr/>
    </dgm:pt>
  </dgm:ptLst>
  <dgm:cxnLst>
    <dgm:cxn modelId="{35D7558B-8421-401A-8549-D8BE829EED0E}" type="presOf" srcId="{AA596641-A7AF-4942-8DE3-1D327175A536}" destId="{3631D7B9-C8EB-4941-9056-426EA8DA408E}" srcOrd="0" destOrd="0" presId="urn:microsoft.com/office/officeart/2005/8/layout/vList2"/>
    <dgm:cxn modelId="{AE18319A-9A56-4A2C-B4A2-BDFB8F5BED7A}" srcId="{9218B277-20CD-4057-A047-A3A83E482507}" destId="{DDA26057-787E-418C-93B8-26B64C7A76D4}" srcOrd="1" destOrd="0" parTransId="{FFAD048F-07E1-49D8-96ED-B3EDA1712050}" sibTransId="{622F3B37-AF5A-4F79-BCED-F49AE3CDC601}"/>
    <dgm:cxn modelId="{27CB60C9-FEDD-4A15-83DA-61B5E20FA9FE}" type="presOf" srcId="{DDA26057-787E-418C-93B8-26B64C7A76D4}" destId="{9ABFCDD1-05B0-48FF-A9D3-AEBE13543946}" srcOrd="0" destOrd="0" presId="urn:microsoft.com/office/officeart/2005/8/layout/vList2"/>
    <dgm:cxn modelId="{20963ACF-CE98-4B96-9511-7C1D537EB16C}" srcId="{9218B277-20CD-4057-A047-A3A83E482507}" destId="{AA596641-A7AF-4942-8DE3-1D327175A536}" srcOrd="0" destOrd="0" parTransId="{0867C915-1CA0-4551-97CE-DE5733AC43FA}" sibTransId="{019A5E97-5662-47C8-9D89-E101FAB56C81}"/>
    <dgm:cxn modelId="{2CE499D0-3A92-4922-BE1D-DF1FBAD7DFFE}" type="presOf" srcId="{9218B277-20CD-4057-A047-A3A83E482507}" destId="{96D59753-FF60-4764-9C5C-9266471DA7FB}" srcOrd="0" destOrd="0" presId="urn:microsoft.com/office/officeart/2005/8/layout/vList2"/>
    <dgm:cxn modelId="{17DF9E1A-1ED0-45B5-A0F6-CC7FB3D38B8F}" type="presParOf" srcId="{96D59753-FF60-4764-9C5C-9266471DA7FB}" destId="{3631D7B9-C8EB-4941-9056-426EA8DA408E}" srcOrd="0" destOrd="0" presId="urn:microsoft.com/office/officeart/2005/8/layout/vList2"/>
    <dgm:cxn modelId="{EC286D0B-4330-4E42-89F6-233D4808B4AA}" type="presParOf" srcId="{96D59753-FF60-4764-9C5C-9266471DA7FB}" destId="{09AD4302-F17F-41DC-BB25-10180D707C71}" srcOrd="1" destOrd="0" presId="urn:microsoft.com/office/officeart/2005/8/layout/vList2"/>
    <dgm:cxn modelId="{6FB0A2FA-CB2D-45A9-9EBF-85892BA2D5CC}" type="presParOf" srcId="{96D59753-FF60-4764-9C5C-9266471DA7FB}" destId="{9ABFCDD1-05B0-48FF-A9D3-AEBE1354394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218B277-20CD-4057-A047-A3A83E482507}" type="doc">
      <dgm:prSet loTypeId="urn:microsoft.com/office/officeart/2005/8/layout/vList2" loCatId="list" qsTypeId="urn:microsoft.com/office/officeart/2005/8/quickstyle/simple3" qsCatId="simple" csTypeId="urn:microsoft.com/office/officeart/2005/8/colors/colorful4" csCatId="colorful" phldr="1"/>
      <dgm:spPr/>
      <dgm:t>
        <a:bodyPr/>
        <a:lstStyle/>
        <a:p>
          <a:endParaRPr lang="zh-TW" altLang="en-US"/>
        </a:p>
      </dgm:t>
    </dgm:pt>
    <dgm:pt modelId="{E43968F8-F057-496C-81E1-EED7B77EC6B7}">
      <dgm:prSet custT="1"/>
      <dgm:spPr/>
      <dgm:t>
        <a:bodyPr/>
        <a:lstStyle/>
        <a:p>
          <a:pPr rtl="0"/>
          <a:r>
            <a:rPr lang="en-US" sz="4000" dirty="0">
              <a:solidFill>
                <a:srgbClr val="00255C"/>
              </a:solidFill>
              <a:effectLst/>
              <a:latin typeface="標楷體" panose="03000509000000000000" pitchFamily="65" charset="-120"/>
              <a:cs typeface="Times New Roman" panose="02020603050405020304" pitchFamily="18" charset="0"/>
            </a:rPr>
            <a:t>3.</a:t>
          </a:r>
          <a:r>
            <a:rPr lang="zh-TW" sz="4000" dirty="0">
              <a:solidFill>
                <a:srgbClr val="00255C"/>
              </a:solidFill>
              <a:effectLst/>
              <a:ea typeface="標楷體" panose="03000509000000000000" pitchFamily="65" charset="-120"/>
              <a:cs typeface="Times New Roman" panose="02020603050405020304" pitchFamily="18" charset="0"/>
            </a:rPr>
            <a:t>反應連鎖學習：多重反應連鎖的動作技能學習。</a:t>
          </a:r>
          <a:r>
            <a:rPr lang="en-US" altLang="zh-TW" sz="4000" b="0" i="0" dirty="0"/>
            <a:t>(</a:t>
          </a:r>
          <a:r>
            <a:rPr lang="zh-TW" altLang="en-US" sz="4000" b="0" i="0" dirty="0"/>
            <a:t>連字成句、連動作成技能</a:t>
          </a:r>
          <a:r>
            <a:rPr lang="en-US" altLang="zh-TW" sz="4000" b="0" i="0" dirty="0"/>
            <a:t>)</a:t>
          </a:r>
          <a:r>
            <a:rPr lang="zh-TW" altLang="en-US" sz="4000" b="0" i="0" dirty="0"/>
            <a:t>。</a:t>
          </a:r>
          <a:endParaRPr lang="zh-TW" sz="4000" dirty="0">
            <a:latin typeface="標楷體" panose="03000509000000000000" pitchFamily="65" charset="-120"/>
            <a:ea typeface="標楷體" panose="03000509000000000000" pitchFamily="65" charset="-120"/>
          </a:endParaRPr>
        </a:p>
      </dgm:t>
    </dgm:pt>
    <dgm:pt modelId="{63957FD5-80D4-40A9-B47C-19A18F5FF2D1}" type="parTrans" cxnId="{4A5C64D7-1747-4778-A88E-83D62CEF8E57}">
      <dgm:prSet/>
      <dgm:spPr/>
      <dgm:t>
        <a:bodyPr/>
        <a:lstStyle/>
        <a:p>
          <a:endParaRPr lang="zh-TW" altLang="en-US"/>
        </a:p>
      </dgm:t>
    </dgm:pt>
    <dgm:pt modelId="{A073A602-73C1-4A9D-AB3E-155E22443227}" type="sibTrans" cxnId="{4A5C64D7-1747-4778-A88E-83D62CEF8E57}">
      <dgm:prSet/>
      <dgm:spPr/>
      <dgm:t>
        <a:bodyPr/>
        <a:lstStyle/>
        <a:p>
          <a:endParaRPr lang="zh-TW" altLang="en-US"/>
        </a:p>
      </dgm:t>
    </dgm:pt>
    <dgm:pt modelId="{41B237A6-D9E7-48C9-8AA7-F196040B86C2}">
      <dgm:prSet custT="1"/>
      <dgm:spPr/>
      <dgm:t>
        <a:bodyPr/>
        <a:lstStyle/>
        <a:p>
          <a:r>
            <a:rPr lang="en-US" altLang="en-US" sz="5000" dirty="0"/>
            <a:t>4.</a:t>
          </a:r>
          <a:r>
            <a:rPr lang="zh-TW" altLang="en-US" sz="4000" dirty="0">
              <a:latin typeface="標楷體" panose="03000509000000000000" pitchFamily="65" charset="-120"/>
              <a:ea typeface="標楷體" panose="03000509000000000000" pitchFamily="65" charset="-120"/>
            </a:rPr>
            <a:t>語文聯結學習：對所學知識以一連串語言文字來表現</a:t>
          </a:r>
          <a:r>
            <a:rPr lang="zh-TW" altLang="en-US" sz="5000" dirty="0"/>
            <a:t>。</a:t>
          </a:r>
        </a:p>
      </dgm:t>
    </dgm:pt>
    <dgm:pt modelId="{1F611736-C81A-46A9-B510-86B1FA440D1D}" type="parTrans" cxnId="{670B8653-6E87-491C-9974-CAC14A6C62DC}">
      <dgm:prSet/>
      <dgm:spPr/>
      <dgm:t>
        <a:bodyPr/>
        <a:lstStyle/>
        <a:p>
          <a:endParaRPr lang="zh-TW" altLang="en-US"/>
        </a:p>
      </dgm:t>
    </dgm:pt>
    <dgm:pt modelId="{D5460A6B-0579-48BA-BAE3-9D70BDC99C45}" type="sibTrans" cxnId="{670B8653-6E87-491C-9974-CAC14A6C62DC}">
      <dgm:prSet/>
      <dgm:spPr/>
      <dgm:t>
        <a:bodyPr/>
        <a:lstStyle/>
        <a:p>
          <a:endParaRPr lang="zh-TW" altLang="en-US"/>
        </a:p>
      </dgm:t>
    </dgm:pt>
    <dgm:pt modelId="{96D59753-FF60-4764-9C5C-9266471DA7FB}" type="pres">
      <dgm:prSet presAssocID="{9218B277-20CD-4057-A047-A3A83E482507}" presName="linear" presStyleCnt="0">
        <dgm:presLayoutVars>
          <dgm:animLvl val="lvl"/>
          <dgm:resizeHandles val="exact"/>
        </dgm:presLayoutVars>
      </dgm:prSet>
      <dgm:spPr/>
    </dgm:pt>
    <dgm:pt modelId="{176FB854-481C-4268-B0C8-B9D867A33C5D}" type="pres">
      <dgm:prSet presAssocID="{E43968F8-F057-496C-81E1-EED7B77EC6B7}" presName="parentText" presStyleLbl="node1" presStyleIdx="0" presStyleCnt="2" custLinFactY="-30130" custLinFactNeighborY="-100000">
        <dgm:presLayoutVars>
          <dgm:chMax val="0"/>
          <dgm:bulletEnabled val="1"/>
        </dgm:presLayoutVars>
      </dgm:prSet>
      <dgm:spPr/>
    </dgm:pt>
    <dgm:pt modelId="{C858FBA7-47EC-47FA-A715-5EA9201608F1}" type="pres">
      <dgm:prSet presAssocID="{A073A602-73C1-4A9D-AB3E-155E22443227}" presName="spacer" presStyleCnt="0"/>
      <dgm:spPr/>
    </dgm:pt>
    <dgm:pt modelId="{2A037A13-87FB-404F-8231-419B26B99353}" type="pres">
      <dgm:prSet presAssocID="{41B237A6-D9E7-48C9-8AA7-F196040B86C2}" presName="parentText" presStyleLbl="node1" presStyleIdx="1" presStyleCnt="2">
        <dgm:presLayoutVars>
          <dgm:chMax val="0"/>
          <dgm:bulletEnabled val="1"/>
        </dgm:presLayoutVars>
      </dgm:prSet>
      <dgm:spPr/>
    </dgm:pt>
  </dgm:ptLst>
  <dgm:cxnLst>
    <dgm:cxn modelId="{A6F0042C-79FD-4EEA-A8D5-C65DB7BC26CC}" type="presOf" srcId="{41B237A6-D9E7-48C9-8AA7-F196040B86C2}" destId="{2A037A13-87FB-404F-8231-419B26B99353}" srcOrd="0" destOrd="0" presId="urn:microsoft.com/office/officeart/2005/8/layout/vList2"/>
    <dgm:cxn modelId="{670B8653-6E87-491C-9974-CAC14A6C62DC}" srcId="{9218B277-20CD-4057-A047-A3A83E482507}" destId="{41B237A6-D9E7-48C9-8AA7-F196040B86C2}" srcOrd="1" destOrd="0" parTransId="{1F611736-C81A-46A9-B510-86B1FA440D1D}" sibTransId="{D5460A6B-0579-48BA-BAE3-9D70BDC99C45}"/>
    <dgm:cxn modelId="{026C0382-040A-4993-BB61-DAE3BBD19A8E}" type="presOf" srcId="{E43968F8-F057-496C-81E1-EED7B77EC6B7}" destId="{176FB854-481C-4268-B0C8-B9D867A33C5D}" srcOrd="0" destOrd="0" presId="urn:microsoft.com/office/officeart/2005/8/layout/vList2"/>
    <dgm:cxn modelId="{2CE499D0-3A92-4922-BE1D-DF1FBAD7DFFE}" type="presOf" srcId="{9218B277-20CD-4057-A047-A3A83E482507}" destId="{96D59753-FF60-4764-9C5C-9266471DA7FB}" srcOrd="0" destOrd="0" presId="urn:microsoft.com/office/officeart/2005/8/layout/vList2"/>
    <dgm:cxn modelId="{4A5C64D7-1747-4778-A88E-83D62CEF8E57}" srcId="{9218B277-20CD-4057-A047-A3A83E482507}" destId="{E43968F8-F057-496C-81E1-EED7B77EC6B7}" srcOrd="0" destOrd="0" parTransId="{63957FD5-80D4-40A9-B47C-19A18F5FF2D1}" sibTransId="{A073A602-73C1-4A9D-AB3E-155E22443227}"/>
    <dgm:cxn modelId="{E91E2779-C171-49BA-B3E6-7CE258ABB474}" type="presParOf" srcId="{96D59753-FF60-4764-9C5C-9266471DA7FB}" destId="{176FB854-481C-4268-B0C8-B9D867A33C5D}" srcOrd="0" destOrd="0" presId="urn:microsoft.com/office/officeart/2005/8/layout/vList2"/>
    <dgm:cxn modelId="{C5D4211D-D1D8-4C0E-A105-191659B83AC2}" type="presParOf" srcId="{96D59753-FF60-4764-9C5C-9266471DA7FB}" destId="{C858FBA7-47EC-47FA-A715-5EA9201608F1}" srcOrd="1" destOrd="0" presId="urn:microsoft.com/office/officeart/2005/8/layout/vList2"/>
    <dgm:cxn modelId="{8F01B26F-9905-4ED0-92B1-9F0D0E38D607}" type="presParOf" srcId="{96D59753-FF60-4764-9C5C-9266471DA7FB}" destId="{2A037A13-87FB-404F-8231-419B26B9935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141FF5-4327-4F55-A9F4-93E47009628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TW" altLang="en-US"/>
        </a:p>
      </dgm:t>
    </dgm:pt>
    <dgm:pt modelId="{390B1AC0-F8C1-45A5-BD0B-589734840692}">
      <dgm:prSet custT="1"/>
      <dgm:spPr/>
      <dgm:t>
        <a:bodyPr anchor="ctr"/>
        <a:lstStyle/>
        <a:p>
          <a:pPr rtl="0"/>
          <a:r>
            <a:rPr kumimoji="1" lang="en-US" sz="2400" dirty="0">
              <a:solidFill>
                <a:srgbClr val="FF0000"/>
              </a:solidFill>
              <a:latin typeface="標楷體" panose="03000509000000000000" pitchFamily="65" charset="-120"/>
              <a:ea typeface="標楷體" panose="03000509000000000000" pitchFamily="65" charset="-120"/>
            </a:rPr>
            <a:t>1.</a:t>
          </a:r>
          <a:r>
            <a:rPr kumimoji="1" lang="zh-TW" sz="2400" dirty="0">
              <a:solidFill>
                <a:srgbClr val="FF0000"/>
              </a:solidFill>
              <a:latin typeface="標楷體" panose="03000509000000000000" pitchFamily="65" charset="-120"/>
              <a:ea typeface="標楷體" panose="03000509000000000000" pitchFamily="65" charset="-120"/>
            </a:rPr>
            <a:t>準備律（</a:t>
          </a:r>
          <a:r>
            <a:rPr kumimoji="1" lang="en-US" sz="2400" dirty="0">
              <a:solidFill>
                <a:srgbClr val="FF0000"/>
              </a:solidFill>
              <a:latin typeface="Times New Roman" panose="02020603050405020304" pitchFamily="18" charset="0"/>
              <a:ea typeface="Malgun Gothic" panose="020B0503020000020004" pitchFamily="34" charset="-127"/>
              <a:cs typeface="Times New Roman" panose="02020603050405020304" pitchFamily="18" charset="0"/>
            </a:rPr>
            <a:t>the Law of Readiness</a:t>
          </a:r>
          <a:r>
            <a:rPr kumimoji="1" lang="zh-TW" sz="2400" dirty="0">
              <a:solidFill>
                <a:srgbClr val="FF0000"/>
              </a:solidFill>
              <a:latin typeface="標楷體" panose="03000509000000000000" pitchFamily="65" charset="-120"/>
              <a:ea typeface="標楷體" panose="03000509000000000000" pitchFamily="65" charset="-120"/>
            </a:rPr>
            <a:t>）</a:t>
          </a:r>
          <a:endParaRPr lang="zh-TW" sz="2400" dirty="0">
            <a:solidFill>
              <a:srgbClr val="FF0000"/>
            </a:solidFill>
            <a:latin typeface="標楷體" panose="03000509000000000000" pitchFamily="65" charset="-120"/>
            <a:ea typeface="標楷體" panose="03000509000000000000" pitchFamily="65" charset="-120"/>
          </a:endParaRPr>
        </a:p>
      </dgm:t>
    </dgm:pt>
    <dgm:pt modelId="{E9100A7D-513A-4A57-AC8D-E6623133D334}" type="parTrans" cxnId="{F526CDD5-48A0-473D-8912-EAB93C58E6CA}">
      <dgm:prSet/>
      <dgm:spPr/>
      <dgm:t>
        <a:bodyPr/>
        <a:lstStyle/>
        <a:p>
          <a:endParaRPr lang="zh-TW" altLang="en-US"/>
        </a:p>
      </dgm:t>
    </dgm:pt>
    <dgm:pt modelId="{5BCFDA2A-466A-4677-A3E7-3AEE46DB1FC3}" type="sibTrans" cxnId="{F526CDD5-48A0-473D-8912-EAB93C58E6CA}">
      <dgm:prSet/>
      <dgm:spPr/>
      <dgm:t>
        <a:bodyPr/>
        <a:lstStyle/>
        <a:p>
          <a:endParaRPr lang="zh-TW" altLang="en-US"/>
        </a:p>
      </dgm:t>
    </dgm:pt>
    <dgm:pt modelId="{52293888-076A-4511-A873-580822B5CE84}">
      <dgm:prSet custT="1"/>
      <dgm:spPr/>
      <dgm:t>
        <a:bodyPr anchor="ctr"/>
        <a:lstStyle/>
        <a:p>
          <a:pPr rtl="0"/>
          <a:r>
            <a:rPr kumimoji="1" lang="zh-TW" altLang="en-US" sz="2400" dirty="0">
              <a:latin typeface="標楷體" panose="03000509000000000000" pitchFamily="65" charset="-120"/>
              <a:ea typeface="標楷體" panose="03000509000000000000" pitchFamily="65" charset="-120"/>
            </a:rPr>
            <a:t>當個體之</a:t>
          </a:r>
          <a:r>
            <a:rPr kumimoji="1" lang="zh-TW" altLang="en-US" sz="2400" dirty="0">
              <a:solidFill>
                <a:srgbClr val="FF3300"/>
              </a:solidFill>
              <a:latin typeface="標楷體" panose="03000509000000000000" pitchFamily="65" charset="-120"/>
              <a:ea typeface="標楷體" panose="03000509000000000000" pitchFamily="65" charset="-120"/>
            </a:rPr>
            <a:t>心理、生理已準備好去做一件事情時</a:t>
          </a:r>
          <a:r>
            <a:rPr kumimoji="1" lang="zh-TW" altLang="en-US" sz="2400" dirty="0">
              <a:latin typeface="標楷體" panose="03000509000000000000" pitchFamily="65" charset="-120"/>
              <a:ea typeface="標楷體" panose="03000509000000000000" pitchFamily="65" charset="-120"/>
            </a:rPr>
            <a:t>，較能夠成功；如果個體心理或生理能力沒有準備好去做一件事情時，較不易成功。中國有句話說：「凡事豫則立，不豫則廢」就是這個道理。</a:t>
          </a:r>
          <a:endParaRPr lang="zh-TW" altLang="en-US" sz="2400" dirty="0">
            <a:latin typeface="標楷體" panose="03000509000000000000" pitchFamily="65" charset="-120"/>
            <a:ea typeface="標楷體" panose="03000509000000000000" pitchFamily="65" charset="-120"/>
          </a:endParaRPr>
        </a:p>
      </dgm:t>
    </dgm:pt>
    <dgm:pt modelId="{F34BD3C5-0E52-4CBD-8A58-EA1572BF7EEA}" type="parTrans" cxnId="{4F60879E-65F5-47CE-8689-E6F186C64398}">
      <dgm:prSet/>
      <dgm:spPr/>
      <dgm:t>
        <a:bodyPr/>
        <a:lstStyle/>
        <a:p>
          <a:endParaRPr lang="zh-TW" altLang="en-US"/>
        </a:p>
      </dgm:t>
    </dgm:pt>
    <dgm:pt modelId="{A74F00CE-0CC7-44FC-8662-821398CBF74D}" type="sibTrans" cxnId="{4F60879E-65F5-47CE-8689-E6F186C64398}">
      <dgm:prSet/>
      <dgm:spPr/>
      <dgm:t>
        <a:bodyPr/>
        <a:lstStyle/>
        <a:p>
          <a:endParaRPr lang="zh-TW" altLang="en-US"/>
        </a:p>
      </dgm:t>
    </dgm:pt>
    <dgm:pt modelId="{D8B5A10F-CDA6-4044-89EA-06181C9C24C4}">
      <dgm:prSet custT="1"/>
      <dgm:spPr/>
      <dgm:t>
        <a:bodyPr anchor="ctr"/>
        <a:lstStyle/>
        <a:p>
          <a:pPr rtl="0"/>
          <a:r>
            <a:rPr kumimoji="1" lang="en-US" sz="2400" dirty="0">
              <a:solidFill>
                <a:srgbClr val="FF0000"/>
              </a:solidFill>
              <a:latin typeface="標楷體" panose="03000509000000000000" pitchFamily="65" charset="-120"/>
              <a:ea typeface="標楷體" panose="03000509000000000000" pitchFamily="65" charset="-120"/>
            </a:rPr>
            <a:t>2.</a:t>
          </a:r>
          <a:r>
            <a:rPr kumimoji="1" lang="zh-TW" sz="2400">
              <a:solidFill>
                <a:srgbClr val="FF0000"/>
              </a:solidFill>
              <a:latin typeface="標楷體" panose="03000509000000000000" pitchFamily="65" charset="-120"/>
              <a:ea typeface="標楷體" panose="03000509000000000000" pitchFamily="65" charset="-120"/>
            </a:rPr>
            <a:t>練習</a:t>
          </a:r>
          <a:r>
            <a:rPr kumimoji="1" lang="zh-TW" altLang="en-US" sz="2400">
              <a:solidFill>
                <a:srgbClr val="FF0000"/>
              </a:solidFill>
              <a:latin typeface="標楷體" panose="03000509000000000000" pitchFamily="65" charset="-120"/>
              <a:ea typeface="標楷體" panose="03000509000000000000" pitchFamily="65" charset="-120"/>
            </a:rPr>
            <a:t>律</a:t>
          </a:r>
        </a:p>
        <a:p>
          <a:pPr rtl="0"/>
          <a:r>
            <a:rPr kumimoji="1" lang="zh-TW" sz="2400">
              <a:solidFill>
                <a:srgbClr val="FF0000"/>
              </a:solidFill>
              <a:latin typeface="標楷體" panose="03000509000000000000" pitchFamily="65" charset="-120"/>
              <a:ea typeface="標楷體" panose="03000509000000000000" pitchFamily="65" charset="-120"/>
            </a:rPr>
            <a:t>（</a:t>
          </a:r>
          <a:r>
            <a:rPr kumimoji="1" 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the Law of Exercise</a:t>
          </a:r>
          <a:r>
            <a:rPr kumimoji="1" lang="zh-TW" sz="2400" dirty="0">
              <a:solidFill>
                <a:srgbClr val="FF0000"/>
              </a:solidFill>
              <a:latin typeface="標楷體" panose="03000509000000000000" pitchFamily="65" charset="-120"/>
              <a:ea typeface="標楷體" panose="03000509000000000000" pitchFamily="65" charset="-120"/>
            </a:rPr>
            <a:t>）</a:t>
          </a:r>
          <a:endParaRPr lang="zh-TW" sz="2400" dirty="0">
            <a:solidFill>
              <a:srgbClr val="FF0000"/>
            </a:solidFill>
            <a:latin typeface="標楷體" panose="03000509000000000000" pitchFamily="65" charset="-120"/>
            <a:ea typeface="標楷體" panose="03000509000000000000" pitchFamily="65" charset="-120"/>
          </a:endParaRPr>
        </a:p>
      </dgm:t>
    </dgm:pt>
    <dgm:pt modelId="{199AECB6-D1EE-4FD3-B5ED-0E7704AB1F55}" type="parTrans" cxnId="{000CB8A2-9806-42A8-B500-3AC380074FD0}">
      <dgm:prSet/>
      <dgm:spPr/>
      <dgm:t>
        <a:bodyPr/>
        <a:lstStyle/>
        <a:p>
          <a:endParaRPr lang="zh-TW" altLang="en-US"/>
        </a:p>
      </dgm:t>
    </dgm:pt>
    <dgm:pt modelId="{3E2DC60F-51A2-4DC5-8F45-C4C4BF3A375E}" type="sibTrans" cxnId="{000CB8A2-9806-42A8-B500-3AC380074FD0}">
      <dgm:prSet/>
      <dgm:spPr/>
      <dgm:t>
        <a:bodyPr/>
        <a:lstStyle/>
        <a:p>
          <a:endParaRPr lang="zh-TW" altLang="en-US"/>
        </a:p>
      </dgm:t>
    </dgm:pt>
    <dgm:pt modelId="{AB6F478E-DB99-41D8-A9D7-A8FC640F6D7A}">
      <dgm:prSet custT="1"/>
      <dgm:spPr/>
      <dgm:t>
        <a:bodyPr anchor="ctr"/>
        <a:lstStyle/>
        <a:p>
          <a:pPr rtl="0"/>
          <a:r>
            <a:rPr kumimoji="1" lang="zh-TW" altLang="en-US" sz="2400" dirty="0">
              <a:latin typeface="標楷體" panose="03000509000000000000" pitchFamily="65" charset="-120"/>
              <a:ea typeface="標楷體" panose="03000509000000000000" pitchFamily="65" charset="-120"/>
            </a:rPr>
            <a:t>當</a:t>
          </a:r>
          <a:r>
            <a:rPr kumimoji="1" lang="zh-TW" altLang="en-US" sz="2400" dirty="0">
              <a:solidFill>
                <a:srgbClr val="FF3300"/>
              </a:solidFill>
              <a:latin typeface="標楷體" panose="03000509000000000000" pitchFamily="65" charset="-120"/>
              <a:ea typeface="標楷體" panose="03000509000000000000" pitchFamily="65" charset="-120"/>
            </a:rPr>
            <a:t>練習的次數增加，聯結就增強</a:t>
          </a:r>
          <a:r>
            <a:rPr kumimoji="1" lang="zh-TW" altLang="en-US" sz="2400" dirty="0">
              <a:latin typeface="標楷體" panose="03000509000000000000" pitchFamily="65" charset="-120"/>
              <a:ea typeface="標楷體" panose="03000509000000000000" pitchFamily="65" charset="-120"/>
            </a:rPr>
            <a:t>；練習的次數減少，聯結就減弱。譬如學習英文單字，練習很多遍，就記得牢；不練習就會忘記。</a:t>
          </a:r>
          <a:endParaRPr lang="zh-TW" altLang="en-US" sz="2400" dirty="0">
            <a:latin typeface="標楷體" panose="03000509000000000000" pitchFamily="65" charset="-120"/>
            <a:ea typeface="標楷體" panose="03000509000000000000" pitchFamily="65" charset="-120"/>
          </a:endParaRPr>
        </a:p>
      </dgm:t>
    </dgm:pt>
    <dgm:pt modelId="{3D2C7BBC-52A2-47CA-B122-5E8F710A54FC}" type="parTrans" cxnId="{16B934AA-454D-46D9-B72E-257BA9A2A709}">
      <dgm:prSet/>
      <dgm:spPr/>
      <dgm:t>
        <a:bodyPr/>
        <a:lstStyle/>
        <a:p>
          <a:endParaRPr lang="zh-TW" altLang="en-US"/>
        </a:p>
      </dgm:t>
    </dgm:pt>
    <dgm:pt modelId="{D08A5011-B218-48EB-999D-757C41ECE255}" type="sibTrans" cxnId="{16B934AA-454D-46D9-B72E-257BA9A2A709}">
      <dgm:prSet/>
      <dgm:spPr/>
      <dgm:t>
        <a:bodyPr/>
        <a:lstStyle/>
        <a:p>
          <a:endParaRPr lang="zh-TW" altLang="en-US"/>
        </a:p>
      </dgm:t>
    </dgm:pt>
    <dgm:pt modelId="{0F1E1911-DD3E-463D-A45D-2718F9296128}">
      <dgm:prSet custT="1"/>
      <dgm:spPr/>
      <dgm:t>
        <a:bodyPr anchor="ctr"/>
        <a:lstStyle/>
        <a:p>
          <a:pPr rtl="0"/>
          <a:r>
            <a:rPr kumimoji="1" lang="en-US" sz="2400" dirty="0">
              <a:solidFill>
                <a:srgbClr val="FF0000"/>
              </a:solidFill>
              <a:latin typeface="標楷體" panose="03000509000000000000" pitchFamily="65" charset="-120"/>
              <a:ea typeface="標楷體" panose="03000509000000000000" pitchFamily="65" charset="-120"/>
            </a:rPr>
            <a:t>3.</a:t>
          </a:r>
          <a:r>
            <a:rPr kumimoji="1" lang="zh-TW" sz="2400" dirty="0">
              <a:solidFill>
                <a:srgbClr val="FF0000"/>
              </a:solidFill>
              <a:latin typeface="標楷體" panose="03000509000000000000" pitchFamily="65" charset="-120"/>
              <a:ea typeface="標楷體" panose="03000509000000000000" pitchFamily="65" charset="-120"/>
            </a:rPr>
            <a:t>效果律（</a:t>
          </a:r>
          <a:r>
            <a:rPr kumimoji="1" 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the Law of Effect</a:t>
          </a:r>
          <a:r>
            <a:rPr kumimoji="1" lang="zh-TW" sz="2400" dirty="0">
              <a:solidFill>
                <a:srgbClr val="FF0000"/>
              </a:solidFill>
              <a:latin typeface="標楷體" panose="03000509000000000000" pitchFamily="65" charset="-120"/>
              <a:ea typeface="標楷體" panose="03000509000000000000" pitchFamily="65" charset="-120"/>
            </a:rPr>
            <a:t>）</a:t>
          </a:r>
          <a:endParaRPr lang="zh-TW" sz="2400" dirty="0">
            <a:solidFill>
              <a:srgbClr val="FF0000"/>
            </a:solidFill>
            <a:latin typeface="標楷體" panose="03000509000000000000" pitchFamily="65" charset="-120"/>
            <a:ea typeface="標楷體" panose="03000509000000000000" pitchFamily="65" charset="-120"/>
          </a:endParaRPr>
        </a:p>
      </dgm:t>
    </dgm:pt>
    <dgm:pt modelId="{D376ACE1-A543-4C0F-B804-DD6900EA5E86}" type="parTrans" cxnId="{0A7341B9-5836-41A7-838C-42B30A0F3857}">
      <dgm:prSet/>
      <dgm:spPr/>
      <dgm:t>
        <a:bodyPr/>
        <a:lstStyle/>
        <a:p>
          <a:endParaRPr lang="zh-TW" altLang="en-US"/>
        </a:p>
      </dgm:t>
    </dgm:pt>
    <dgm:pt modelId="{512A7F29-BFAC-4292-A92E-13FDCA59BDE0}" type="sibTrans" cxnId="{0A7341B9-5836-41A7-838C-42B30A0F3857}">
      <dgm:prSet/>
      <dgm:spPr/>
      <dgm:t>
        <a:bodyPr/>
        <a:lstStyle/>
        <a:p>
          <a:endParaRPr lang="zh-TW" altLang="en-US"/>
        </a:p>
      </dgm:t>
    </dgm:pt>
    <dgm:pt modelId="{B7BC80CC-49CE-4BC4-96B8-69485535A5DB}">
      <dgm:prSet custT="1"/>
      <dgm:spPr/>
      <dgm:t>
        <a:bodyPr anchor="ctr"/>
        <a:lstStyle/>
        <a:p>
          <a:pPr rtl="0"/>
          <a:r>
            <a:rPr kumimoji="1" lang="zh-TW" altLang="en-US" sz="2400" dirty="0">
              <a:solidFill>
                <a:srgbClr val="FF3300"/>
              </a:solidFill>
              <a:latin typeface="標楷體" panose="03000509000000000000" pitchFamily="65" charset="-120"/>
              <a:ea typeface="標楷體" panose="03000509000000000000" pitchFamily="65" charset="-120"/>
            </a:rPr>
            <a:t>當反應伴隨滿意的感覺，就會增強聯結</a:t>
          </a:r>
          <a:r>
            <a:rPr kumimoji="1" lang="zh-TW" altLang="en-US" sz="2400" dirty="0">
              <a:latin typeface="標楷體" panose="03000509000000000000" pitchFamily="65" charset="-120"/>
              <a:ea typeface="標楷體" panose="03000509000000000000" pitchFamily="65" charset="-120"/>
            </a:rPr>
            <a:t>；</a:t>
          </a:r>
          <a:endParaRPr kumimoji="1" lang="en-US" altLang="zh-TW" sz="2400" dirty="0">
            <a:latin typeface="標楷體" panose="03000509000000000000" pitchFamily="65" charset="-120"/>
            <a:ea typeface="標楷體" panose="03000509000000000000" pitchFamily="65" charset="-120"/>
          </a:endParaRPr>
        </a:p>
        <a:p>
          <a:pPr rtl="0"/>
          <a:r>
            <a:rPr kumimoji="1" lang="zh-TW" altLang="en-US" sz="2400" dirty="0">
              <a:latin typeface="標楷體" panose="03000509000000000000" pitchFamily="65" charset="-120"/>
              <a:ea typeface="標楷體" panose="03000509000000000000" pitchFamily="65" charset="-120"/>
            </a:rPr>
            <a:t>相反地，反應伴隨著不愉快的感覺，就會把聯結減弱。他認為懲罰不如獎賞有效。</a:t>
          </a:r>
          <a:endParaRPr lang="zh-TW" altLang="en-US" sz="2400" dirty="0">
            <a:latin typeface="標楷體" panose="03000509000000000000" pitchFamily="65" charset="-120"/>
            <a:ea typeface="標楷體" panose="03000509000000000000" pitchFamily="65" charset="-120"/>
          </a:endParaRPr>
        </a:p>
      </dgm:t>
    </dgm:pt>
    <dgm:pt modelId="{25D6B94B-2566-452C-8371-0F9CA37F0A18}" type="parTrans" cxnId="{41F0099F-A988-4F52-9879-F5191692B432}">
      <dgm:prSet/>
      <dgm:spPr/>
      <dgm:t>
        <a:bodyPr/>
        <a:lstStyle/>
        <a:p>
          <a:endParaRPr lang="zh-TW" altLang="en-US"/>
        </a:p>
      </dgm:t>
    </dgm:pt>
    <dgm:pt modelId="{C3CE90EB-C92D-4980-A87F-611B8B16B266}" type="sibTrans" cxnId="{41F0099F-A988-4F52-9879-F5191692B432}">
      <dgm:prSet/>
      <dgm:spPr/>
      <dgm:t>
        <a:bodyPr/>
        <a:lstStyle/>
        <a:p>
          <a:endParaRPr lang="zh-TW" altLang="en-US"/>
        </a:p>
      </dgm:t>
    </dgm:pt>
    <dgm:pt modelId="{3A2AA233-AABB-43D4-9645-51A473691CF9}" type="pres">
      <dgm:prSet presAssocID="{1C141FF5-4327-4F55-A9F4-93E470096287}" presName="vert0" presStyleCnt="0">
        <dgm:presLayoutVars>
          <dgm:dir/>
          <dgm:animOne val="branch"/>
          <dgm:animLvl val="lvl"/>
        </dgm:presLayoutVars>
      </dgm:prSet>
      <dgm:spPr/>
    </dgm:pt>
    <dgm:pt modelId="{59C51747-CA85-45AF-802F-1FCB2020E23F}" type="pres">
      <dgm:prSet presAssocID="{390B1AC0-F8C1-45A5-BD0B-589734840692}" presName="thickLine" presStyleLbl="alignNode1" presStyleIdx="0" presStyleCnt="3"/>
      <dgm:spPr/>
    </dgm:pt>
    <dgm:pt modelId="{FB7E3C7E-3535-44DC-BB82-00D00C11C30F}" type="pres">
      <dgm:prSet presAssocID="{390B1AC0-F8C1-45A5-BD0B-589734840692}" presName="horz1" presStyleCnt="0"/>
      <dgm:spPr/>
    </dgm:pt>
    <dgm:pt modelId="{068BFDB7-40F6-43D3-A465-6A93CDEF4747}" type="pres">
      <dgm:prSet presAssocID="{390B1AC0-F8C1-45A5-BD0B-589734840692}" presName="tx1" presStyleLbl="revTx" presStyleIdx="0" presStyleCnt="6"/>
      <dgm:spPr/>
    </dgm:pt>
    <dgm:pt modelId="{93503DFC-A551-4F11-B2B7-0F68A944B4A0}" type="pres">
      <dgm:prSet presAssocID="{390B1AC0-F8C1-45A5-BD0B-589734840692}" presName="vert1" presStyleCnt="0"/>
      <dgm:spPr/>
    </dgm:pt>
    <dgm:pt modelId="{E24EF377-8603-4215-92DB-F5D38E0B1E6D}" type="pres">
      <dgm:prSet presAssocID="{52293888-076A-4511-A873-580822B5CE84}" presName="vertSpace2a" presStyleCnt="0"/>
      <dgm:spPr/>
    </dgm:pt>
    <dgm:pt modelId="{EFB731A2-F66D-43BE-B360-23D4B4618850}" type="pres">
      <dgm:prSet presAssocID="{52293888-076A-4511-A873-580822B5CE84}" presName="horz2" presStyleCnt="0"/>
      <dgm:spPr/>
    </dgm:pt>
    <dgm:pt modelId="{C997BAC9-3A3C-4F62-B8BD-066BE869A5CA}" type="pres">
      <dgm:prSet presAssocID="{52293888-076A-4511-A873-580822B5CE84}" presName="horzSpace2" presStyleCnt="0"/>
      <dgm:spPr/>
    </dgm:pt>
    <dgm:pt modelId="{B23ACCC0-587F-4E2B-80D1-235098F8E78F}" type="pres">
      <dgm:prSet presAssocID="{52293888-076A-4511-A873-580822B5CE84}" presName="tx2" presStyleLbl="revTx" presStyleIdx="1" presStyleCnt="6"/>
      <dgm:spPr/>
    </dgm:pt>
    <dgm:pt modelId="{994D1E01-B424-4247-B2A8-EFFE83EC645F}" type="pres">
      <dgm:prSet presAssocID="{52293888-076A-4511-A873-580822B5CE84}" presName="vert2" presStyleCnt="0"/>
      <dgm:spPr/>
    </dgm:pt>
    <dgm:pt modelId="{66BDF997-7A7C-4F48-8177-3BAA7A776772}" type="pres">
      <dgm:prSet presAssocID="{52293888-076A-4511-A873-580822B5CE84}" presName="thinLine2b" presStyleLbl="callout" presStyleIdx="0" presStyleCnt="3"/>
      <dgm:spPr/>
    </dgm:pt>
    <dgm:pt modelId="{DC3C560D-160D-4716-9EF9-E3D9F76B1FB4}" type="pres">
      <dgm:prSet presAssocID="{52293888-076A-4511-A873-580822B5CE84}" presName="vertSpace2b" presStyleCnt="0"/>
      <dgm:spPr/>
    </dgm:pt>
    <dgm:pt modelId="{D187CA13-1D11-4E48-B117-FBA98B618F0D}" type="pres">
      <dgm:prSet presAssocID="{D8B5A10F-CDA6-4044-89EA-06181C9C24C4}" presName="thickLine" presStyleLbl="alignNode1" presStyleIdx="1" presStyleCnt="3"/>
      <dgm:spPr/>
    </dgm:pt>
    <dgm:pt modelId="{883847AA-3D97-43CE-A634-1C2DA5043F15}" type="pres">
      <dgm:prSet presAssocID="{D8B5A10F-CDA6-4044-89EA-06181C9C24C4}" presName="horz1" presStyleCnt="0"/>
      <dgm:spPr/>
    </dgm:pt>
    <dgm:pt modelId="{CBE2946E-229C-453D-98DC-1E23E2613FE2}" type="pres">
      <dgm:prSet presAssocID="{D8B5A10F-CDA6-4044-89EA-06181C9C24C4}" presName="tx1" presStyleLbl="revTx" presStyleIdx="2" presStyleCnt="6"/>
      <dgm:spPr/>
    </dgm:pt>
    <dgm:pt modelId="{7DC472AA-0784-4029-A500-90875C5563D7}" type="pres">
      <dgm:prSet presAssocID="{D8B5A10F-CDA6-4044-89EA-06181C9C24C4}" presName="vert1" presStyleCnt="0"/>
      <dgm:spPr/>
    </dgm:pt>
    <dgm:pt modelId="{69FDC532-ED63-433B-BB4F-C4CC1986EEC8}" type="pres">
      <dgm:prSet presAssocID="{AB6F478E-DB99-41D8-A9D7-A8FC640F6D7A}" presName="vertSpace2a" presStyleCnt="0"/>
      <dgm:spPr/>
    </dgm:pt>
    <dgm:pt modelId="{0C2DA948-C99F-428E-9B6D-4629FEE86506}" type="pres">
      <dgm:prSet presAssocID="{AB6F478E-DB99-41D8-A9D7-A8FC640F6D7A}" presName="horz2" presStyleCnt="0"/>
      <dgm:spPr/>
    </dgm:pt>
    <dgm:pt modelId="{6F2772F5-5932-4D60-8988-90822DD01D2A}" type="pres">
      <dgm:prSet presAssocID="{AB6F478E-DB99-41D8-A9D7-A8FC640F6D7A}" presName="horzSpace2" presStyleCnt="0"/>
      <dgm:spPr/>
    </dgm:pt>
    <dgm:pt modelId="{444E7077-C44E-4448-9D40-5D962CDA6D5F}" type="pres">
      <dgm:prSet presAssocID="{AB6F478E-DB99-41D8-A9D7-A8FC640F6D7A}" presName="tx2" presStyleLbl="revTx" presStyleIdx="3" presStyleCnt="6"/>
      <dgm:spPr/>
    </dgm:pt>
    <dgm:pt modelId="{096A8F52-8B3A-4A0A-81B1-97B0EB95582E}" type="pres">
      <dgm:prSet presAssocID="{AB6F478E-DB99-41D8-A9D7-A8FC640F6D7A}" presName="vert2" presStyleCnt="0"/>
      <dgm:spPr/>
    </dgm:pt>
    <dgm:pt modelId="{9ABEB25C-C942-4EF9-B646-325ECC7A19BC}" type="pres">
      <dgm:prSet presAssocID="{AB6F478E-DB99-41D8-A9D7-A8FC640F6D7A}" presName="thinLine2b" presStyleLbl="callout" presStyleIdx="1" presStyleCnt="3"/>
      <dgm:spPr/>
    </dgm:pt>
    <dgm:pt modelId="{C7C68481-CCF8-412F-B400-D5C8E35897B0}" type="pres">
      <dgm:prSet presAssocID="{AB6F478E-DB99-41D8-A9D7-A8FC640F6D7A}" presName="vertSpace2b" presStyleCnt="0"/>
      <dgm:spPr/>
    </dgm:pt>
    <dgm:pt modelId="{1B6B2251-4193-4C77-8747-1F6434A9877D}" type="pres">
      <dgm:prSet presAssocID="{0F1E1911-DD3E-463D-A45D-2718F9296128}" presName="thickLine" presStyleLbl="alignNode1" presStyleIdx="2" presStyleCnt="3"/>
      <dgm:spPr/>
    </dgm:pt>
    <dgm:pt modelId="{B38FC095-2CD0-4D0D-880A-B2D54C028ADC}" type="pres">
      <dgm:prSet presAssocID="{0F1E1911-DD3E-463D-A45D-2718F9296128}" presName="horz1" presStyleCnt="0"/>
      <dgm:spPr/>
    </dgm:pt>
    <dgm:pt modelId="{DEE4ED42-A4AC-4A71-B3E1-29330DB0B69D}" type="pres">
      <dgm:prSet presAssocID="{0F1E1911-DD3E-463D-A45D-2718F9296128}" presName="tx1" presStyleLbl="revTx" presStyleIdx="4" presStyleCnt="6"/>
      <dgm:spPr/>
    </dgm:pt>
    <dgm:pt modelId="{1A3C3F20-C948-474A-B95E-79718391371B}" type="pres">
      <dgm:prSet presAssocID="{0F1E1911-DD3E-463D-A45D-2718F9296128}" presName="vert1" presStyleCnt="0"/>
      <dgm:spPr/>
    </dgm:pt>
    <dgm:pt modelId="{214C321A-597D-4260-B8FB-F06035FF5905}" type="pres">
      <dgm:prSet presAssocID="{B7BC80CC-49CE-4BC4-96B8-69485535A5DB}" presName="vertSpace2a" presStyleCnt="0"/>
      <dgm:spPr/>
    </dgm:pt>
    <dgm:pt modelId="{8212F4E2-8E97-486B-9866-73F247032102}" type="pres">
      <dgm:prSet presAssocID="{B7BC80CC-49CE-4BC4-96B8-69485535A5DB}" presName="horz2" presStyleCnt="0"/>
      <dgm:spPr/>
    </dgm:pt>
    <dgm:pt modelId="{6D8863EC-BB57-4F2C-B91A-A50BC482003C}" type="pres">
      <dgm:prSet presAssocID="{B7BC80CC-49CE-4BC4-96B8-69485535A5DB}" presName="horzSpace2" presStyleCnt="0"/>
      <dgm:spPr/>
    </dgm:pt>
    <dgm:pt modelId="{B0063DF5-4003-4918-ABA6-5C855930DE28}" type="pres">
      <dgm:prSet presAssocID="{B7BC80CC-49CE-4BC4-96B8-69485535A5DB}" presName="tx2" presStyleLbl="revTx" presStyleIdx="5" presStyleCnt="6"/>
      <dgm:spPr/>
    </dgm:pt>
    <dgm:pt modelId="{5D8FACCA-7AB6-4363-8006-C279AFE5A987}" type="pres">
      <dgm:prSet presAssocID="{B7BC80CC-49CE-4BC4-96B8-69485535A5DB}" presName="vert2" presStyleCnt="0"/>
      <dgm:spPr/>
    </dgm:pt>
    <dgm:pt modelId="{302EF29D-5325-4E66-9A20-14B44FCF446D}" type="pres">
      <dgm:prSet presAssocID="{B7BC80CC-49CE-4BC4-96B8-69485535A5DB}" presName="thinLine2b" presStyleLbl="callout" presStyleIdx="2" presStyleCnt="3"/>
      <dgm:spPr/>
    </dgm:pt>
    <dgm:pt modelId="{99CE2CF9-39C4-4EAD-A514-7E6E38B2024E}" type="pres">
      <dgm:prSet presAssocID="{B7BC80CC-49CE-4BC4-96B8-69485535A5DB}" presName="vertSpace2b" presStyleCnt="0"/>
      <dgm:spPr/>
    </dgm:pt>
  </dgm:ptLst>
  <dgm:cxnLst>
    <dgm:cxn modelId="{A7D3D303-689B-4B9A-8383-41C639EFAB0E}" type="presOf" srcId="{0F1E1911-DD3E-463D-A45D-2718F9296128}" destId="{DEE4ED42-A4AC-4A71-B3E1-29330DB0B69D}" srcOrd="0" destOrd="0" presId="urn:microsoft.com/office/officeart/2008/layout/LinedList"/>
    <dgm:cxn modelId="{47E47E22-8B8B-43F9-8E88-47A778D4F177}" type="presOf" srcId="{AB6F478E-DB99-41D8-A9D7-A8FC640F6D7A}" destId="{444E7077-C44E-4448-9D40-5D962CDA6D5F}" srcOrd="0" destOrd="0" presId="urn:microsoft.com/office/officeart/2008/layout/LinedList"/>
    <dgm:cxn modelId="{CA618E5D-1CE6-40D5-9D96-BC4D69480AEB}" type="presOf" srcId="{390B1AC0-F8C1-45A5-BD0B-589734840692}" destId="{068BFDB7-40F6-43D3-A465-6A93CDEF4747}" srcOrd="0" destOrd="0" presId="urn:microsoft.com/office/officeart/2008/layout/LinedList"/>
    <dgm:cxn modelId="{4F60879E-65F5-47CE-8689-E6F186C64398}" srcId="{390B1AC0-F8C1-45A5-BD0B-589734840692}" destId="{52293888-076A-4511-A873-580822B5CE84}" srcOrd="0" destOrd="0" parTransId="{F34BD3C5-0E52-4CBD-8A58-EA1572BF7EEA}" sibTransId="{A74F00CE-0CC7-44FC-8662-821398CBF74D}"/>
    <dgm:cxn modelId="{41F0099F-A988-4F52-9879-F5191692B432}" srcId="{0F1E1911-DD3E-463D-A45D-2718F9296128}" destId="{B7BC80CC-49CE-4BC4-96B8-69485535A5DB}" srcOrd="0" destOrd="0" parTransId="{25D6B94B-2566-452C-8371-0F9CA37F0A18}" sibTransId="{C3CE90EB-C92D-4980-A87F-611B8B16B266}"/>
    <dgm:cxn modelId="{000CB8A2-9806-42A8-B500-3AC380074FD0}" srcId="{1C141FF5-4327-4F55-A9F4-93E470096287}" destId="{D8B5A10F-CDA6-4044-89EA-06181C9C24C4}" srcOrd="1" destOrd="0" parTransId="{199AECB6-D1EE-4FD3-B5ED-0E7704AB1F55}" sibTransId="{3E2DC60F-51A2-4DC5-8F45-C4C4BF3A375E}"/>
    <dgm:cxn modelId="{16B934AA-454D-46D9-B72E-257BA9A2A709}" srcId="{D8B5A10F-CDA6-4044-89EA-06181C9C24C4}" destId="{AB6F478E-DB99-41D8-A9D7-A8FC640F6D7A}" srcOrd="0" destOrd="0" parTransId="{3D2C7BBC-52A2-47CA-B122-5E8F710A54FC}" sibTransId="{D08A5011-B218-48EB-999D-757C41ECE255}"/>
    <dgm:cxn modelId="{0E7CDDB2-8846-44A8-BF47-B9F16C620F46}" type="presOf" srcId="{52293888-076A-4511-A873-580822B5CE84}" destId="{B23ACCC0-587F-4E2B-80D1-235098F8E78F}" srcOrd="0" destOrd="0" presId="urn:microsoft.com/office/officeart/2008/layout/LinedList"/>
    <dgm:cxn modelId="{0A7341B9-5836-41A7-838C-42B30A0F3857}" srcId="{1C141FF5-4327-4F55-A9F4-93E470096287}" destId="{0F1E1911-DD3E-463D-A45D-2718F9296128}" srcOrd="2" destOrd="0" parTransId="{D376ACE1-A543-4C0F-B804-DD6900EA5E86}" sibTransId="{512A7F29-BFAC-4292-A92E-13FDCA59BDE0}"/>
    <dgm:cxn modelId="{51675EBF-41E5-409D-8163-45978FE756EA}" type="presOf" srcId="{B7BC80CC-49CE-4BC4-96B8-69485535A5DB}" destId="{B0063DF5-4003-4918-ABA6-5C855930DE28}" srcOrd="0" destOrd="0" presId="urn:microsoft.com/office/officeart/2008/layout/LinedList"/>
    <dgm:cxn modelId="{D53918CE-C537-4C6D-B9E5-3EF0FBE19BA2}" type="presOf" srcId="{D8B5A10F-CDA6-4044-89EA-06181C9C24C4}" destId="{CBE2946E-229C-453D-98DC-1E23E2613FE2}" srcOrd="0" destOrd="0" presId="urn:microsoft.com/office/officeart/2008/layout/LinedList"/>
    <dgm:cxn modelId="{F526CDD5-48A0-473D-8912-EAB93C58E6CA}" srcId="{1C141FF5-4327-4F55-A9F4-93E470096287}" destId="{390B1AC0-F8C1-45A5-BD0B-589734840692}" srcOrd="0" destOrd="0" parTransId="{E9100A7D-513A-4A57-AC8D-E6623133D334}" sibTransId="{5BCFDA2A-466A-4677-A3E7-3AEE46DB1FC3}"/>
    <dgm:cxn modelId="{0E7234F1-9793-4B28-BD4C-3D15F4C7367A}" type="presOf" srcId="{1C141FF5-4327-4F55-A9F4-93E470096287}" destId="{3A2AA233-AABB-43D4-9645-51A473691CF9}" srcOrd="0" destOrd="0" presId="urn:microsoft.com/office/officeart/2008/layout/LinedList"/>
    <dgm:cxn modelId="{F5AAC338-FB1B-41D0-9EB5-902FF5B6EEDA}" type="presParOf" srcId="{3A2AA233-AABB-43D4-9645-51A473691CF9}" destId="{59C51747-CA85-45AF-802F-1FCB2020E23F}" srcOrd="0" destOrd="0" presId="urn:microsoft.com/office/officeart/2008/layout/LinedList"/>
    <dgm:cxn modelId="{A10AC558-BE2F-4739-A415-A35B4C393303}" type="presParOf" srcId="{3A2AA233-AABB-43D4-9645-51A473691CF9}" destId="{FB7E3C7E-3535-44DC-BB82-00D00C11C30F}" srcOrd="1" destOrd="0" presId="urn:microsoft.com/office/officeart/2008/layout/LinedList"/>
    <dgm:cxn modelId="{F8499ACE-4838-4F03-B5A4-24D1B6EFD02D}" type="presParOf" srcId="{FB7E3C7E-3535-44DC-BB82-00D00C11C30F}" destId="{068BFDB7-40F6-43D3-A465-6A93CDEF4747}" srcOrd="0" destOrd="0" presId="urn:microsoft.com/office/officeart/2008/layout/LinedList"/>
    <dgm:cxn modelId="{78C33E1F-6C76-4713-889A-F616D9BC7D13}" type="presParOf" srcId="{FB7E3C7E-3535-44DC-BB82-00D00C11C30F}" destId="{93503DFC-A551-4F11-B2B7-0F68A944B4A0}" srcOrd="1" destOrd="0" presId="urn:microsoft.com/office/officeart/2008/layout/LinedList"/>
    <dgm:cxn modelId="{894F457F-F608-4B5A-8250-549D7FE53B86}" type="presParOf" srcId="{93503DFC-A551-4F11-B2B7-0F68A944B4A0}" destId="{E24EF377-8603-4215-92DB-F5D38E0B1E6D}" srcOrd="0" destOrd="0" presId="urn:microsoft.com/office/officeart/2008/layout/LinedList"/>
    <dgm:cxn modelId="{E1CBE4AE-9CFD-4047-BD97-32DB3E177EA8}" type="presParOf" srcId="{93503DFC-A551-4F11-B2B7-0F68A944B4A0}" destId="{EFB731A2-F66D-43BE-B360-23D4B4618850}" srcOrd="1" destOrd="0" presId="urn:microsoft.com/office/officeart/2008/layout/LinedList"/>
    <dgm:cxn modelId="{AE692CC1-2802-4849-9A87-2A7FDF8DB7BF}" type="presParOf" srcId="{EFB731A2-F66D-43BE-B360-23D4B4618850}" destId="{C997BAC9-3A3C-4F62-B8BD-066BE869A5CA}" srcOrd="0" destOrd="0" presId="urn:microsoft.com/office/officeart/2008/layout/LinedList"/>
    <dgm:cxn modelId="{9297E3F5-8302-43EF-9E94-3395FB778EE8}" type="presParOf" srcId="{EFB731A2-F66D-43BE-B360-23D4B4618850}" destId="{B23ACCC0-587F-4E2B-80D1-235098F8E78F}" srcOrd="1" destOrd="0" presId="urn:microsoft.com/office/officeart/2008/layout/LinedList"/>
    <dgm:cxn modelId="{F51C180F-16D1-4A36-92B8-84C150776EFD}" type="presParOf" srcId="{EFB731A2-F66D-43BE-B360-23D4B4618850}" destId="{994D1E01-B424-4247-B2A8-EFFE83EC645F}" srcOrd="2" destOrd="0" presId="urn:microsoft.com/office/officeart/2008/layout/LinedList"/>
    <dgm:cxn modelId="{A6DFE094-FCB9-4B84-AB7A-A941F29DC43D}" type="presParOf" srcId="{93503DFC-A551-4F11-B2B7-0F68A944B4A0}" destId="{66BDF997-7A7C-4F48-8177-3BAA7A776772}" srcOrd="2" destOrd="0" presId="urn:microsoft.com/office/officeart/2008/layout/LinedList"/>
    <dgm:cxn modelId="{8C6856D4-9495-420C-A0FA-D2C2667AE090}" type="presParOf" srcId="{93503DFC-A551-4F11-B2B7-0F68A944B4A0}" destId="{DC3C560D-160D-4716-9EF9-E3D9F76B1FB4}" srcOrd="3" destOrd="0" presId="urn:microsoft.com/office/officeart/2008/layout/LinedList"/>
    <dgm:cxn modelId="{9411B568-433F-4FF3-926A-EEF7EFA33967}" type="presParOf" srcId="{3A2AA233-AABB-43D4-9645-51A473691CF9}" destId="{D187CA13-1D11-4E48-B117-FBA98B618F0D}" srcOrd="2" destOrd="0" presId="urn:microsoft.com/office/officeart/2008/layout/LinedList"/>
    <dgm:cxn modelId="{0826B6CF-C295-43C9-8AE7-4183ADDB4901}" type="presParOf" srcId="{3A2AA233-AABB-43D4-9645-51A473691CF9}" destId="{883847AA-3D97-43CE-A634-1C2DA5043F15}" srcOrd="3" destOrd="0" presId="urn:microsoft.com/office/officeart/2008/layout/LinedList"/>
    <dgm:cxn modelId="{48CDFB34-1728-4127-B0CC-6628B2D35B08}" type="presParOf" srcId="{883847AA-3D97-43CE-A634-1C2DA5043F15}" destId="{CBE2946E-229C-453D-98DC-1E23E2613FE2}" srcOrd="0" destOrd="0" presId="urn:microsoft.com/office/officeart/2008/layout/LinedList"/>
    <dgm:cxn modelId="{85CC9A87-AA5E-4420-B9D1-5CAFC330332D}" type="presParOf" srcId="{883847AA-3D97-43CE-A634-1C2DA5043F15}" destId="{7DC472AA-0784-4029-A500-90875C5563D7}" srcOrd="1" destOrd="0" presId="urn:microsoft.com/office/officeart/2008/layout/LinedList"/>
    <dgm:cxn modelId="{FA046595-389B-4E2C-BF28-7A4EFAFF6AB3}" type="presParOf" srcId="{7DC472AA-0784-4029-A500-90875C5563D7}" destId="{69FDC532-ED63-433B-BB4F-C4CC1986EEC8}" srcOrd="0" destOrd="0" presId="urn:microsoft.com/office/officeart/2008/layout/LinedList"/>
    <dgm:cxn modelId="{D81A3363-2F97-4203-A2B5-BE4F5C4EE77A}" type="presParOf" srcId="{7DC472AA-0784-4029-A500-90875C5563D7}" destId="{0C2DA948-C99F-428E-9B6D-4629FEE86506}" srcOrd="1" destOrd="0" presId="urn:microsoft.com/office/officeart/2008/layout/LinedList"/>
    <dgm:cxn modelId="{2915BCFD-CC33-40A3-8F0D-46B4618D3F76}" type="presParOf" srcId="{0C2DA948-C99F-428E-9B6D-4629FEE86506}" destId="{6F2772F5-5932-4D60-8988-90822DD01D2A}" srcOrd="0" destOrd="0" presId="urn:microsoft.com/office/officeart/2008/layout/LinedList"/>
    <dgm:cxn modelId="{740FC537-44E8-45F1-B391-0ABB4A05E42A}" type="presParOf" srcId="{0C2DA948-C99F-428E-9B6D-4629FEE86506}" destId="{444E7077-C44E-4448-9D40-5D962CDA6D5F}" srcOrd="1" destOrd="0" presId="urn:microsoft.com/office/officeart/2008/layout/LinedList"/>
    <dgm:cxn modelId="{E7F31DD5-762C-483C-BD10-A3475B62C5E8}" type="presParOf" srcId="{0C2DA948-C99F-428E-9B6D-4629FEE86506}" destId="{096A8F52-8B3A-4A0A-81B1-97B0EB95582E}" srcOrd="2" destOrd="0" presId="urn:microsoft.com/office/officeart/2008/layout/LinedList"/>
    <dgm:cxn modelId="{1DA5819B-A667-425C-B893-81CE4DEEDD05}" type="presParOf" srcId="{7DC472AA-0784-4029-A500-90875C5563D7}" destId="{9ABEB25C-C942-4EF9-B646-325ECC7A19BC}" srcOrd="2" destOrd="0" presId="urn:microsoft.com/office/officeart/2008/layout/LinedList"/>
    <dgm:cxn modelId="{08D200D4-0F1C-47A3-9019-83F330A2A1B7}" type="presParOf" srcId="{7DC472AA-0784-4029-A500-90875C5563D7}" destId="{C7C68481-CCF8-412F-B400-D5C8E35897B0}" srcOrd="3" destOrd="0" presId="urn:microsoft.com/office/officeart/2008/layout/LinedList"/>
    <dgm:cxn modelId="{D51FFE08-2BE7-4DC5-9F8E-C1799D7ABF6E}" type="presParOf" srcId="{3A2AA233-AABB-43D4-9645-51A473691CF9}" destId="{1B6B2251-4193-4C77-8747-1F6434A9877D}" srcOrd="4" destOrd="0" presId="urn:microsoft.com/office/officeart/2008/layout/LinedList"/>
    <dgm:cxn modelId="{66F1CEAA-F65E-45CF-B5A5-9A61476184B2}" type="presParOf" srcId="{3A2AA233-AABB-43D4-9645-51A473691CF9}" destId="{B38FC095-2CD0-4D0D-880A-B2D54C028ADC}" srcOrd="5" destOrd="0" presId="urn:microsoft.com/office/officeart/2008/layout/LinedList"/>
    <dgm:cxn modelId="{E82E307F-5DD7-42B1-831F-ED67D5DC68C9}" type="presParOf" srcId="{B38FC095-2CD0-4D0D-880A-B2D54C028ADC}" destId="{DEE4ED42-A4AC-4A71-B3E1-29330DB0B69D}" srcOrd="0" destOrd="0" presId="urn:microsoft.com/office/officeart/2008/layout/LinedList"/>
    <dgm:cxn modelId="{4C1D9191-618D-4D97-82E9-BE2AF785148F}" type="presParOf" srcId="{B38FC095-2CD0-4D0D-880A-B2D54C028ADC}" destId="{1A3C3F20-C948-474A-B95E-79718391371B}" srcOrd="1" destOrd="0" presId="urn:microsoft.com/office/officeart/2008/layout/LinedList"/>
    <dgm:cxn modelId="{732EAD30-23CC-43E3-9918-24B7ED016543}" type="presParOf" srcId="{1A3C3F20-C948-474A-B95E-79718391371B}" destId="{214C321A-597D-4260-B8FB-F06035FF5905}" srcOrd="0" destOrd="0" presId="urn:microsoft.com/office/officeart/2008/layout/LinedList"/>
    <dgm:cxn modelId="{25F6539B-498C-4E43-876B-FB96791977DF}" type="presParOf" srcId="{1A3C3F20-C948-474A-B95E-79718391371B}" destId="{8212F4E2-8E97-486B-9866-73F247032102}" srcOrd="1" destOrd="0" presId="urn:microsoft.com/office/officeart/2008/layout/LinedList"/>
    <dgm:cxn modelId="{EA00F7C9-5F25-4BD3-9F71-16026D9089CC}" type="presParOf" srcId="{8212F4E2-8E97-486B-9866-73F247032102}" destId="{6D8863EC-BB57-4F2C-B91A-A50BC482003C}" srcOrd="0" destOrd="0" presId="urn:microsoft.com/office/officeart/2008/layout/LinedList"/>
    <dgm:cxn modelId="{026436BA-05C5-4F51-BA83-1ED20E56CC4C}" type="presParOf" srcId="{8212F4E2-8E97-486B-9866-73F247032102}" destId="{B0063DF5-4003-4918-ABA6-5C855930DE28}" srcOrd="1" destOrd="0" presId="urn:microsoft.com/office/officeart/2008/layout/LinedList"/>
    <dgm:cxn modelId="{DD965D7D-BA34-4AB0-92DC-EE7338F63643}" type="presParOf" srcId="{8212F4E2-8E97-486B-9866-73F247032102}" destId="{5D8FACCA-7AB6-4363-8006-C279AFE5A987}" srcOrd="2" destOrd="0" presId="urn:microsoft.com/office/officeart/2008/layout/LinedList"/>
    <dgm:cxn modelId="{73DEB44D-96FF-4976-B42F-57F289BADB9D}" type="presParOf" srcId="{1A3C3F20-C948-474A-B95E-79718391371B}" destId="{302EF29D-5325-4E66-9A20-14B44FCF446D}" srcOrd="2" destOrd="0" presId="urn:microsoft.com/office/officeart/2008/layout/LinedList"/>
    <dgm:cxn modelId="{F8513044-A748-4E9E-852E-5B127260EAEB}" type="presParOf" srcId="{1A3C3F20-C948-474A-B95E-79718391371B}" destId="{99CE2CF9-39C4-4EAD-A514-7E6E38B2024E}"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218B277-20CD-4057-A047-A3A83E482507}" type="doc">
      <dgm:prSet loTypeId="urn:microsoft.com/office/officeart/2005/8/layout/vList2" loCatId="list" qsTypeId="urn:microsoft.com/office/officeart/2005/8/quickstyle/simple3" qsCatId="simple" csTypeId="urn:microsoft.com/office/officeart/2005/8/colors/colorful4" csCatId="colorful" phldr="1"/>
      <dgm:spPr/>
      <dgm:t>
        <a:bodyPr/>
        <a:lstStyle/>
        <a:p>
          <a:endParaRPr lang="zh-TW" altLang="en-US"/>
        </a:p>
      </dgm:t>
    </dgm:pt>
    <dgm:pt modelId="{E43968F8-F057-496C-81E1-EED7B77EC6B7}">
      <dgm:prSet custT="1"/>
      <dgm:spPr/>
      <dgm:t>
        <a:bodyPr/>
        <a:lstStyle/>
        <a:p>
          <a:pPr rtl="0"/>
          <a:r>
            <a:rPr kumimoji="1" lang="en-US" altLang="zh-TW" sz="2400" dirty="0">
              <a:latin typeface="標楷體" panose="03000509000000000000" pitchFamily="65" charset="-120"/>
              <a:ea typeface="標楷體" panose="03000509000000000000" pitchFamily="65" charset="-120"/>
            </a:rPr>
            <a:t>5.</a:t>
          </a:r>
          <a:r>
            <a:rPr kumimoji="1" lang="zh-TW" sz="2400" dirty="0">
              <a:latin typeface="標楷體" panose="03000509000000000000" pitchFamily="65" charset="-120"/>
              <a:ea typeface="標楷體" panose="03000509000000000000" pitchFamily="65" charset="-120"/>
            </a:rPr>
            <a:t>知覺的</a:t>
          </a:r>
          <a:r>
            <a:rPr kumimoji="1" lang="zh-TW" altLang="en-US" sz="4800" dirty="0">
              <a:solidFill>
                <a:srgbClr val="FF0000"/>
              </a:solidFill>
              <a:latin typeface="標楷體" panose="03000509000000000000" pitchFamily="65" charset="-120"/>
              <a:ea typeface="標楷體" panose="03000509000000000000" pitchFamily="65" charset="-120"/>
            </a:rPr>
            <a:t>辨</a:t>
          </a:r>
          <a:r>
            <a:rPr kumimoji="1" lang="zh-TW" sz="4800" dirty="0">
              <a:solidFill>
                <a:srgbClr val="FF0000"/>
              </a:solidFill>
              <a:latin typeface="標楷體" panose="03000509000000000000" pitchFamily="65" charset="-120"/>
              <a:ea typeface="標楷體" panose="03000509000000000000" pitchFamily="65" charset="-120"/>
            </a:rPr>
            <a:t>別能力</a:t>
          </a:r>
          <a:r>
            <a:rPr kumimoji="1" lang="zh-TW" sz="2400" dirty="0">
              <a:solidFill>
                <a:srgbClr val="FF0000"/>
              </a:solidFill>
              <a:latin typeface="標楷體" panose="03000509000000000000" pitchFamily="65" charset="-120"/>
              <a:ea typeface="標楷體" panose="03000509000000000000" pitchFamily="65" charset="-120"/>
            </a:rPr>
            <a:t>（</a:t>
          </a:r>
          <a:r>
            <a:rPr kumimoji="1" lang="en-US" sz="2400" dirty="0">
              <a:latin typeface="Times New Roman" panose="02020603050405020304" pitchFamily="18" charset="0"/>
              <a:ea typeface="標楷體" panose="03000509000000000000" pitchFamily="65" charset="-120"/>
              <a:cs typeface="Times New Roman" panose="02020603050405020304" pitchFamily="18" charset="0"/>
            </a:rPr>
            <a:t>ability to discriminate</a:t>
          </a:r>
          <a:r>
            <a:rPr kumimoji="1" lang="zh-TW" sz="2400" dirty="0">
              <a:latin typeface="標楷體" panose="03000509000000000000" pitchFamily="65" charset="-120"/>
              <a:ea typeface="標楷體" panose="03000509000000000000" pitchFamily="65" charset="-120"/>
            </a:rPr>
            <a:t>），讓學習者辨別環境刺激。區別能力包括視覺、聽覺、觸覺、甚至味覺及嗅覺能力。個體可以透過練習與回饋的歷程學會更好的區別能力。</a:t>
          </a:r>
          <a:endParaRPr lang="zh-TW" sz="2400" dirty="0">
            <a:latin typeface="標楷體" panose="03000509000000000000" pitchFamily="65" charset="-120"/>
            <a:ea typeface="標楷體" panose="03000509000000000000" pitchFamily="65" charset="-120"/>
          </a:endParaRPr>
        </a:p>
      </dgm:t>
    </dgm:pt>
    <dgm:pt modelId="{63957FD5-80D4-40A9-B47C-19A18F5FF2D1}" type="parTrans" cxnId="{4A5C64D7-1747-4778-A88E-83D62CEF8E57}">
      <dgm:prSet/>
      <dgm:spPr/>
      <dgm:t>
        <a:bodyPr/>
        <a:lstStyle/>
        <a:p>
          <a:endParaRPr lang="zh-TW" altLang="en-US"/>
        </a:p>
      </dgm:t>
    </dgm:pt>
    <dgm:pt modelId="{A073A602-73C1-4A9D-AB3E-155E22443227}" type="sibTrans" cxnId="{4A5C64D7-1747-4778-A88E-83D62CEF8E57}">
      <dgm:prSet/>
      <dgm:spPr/>
      <dgm:t>
        <a:bodyPr/>
        <a:lstStyle/>
        <a:p>
          <a:endParaRPr lang="zh-TW" altLang="en-US"/>
        </a:p>
      </dgm:t>
    </dgm:pt>
    <dgm:pt modelId="{63393238-7416-4178-AF42-76DE38903BB5}">
      <dgm:prSet custT="1"/>
      <dgm:spPr/>
      <dgm:t>
        <a:bodyPr/>
        <a:lstStyle/>
        <a:p>
          <a:pPr rtl="0"/>
          <a:r>
            <a:rPr kumimoji="1" lang="zh-TW" altLang="zh-TW" sz="2400" dirty="0">
              <a:latin typeface="標楷體" panose="03000509000000000000" pitchFamily="65" charset="-120"/>
              <a:ea typeface="標楷體" panose="03000509000000000000" pitchFamily="65" charset="-120"/>
            </a:rPr>
            <a:t>例如：天乾勿燥、旋轉乾坤。</a:t>
          </a:r>
        </a:p>
      </dgm:t>
    </dgm:pt>
    <dgm:pt modelId="{3F228D79-69DB-4D52-A10B-3C7A5C3055E8}" type="parTrans" cxnId="{73DC427D-B9A4-41DF-9610-B68FE2338F6F}">
      <dgm:prSet/>
      <dgm:spPr/>
      <dgm:t>
        <a:bodyPr/>
        <a:lstStyle/>
        <a:p>
          <a:endParaRPr lang="zh-TW" altLang="en-US"/>
        </a:p>
      </dgm:t>
    </dgm:pt>
    <dgm:pt modelId="{9EABAC61-F9C7-4FCF-9795-85F7313B3316}" type="sibTrans" cxnId="{73DC427D-B9A4-41DF-9610-B68FE2338F6F}">
      <dgm:prSet/>
      <dgm:spPr/>
      <dgm:t>
        <a:bodyPr/>
        <a:lstStyle/>
        <a:p>
          <a:endParaRPr lang="zh-TW" altLang="en-US"/>
        </a:p>
      </dgm:t>
    </dgm:pt>
    <dgm:pt modelId="{96D59753-FF60-4764-9C5C-9266471DA7FB}" type="pres">
      <dgm:prSet presAssocID="{9218B277-20CD-4057-A047-A3A83E482507}" presName="linear" presStyleCnt="0">
        <dgm:presLayoutVars>
          <dgm:animLvl val="lvl"/>
          <dgm:resizeHandles val="exact"/>
        </dgm:presLayoutVars>
      </dgm:prSet>
      <dgm:spPr/>
    </dgm:pt>
    <dgm:pt modelId="{176FB854-481C-4268-B0C8-B9D867A33C5D}" type="pres">
      <dgm:prSet presAssocID="{E43968F8-F057-496C-81E1-EED7B77EC6B7}" presName="parentText" presStyleLbl="node1" presStyleIdx="0" presStyleCnt="2" custLinFactNeighborX="-123" custLinFactNeighborY="-60822">
        <dgm:presLayoutVars>
          <dgm:chMax val="0"/>
          <dgm:bulletEnabled val="1"/>
        </dgm:presLayoutVars>
      </dgm:prSet>
      <dgm:spPr/>
    </dgm:pt>
    <dgm:pt modelId="{D4B6868C-B62A-4C7C-86F3-6AC5A6237B2E}" type="pres">
      <dgm:prSet presAssocID="{A073A602-73C1-4A9D-AB3E-155E22443227}" presName="spacer" presStyleCnt="0"/>
      <dgm:spPr/>
    </dgm:pt>
    <dgm:pt modelId="{24A64380-BCF7-4A1A-88D9-98ABCB5C2B8D}" type="pres">
      <dgm:prSet presAssocID="{63393238-7416-4178-AF42-76DE38903BB5}" presName="parentText" presStyleLbl="node1" presStyleIdx="1" presStyleCnt="2">
        <dgm:presLayoutVars>
          <dgm:chMax val="0"/>
          <dgm:bulletEnabled val="1"/>
        </dgm:presLayoutVars>
      </dgm:prSet>
      <dgm:spPr/>
    </dgm:pt>
  </dgm:ptLst>
  <dgm:cxnLst>
    <dgm:cxn modelId="{456AAE56-AF36-49D6-A444-1DAEDD272F76}" type="presOf" srcId="{63393238-7416-4178-AF42-76DE38903BB5}" destId="{24A64380-BCF7-4A1A-88D9-98ABCB5C2B8D}" srcOrd="0" destOrd="0" presId="urn:microsoft.com/office/officeart/2005/8/layout/vList2"/>
    <dgm:cxn modelId="{73DC427D-B9A4-41DF-9610-B68FE2338F6F}" srcId="{9218B277-20CD-4057-A047-A3A83E482507}" destId="{63393238-7416-4178-AF42-76DE38903BB5}" srcOrd="1" destOrd="0" parTransId="{3F228D79-69DB-4D52-A10B-3C7A5C3055E8}" sibTransId="{9EABAC61-F9C7-4FCF-9795-85F7313B3316}"/>
    <dgm:cxn modelId="{026C0382-040A-4993-BB61-DAE3BBD19A8E}" type="presOf" srcId="{E43968F8-F057-496C-81E1-EED7B77EC6B7}" destId="{176FB854-481C-4268-B0C8-B9D867A33C5D}" srcOrd="0" destOrd="0" presId="urn:microsoft.com/office/officeart/2005/8/layout/vList2"/>
    <dgm:cxn modelId="{2CE499D0-3A92-4922-BE1D-DF1FBAD7DFFE}" type="presOf" srcId="{9218B277-20CD-4057-A047-A3A83E482507}" destId="{96D59753-FF60-4764-9C5C-9266471DA7FB}" srcOrd="0" destOrd="0" presId="urn:microsoft.com/office/officeart/2005/8/layout/vList2"/>
    <dgm:cxn modelId="{4A5C64D7-1747-4778-A88E-83D62CEF8E57}" srcId="{9218B277-20CD-4057-A047-A3A83E482507}" destId="{E43968F8-F057-496C-81E1-EED7B77EC6B7}" srcOrd="0" destOrd="0" parTransId="{63957FD5-80D4-40A9-B47C-19A18F5FF2D1}" sibTransId="{A073A602-73C1-4A9D-AB3E-155E22443227}"/>
    <dgm:cxn modelId="{E91E2779-C171-49BA-B3E6-7CE258ABB474}" type="presParOf" srcId="{96D59753-FF60-4764-9C5C-9266471DA7FB}" destId="{176FB854-481C-4268-B0C8-B9D867A33C5D}" srcOrd="0" destOrd="0" presId="urn:microsoft.com/office/officeart/2005/8/layout/vList2"/>
    <dgm:cxn modelId="{15149E43-2458-4199-8EA2-9B3D1AF243ED}" type="presParOf" srcId="{96D59753-FF60-4764-9C5C-9266471DA7FB}" destId="{D4B6868C-B62A-4C7C-86F3-6AC5A6237B2E}" srcOrd="1" destOrd="0" presId="urn:microsoft.com/office/officeart/2005/8/layout/vList2"/>
    <dgm:cxn modelId="{CF4C546A-5326-4F68-A03C-22D8856DC820}" type="presParOf" srcId="{96D59753-FF60-4764-9C5C-9266471DA7FB}" destId="{24A64380-BCF7-4A1A-88D9-98ABCB5C2B8D}"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218B277-20CD-4057-A047-A3A83E482507}" type="doc">
      <dgm:prSet loTypeId="urn:microsoft.com/office/officeart/2005/8/layout/vList2" loCatId="list" qsTypeId="urn:microsoft.com/office/officeart/2005/8/quickstyle/simple3" qsCatId="simple" csTypeId="urn:microsoft.com/office/officeart/2005/8/colors/colorful4" csCatId="colorful" phldr="1"/>
      <dgm:spPr/>
      <dgm:t>
        <a:bodyPr/>
        <a:lstStyle/>
        <a:p>
          <a:endParaRPr lang="zh-TW" altLang="en-US"/>
        </a:p>
      </dgm:t>
    </dgm:pt>
    <dgm:pt modelId="{283DBF62-B6EB-49F8-A71E-238F16A0F7C2}">
      <dgm:prSet custT="1"/>
      <dgm:spPr/>
      <dgm:t>
        <a:bodyPr/>
        <a:lstStyle/>
        <a:p>
          <a:pPr rtl="0"/>
          <a:r>
            <a:rPr kumimoji="1" lang="en-US" altLang="zh-TW" sz="2400" dirty="0">
              <a:latin typeface="標楷體" panose="03000509000000000000" pitchFamily="65" charset="-120"/>
              <a:ea typeface="標楷體" panose="03000509000000000000" pitchFamily="65" charset="-120"/>
            </a:rPr>
            <a:t>6.</a:t>
          </a:r>
          <a:r>
            <a:rPr kumimoji="1" lang="zh-TW" sz="2400" dirty="0">
              <a:latin typeface="標楷體" panose="03000509000000000000" pitchFamily="65" charset="-120"/>
              <a:ea typeface="標楷體" panose="03000509000000000000" pitchFamily="65" charset="-120"/>
            </a:rPr>
            <a:t>第</a:t>
          </a:r>
          <a:r>
            <a:rPr kumimoji="1" lang="en-US" altLang="zh-TW" sz="2400" dirty="0">
              <a:latin typeface="標楷體" panose="03000509000000000000" pitchFamily="65" charset="-120"/>
              <a:ea typeface="標楷體" panose="03000509000000000000" pitchFamily="65" charset="-120"/>
            </a:rPr>
            <a:t>6</a:t>
          </a:r>
          <a:r>
            <a:rPr kumimoji="1" lang="zh-TW" sz="2400" dirty="0">
              <a:latin typeface="標楷體" panose="03000509000000000000" pitchFamily="65" charset="-120"/>
              <a:ea typeface="標楷體" panose="03000509000000000000" pitchFamily="65" charset="-120"/>
            </a:rPr>
            <a:t>層級的技能是</a:t>
          </a:r>
          <a:r>
            <a:rPr kumimoji="1" lang="zh-TW" sz="4800" dirty="0">
              <a:latin typeface="標楷體" panose="03000509000000000000" pitchFamily="65" charset="-120"/>
              <a:ea typeface="標楷體" panose="03000509000000000000" pitchFamily="65" charset="-120"/>
            </a:rPr>
            <a:t>概念學習</a:t>
          </a:r>
          <a:r>
            <a:rPr kumimoji="1" lang="zh-TW" sz="2400" dirty="0">
              <a:latin typeface="標楷體" panose="03000509000000000000" pitchFamily="65" charset="-120"/>
              <a:ea typeface="標楷體" panose="03000509000000000000" pitchFamily="65" charset="-120"/>
            </a:rPr>
            <a:t>（</a:t>
          </a:r>
          <a:r>
            <a:rPr kumimoji="1" lang="en-US" sz="2400" dirty="0">
              <a:latin typeface="Times New Roman" panose="02020603050405020304" pitchFamily="18" charset="0"/>
              <a:ea typeface="標楷體" panose="03000509000000000000" pitchFamily="65" charset="-120"/>
              <a:cs typeface="Times New Roman" panose="02020603050405020304" pitchFamily="18" charset="0"/>
            </a:rPr>
            <a:t>ability to identify</a:t>
          </a:r>
          <a:r>
            <a:rPr kumimoji="1" lang="zh-TW" sz="2400" dirty="0">
              <a:latin typeface="標楷體" panose="03000509000000000000" pitchFamily="65" charset="-120"/>
              <a:ea typeface="標楷體" panose="03000509000000000000" pitchFamily="65" charset="-120"/>
            </a:rPr>
            <a:t>）。</a:t>
          </a:r>
          <a:endParaRPr lang="zh-TW" sz="2400" dirty="0">
            <a:latin typeface="標楷體" panose="03000509000000000000" pitchFamily="65" charset="-120"/>
            <a:ea typeface="標楷體" panose="03000509000000000000" pitchFamily="65" charset="-120"/>
          </a:endParaRPr>
        </a:p>
      </dgm:t>
    </dgm:pt>
    <dgm:pt modelId="{C3B5E01B-7436-41AA-B42A-628551E78749}" type="parTrans" cxnId="{748129F8-B2E3-4372-83D2-C9DFA1C369BF}">
      <dgm:prSet/>
      <dgm:spPr/>
      <dgm:t>
        <a:bodyPr/>
        <a:lstStyle/>
        <a:p>
          <a:endParaRPr lang="zh-TW" altLang="en-US"/>
        </a:p>
      </dgm:t>
    </dgm:pt>
    <dgm:pt modelId="{0160DB97-5512-4B7D-8A7D-F6D25109BC65}" type="sibTrans" cxnId="{748129F8-B2E3-4372-83D2-C9DFA1C369BF}">
      <dgm:prSet/>
      <dgm:spPr/>
      <dgm:t>
        <a:bodyPr/>
        <a:lstStyle/>
        <a:p>
          <a:endParaRPr lang="zh-TW" altLang="en-US"/>
        </a:p>
      </dgm:t>
    </dgm:pt>
    <dgm:pt modelId="{D88362AC-D671-46DA-BEB5-BC8B2D829098}">
      <dgm:prSet custT="1"/>
      <dgm:spPr/>
      <dgm:t>
        <a:bodyPr/>
        <a:lstStyle/>
        <a:p>
          <a:pPr rtl="0"/>
          <a:r>
            <a:rPr lang="en-US" altLang="zh-TW" sz="2400" dirty="0">
              <a:latin typeface="標楷體" panose="03000509000000000000" pitchFamily="65" charset="-120"/>
              <a:ea typeface="標楷體" panose="03000509000000000000" pitchFamily="65" charset="-120"/>
            </a:rPr>
            <a:t>(1)</a:t>
          </a:r>
          <a:r>
            <a:rPr lang="zh-TW" altLang="en-US" sz="2400" dirty="0">
              <a:latin typeface="標楷體" panose="03000509000000000000" pitchFamily="65" charset="-120"/>
              <a:ea typeface="標楷體" panose="03000509000000000000" pitchFamily="65" charset="-120"/>
            </a:rPr>
            <a:t>具體概念</a:t>
          </a:r>
          <a:endParaRPr lang="zh-TW" sz="2400" dirty="0">
            <a:latin typeface="標楷體" panose="03000509000000000000" pitchFamily="65" charset="-120"/>
            <a:ea typeface="標楷體" panose="03000509000000000000" pitchFamily="65" charset="-120"/>
          </a:endParaRPr>
        </a:p>
      </dgm:t>
    </dgm:pt>
    <dgm:pt modelId="{250D5F4F-5EAC-400F-B1C3-A160394CA2A6}" type="parTrans" cxnId="{73020C62-5081-4DE9-A363-BAAB122BB40A}">
      <dgm:prSet/>
      <dgm:spPr/>
      <dgm:t>
        <a:bodyPr/>
        <a:lstStyle/>
        <a:p>
          <a:endParaRPr lang="zh-TW" altLang="en-US"/>
        </a:p>
      </dgm:t>
    </dgm:pt>
    <dgm:pt modelId="{50630D35-2639-4D9C-A412-6525D334E47E}" type="sibTrans" cxnId="{73020C62-5081-4DE9-A363-BAAB122BB40A}">
      <dgm:prSet/>
      <dgm:spPr/>
      <dgm:t>
        <a:bodyPr/>
        <a:lstStyle/>
        <a:p>
          <a:endParaRPr lang="zh-TW" altLang="en-US"/>
        </a:p>
      </dgm:t>
    </dgm:pt>
    <dgm:pt modelId="{875BEB19-D5C3-4A53-A96B-FACC975884EC}">
      <dgm:prSet custT="1"/>
      <dgm:spPr/>
      <dgm:t>
        <a:bodyPr/>
        <a:lstStyle/>
        <a:p>
          <a:pPr rtl="0"/>
          <a:r>
            <a:rPr lang="en-US" altLang="zh-TW" sz="2400" dirty="0">
              <a:latin typeface="標楷體" panose="03000509000000000000" pitchFamily="65" charset="-120"/>
              <a:ea typeface="標楷體" panose="03000509000000000000" pitchFamily="65" charset="-120"/>
            </a:rPr>
            <a:t>EX:</a:t>
          </a:r>
          <a:r>
            <a:rPr lang="zh-TW" altLang="en-US" sz="2400" dirty="0">
              <a:latin typeface="標楷體" panose="03000509000000000000" pitchFamily="65" charset="-120"/>
              <a:ea typeface="標楷體" panose="03000509000000000000" pitchFamily="65" charset="-120"/>
            </a:rPr>
            <a:t>如果兒童看到一隻從未見過的狗，看到的時候會叫它為狗；兒童即顯示具體觀念的行為。這個兒童曾經學會規則，縱然不甚明確，由於物理的屬性把某些場合的動物歸類為狗。</a:t>
          </a:r>
          <a:endParaRPr lang="zh-TW" sz="2400" dirty="0">
            <a:latin typeface="標楷體" panose="03000509000000000000" pitchFamily="65" charset="-120"/>
            <a:ea typeface="標楷體" panose="03000509000000000000" pitchFamily="65" charset="-120"/>
          </a:endParaRPr>
        </a:p>
      </dgm:t>
    </dgm:pt>
    <dgm:pt modelId="{04ACD193-9EDB-4155-B041-BCBFC99347D1}" type="parTrans" cxnId="{22BFCF93-C074-42AF-AF04-B989046930F4}">
      <dgm:prSet/>
      <dgm:spPr/>
      <dgm:t>
        <a:bodyPr/>
        <a:lstStyle/>
        <a:p>
          <a:endParaRPr lang="zh-TW" altLang="en-US"/>
        </a:p>
      </dgm:t>
    </dgm:pt>
    <dgm:pt modelId="{AC03E8C4-6EF9-43A2-9680-5A749007FFF1}" type="sibTrans" cxnId="{22BFCF93-C074-42AF-AF04-B989046930F4}">
      <dgm:prSet/>
      <dgm:spPr/>
      <dgm:t>
        <a:bodyPr/>
        <a:lstStyle/>
        <a:p>
          <a:endParaRPr lang="zh-TW" altLang="en-US"/>
        </a:p>
      </dgm:t>
    </dgm:pt>
    <dgm:pt modelId="{99D6C898-EC46-4DAF-8FD7-7CC4A2B17924}">
      <dgm:prSet custT="1"/>
      <dgm:spPr/>
      <dgm:t>
        <a:bodyPr/>
        <a:lstStyle/>
        <a:p>
          <a:pPr rtl="0"/>
          <a:r>
            <a:rPr lang="en-US" altLang="zh-TW" sz="2400" dirty="0">
              <a:latin typeface="標楷體" panose="03000509000000000000" pitchFamily="65" charset="-120"/>
              <a:ea typeface="標楷體" panose="03000509000000000000" pitchFamily="65" charset="-120"/>
            </a:rPr>
            <a:t>(2)</a:t>
          </a:r>
          <a:r>
            <a:rPr lang="zh-TW" altLang="en-US" sz="2400" dirty="0">
              <a:latin typeface="標楷體" panose="03000509000000000000" pitchFamily="65" charset="-120"/>
              <a:ea typeface="標楷體" panose="03000509000000000000" pitchFamily="65" charset="-120"/>
            </a:rPr>
            <a:t>界定的概念</a:t>
          </a:r>
          <a:endParaRPr lang="zh-TW" sz="2400" dirty="0">
            <a:latin typeface="標楷體" panose="03000509000000000000" pitchFamily="65" charset="-120"/>
            <a:ea typeface="標楷體" panose="03000509000000000000" pitchFamily="65" charset="-120"/>
          </a:endParaRPr>
        </a:p>
      </dgm:t>
    </dgm:pt>
    <dgm:pt modelId="{00538CA7-7E2A-43D6-9CAB-EB36A727A71D}" type="parTrans" cxnId="{99E5C534-91C9-44AF-8CC1-689D9B1B809B}">
      <dgm:prSet/>
      <dgm:spPr/>
      <dgm:t>
        <a:bodyPr/>
        <a:lstStyle/>
        <a:p>
          <a:endParaRPr lang="zh-TW" altLang="en-US"/>
        </a:p>
      </dgm:t>
    </dgm:pt>
    <dgm:pt modelId="{44146E57-DB06-4A0E-9FF8-399864C7D8FE}" type="sibTrans" cxnId="{99E5C534-91C9-44AF-8CC1-689D9B1B809B}">
      <dgm:prSet/>
      <dgm:spPr/>
      <dgm:t>
        <a:bodyPr/>
        <a:lstStyle/>
        <a:p>
          <a:endParaRPr lang="zh-TW" altLang="en-US"/>
        </a:p>
      </dgm:t>
    </dgm:pt>
    <dgm:pt modelId="{711F0E4C-323E-4BD2-8C13-2FEFFB4364AB}">
      <dgm:prSet custT="1"/>
      <dgm:spPr/>
      <dgm:t>
        <a:bodyPr/>
        <a:lstStyle/>
        <a:p>
          <a:pPr rtl="0"/>
          <a:endParaRPr lang="zh-TW" sz="2400" dirty="0">
            <a:latin typeface="標楷體" panose="03000509000000000000" pitchFamily="65" charset="-120"/>
            <a:ea typeface="標楷體" panose="03000509000000000000" pitchFamily="65" charset="-120"/>
          </a:endParaRPr>
        </a:p>
      </dgm:t>
    </dgm:pt>
    <dgm:pt modelId="{064276FF-2EE2-47C9-BCD2-F12CEA7536D7}" type="parTrans" cxnId="{D1166B32-3D05-43A4-AEA8-A36FDEA9CAA8}">
      <dgm:prSet/>
      <dgm:spPr/>
      <dgm:t>
        <a:bodyPr/>
        <a:lstStyle/>
        <a:p>
          <a:endParaRPr lang="zh-TW" altLang="en-US"/>
        </a:p>
      </dgm:t>
    </dgm:pt>
    <dgm:pt modelId="{29381362-51EC-4A26-8B90-41C89ABA88EC}" type="sibTrans" cxnId="{D1166B32-3D05-43A4-AEA8-A36FDEA9CAA8}">
      <dgm:prSet/>
      <dgm:spPr/>
      <dgm:t>
        <a:bodyPr/>
        <a:lstStyle/>
        <a:p>
          <a:endParaRPr lang="zh-TW" altLang="en-US"/>
        </a:p>
      </dgm:t>
    </dgm:pt>
    <dgm:pt modelId="{3A66E932-CB5A-42E8-9867-E6CE4FDC1E47}">
      <dgm:prSet custT="1"/>
      <dgm:spPr/>
      <dgm:t>
        <a:bodyPr/>
        <a:lstStyle/>
        <a:p>
          <a:endParaRPr lang="zh-TW" altLang="en-US" sz="2400" dirty="0">
            <a:latin typeface="標楷體" panose="03000509000000000000" pitchFamily="65" charset="-120"/>
            <a:ea typeface="標楷體" panose="03000509000000000000" pitchFamily="65" charset="-120"/>
          </a:endParaRPr>
        </a:p>
      </dgm:t>
    </dgm:pt>
    <dgm:pt modelId="{0B7D1F2D-DC41-469B-93BE-F199218DBA28}" type="parTrans" cxnId="{E55233EF-DE20-4C04-A9F3-1E5DB0E89AD7}">
      <dgm:prSet/>
      <dgm:spPr/>
      <dgm:t>
        <a:bodyPr/>
        <a:lstStyle/>
        <a:p>
          <a:endParaRPr lang="zh-TW" altLang="en-US"/>
        </a:p>
      </dgm:t>
    </dgm:pt>
    <dgm:pt modelId="{71BBC135-9C06-4AFB-A605-BD839BC43700}" type="sibTrans" cxnId="{E55233EF-DE20-4C04-A9F3-1E5DB0E89AD7}">
      <dgm:prSet/>
      <dgm:spPr/>
      <dgm:t>
        <a:bodyPr/>
        <a:lstStyle/>
        <a:p>
          <a:endParaRPr lang="zh-TW" altLang="en-US"/>
        </a:p>
      </dgm:t>
    </dgm:pt>
    <dgm:pt modelId="{AB19A4AB-12F7-4E5B-BC16-7E298156E302}">
      <dgm:prSet custT="1"/>
      <dgm:spPr/>
      <dgm:t>
        <a:bodyPr/>
        <a:lstStyle/>
        <a:p>
          <a:pPr rtl="0"/>
          <a:endParaRPr lang="zh-TW" sz="2400" dirty="0">
            <a:latin typeface="標楷體" panose="03000509000000000000" pitchFamily="65" charset="-120"/>
            <a:ea typeface="標楷體" panose="03000509000000000000" pitchFamily="65" charset="-120"/>
          </a:endParaRPr>
        </a:p>
      </dgm:t>
    </dgm:pt>
    <dgm:pt modelId="{B4C58F44-EBA9-4B54-8729-4CC30235C318}" type="parTrans" cxnId="{20EAA72E-E0A5-4E5F-987C-F0624CD6DE45}">
      <dgm:prSet/>
      <dgm:spPr/>
    </dgm:pt>
    <dgm:pt modelId="{69C81BF9-EB73-4A5D-B00A-1776E68F48B3}" type="sibTrans" cxnId="{20EAA72E-E0A5-4E5F-987C-F0624CD6DE45}">
      <dgm:prSet/>
      <dgm:spPr/>
    </dgm:pt>
    <dgm:pt modelId="{38608D69-9864-44E5-91E9-3F89A96AEADE}">
      <dgm:prSet custT="1"/>
      <dgm:spPr/>
      <dgm:t>
        <a:bodyPr/>
        <a:lstStyle/>
        <a:p>
          <a:pPr rtl="0"/>
          <a:r>
            <a:rPr lang="en-US" altLang="zh-TW" sz="2400" dirty="0">
              <a:latin typeface="標楷體" panose="03000509000000000000" pitchFamily="65" charset="-120"/>
              <a:ea typeface="標楷體" panose="03000509000000000000" pitchFamily="65" charset="-120"/>
            </a:rPr>
            <a:t>EX:</a:t>
          </a:r>
          <a:r>
            <a:rPr lang="zh-TW" altLang="en-US" sz="2400" dirty="0">
              <a:latin typeface="標楷體" panose="03000509000000000000" pitchFamily="65" charset="-120"/>
              <a:ea typeface="標楷體" panose="03000509000000000000" pitchFamily="65" charset="-120"/>
            </a:rPr>
            <a:t>座位的概念。比椅子、沙發、板凳更廣泛的概念都是</a:t>
          </a:r>
          <a:r>
            <a:rPr lang="zh-TW" altLang="en-US" sz="2400" dirty="0">
              <a:highlight>
                <a:srgbClr val="FFFF00"/>
              </a:highlight>
              <a:latin typeface="標楷體" panose="03000509000000000000" pitchFamily="65" charset="-120"/>
              <a:ea typeface="標楷體" panose="03000509000000000000" pitchFamily="65" charset="-120"/>
            </a:rPr>
            <a:t>座位</a:t>
          </a:r>
          <a:r>
            <a:rPr lang="zh-TW" altLang="en-US" sz="2400" dirty="0">
              <a:latin typeface="標楷體" panose="03000509000000000000" pitchFamily="65" charset="-120"/>
              <a:ea typeface="標楷體" panose="03000509000000000000" pitchFamily="65" charset="-120"/>
            </a:rPr>
            <a:t>的例子。</a:t>
          </a:r>
          <a:endParaRPr lang="zh-TW" sz="2400" dirty="0">
            <a:latin typeface="標楷體" panose="03000509000000000000" pitchFamily="65" charset="-120"/>
            <a:ea typeface="標楷體" panose="03000509000000000000" pitchFamily="65" charset="-120"/>
          </a:endParaRPr>
        </a:p>
      </dgm:t>
    </dgm:pt>
    <dgm:pt modelId="{7FD2F0AF-8F35-4216-A387-3F9226224DB4}" type="parTrans" cxnId="{63A12BC9-E07E-4A08-AEFC-45F7E7CAB894}">
      <dgm:prSet/>
      <dgm:spPr/>
    </dgm:pt>
    <dgm:pt modelId="{F8F3AD17-0EEE-4F26-8972-8A0810A18041}" type="sibTrans" cxnId="{63A12BC9-E07E-4A08-AEFC-45F7E7CAB894}">
      <dgm:prSet/>
      <dgm:spPr/>
    </dgm:pt>
    <dgm:pt modelId="{96D59753-FF60-4764-9C5C-9266471DA7FB}" type="pres">
      <dgm:prSet presAssocID="{9218B277-20CD-4057-A047-A3A83E482507}" presName="linear" presStyleCnt="0">
        <dgm:presLayoutVars>
          <dgm:animLvl val="lvl"/>
          <dgm:resizeHandles val="exact"/>
        </dgm:presLayoutVars>
      </dgm:prSet>
      <dgm:spPr/>
    </dgm:pt>
    <dgm:pt modelId="{C51360EA-7F33-44DC-AD90-77299CA55B74}" type="pres">
      <dgm:prSet presAssocID="{283DBF62-B6EB-49F8-A71E-238F16A0F7C2}" presName="parentText" presStyleLbl="node1" presStyleIdx="0" presStyleCnt="1" custScaleY="74212" custLinFactNeighborY="-76898">
        <dgm:presLayoutVars>
          <dgm:chMax val="0"/>
          <dgm:bulletEnabled val="1"/>
        </dgm:presLayoutVars>
      </dgm:prSet>
      <dgm:spPr/>
    </dgm:pt>
    <dgm:pt modelId="{A81AAAF2-C769-4AE1-973E-DA928B47D1BB}" type="pres">
      <dgm:prSet presAssocID="{283DBF62-B6EB-49F8-A71E-238F16A0F7C2}" presName="childText" presStyleLbl="revTx" presStyleIdx="0" presStyleCnt="1" custLinFactNeighborX="-1293" custLinFactNeighborY="3762">
        <dgm:presLayoutVars>
          <dgm:bulletEnabled val="1"/>
        </dgm:presLayoutVars>
      </dgm:prSet>
      <dgm:spPr/>
    </dgm:pt>
  </dgm:ptLst>
  <dgm:cxnLst>
    <dgm:cxn modelId="{DF0B8D20-F2EF-46EB-B6A6-4989BC553988}" type="presOf" srcId="{711F0E4C-323E-4BD2-8C13-2FEFFB4364AB}" destId="{A81AAAF2-C769-4AE1-973E-DA928B47D1BB}" srcOrd="0" destOrd="6" presId="urn:microsoft.com/office/officeart/2005/8/layout/vList2"/>
    <dgm:cxn modelId="{20EAA72E-E0A5-4E5F-987C-F0624CD6DE45}" srcId="{283DBF62-B6EB-49F8-A71E-238F16A0F7C2}" destId="{AB19A4AB-12F7-4E5B-BC16-7E298156E302}" srcOrd="2" destOrd="0" parTransId="{B4C58F44-EBA9-4B54-8729-4CC30235C318}" sibTransId="{69C81BF9-EB73-4A5D-B00A-1776E68F48B3}"/>
    <dgm:cxn modelId="{D1166B32-3D05-43A4-AEA8-A36FDEA9CAA8}" srcId="{283DBF62-B6EB-49F8-A71E-238F16A0F7C2}" destId="{711F0E4C-323E-4BD2-8C13-2FEFFB4364AB}" srcOrd="6" destOrd="0" parTransId="{064276FF-2EE2-47C9-BCD2-F12CEA7536D7}" sibTransId="{29381362-51EC-4A26-8B90-41C89ABA88EC}"/>
    <dgm:cxn modelId="{99E5C534-91C9-44AF-8CC1-689D9B1B809B}" srcId="{283DBF62-B6EB-49F8-A71E-238F16A0F7C2}" destId="{99D6C898-EC46-4DAF-8FD7-7CC4A2B17924}" srcOrd="3" destOrd="0" parTransId="{00538CA7-7E2A-43D6-9CAB-EB36A727A71D}" sibTransId="{44146E57-DB06-4A0E-9FF8-399864C7D8FE}"/>
    <dgm:cxn modelId="{78E6CC36-0CBA-4385-BDDF-B69F498F91F6}" type="presOf" srcId="{AB19A4AB-12F7-4E5B-BC16-7E298156E302}" destId="{A81AAAF2-C769-4AE1-973E-DA928B47D1BB}" srcOrd="0" destOrd="2" presId="urn:microsoft.com/office/officeart/2005/8/layout/vList2"/>
    <dgm:cxn modelId="{105A2560-1084-4187-95EF-5A6E583540F7}" type="presOf" srcId="{3A66E932-CB5A-42E8-9867-E6CE4FDC1E47}" destId="{A81AAAF2-C769-4AE1-973E-DA928B47D1BB}" srcOrd="0" destOrd="5" presId="urn:microsoft.com/office/officeart/2005/8/layout/vList2"/>
    <dgm:cxn modelId="{73020C62-5081-4DE9-A363-BAAB122BB40A}" srcId="{283DBF62-B6EB-49F8-A71E-238F16A0F7C2}" destId="{D88362AC-D671-46DA-BEB5-BC8B2D829098}" srcOrd="0" destOrd="0" parTransId="{250D5F4F-5EAC-400F-B1C3-A160394CA2A6}" sibTransId="{50630D35-2639-4D9C-A412-6525D334E47E}"/>
    <dgm:cxn modelId="{62B5B250-E4C0-4BB4-932A-5C3336F2A0FA}" type="presOf" srcId="{99D6C898-EC46-4DAF-8FD7-7CC4A2B17924}" destId="{A81AAAF2-C769-4AE1-973E-DA928B47D1BB}" srcOrd="0" destOrd="3" presId="urn:microsoft.com/office/officeart/2005/8/layout/vList2"/>
    <dgm:cxn modelId="{103F8973-1175-4280-BA86-C6A59A97E8BF}" type="presOf" srcId="{875BEB19-D5C3-4A53-A96B-FACC975884EC}" destId="{A81AAAF2-C769-4AE1-973E-DA928B47D1BB}" srcOrd="0" destOrd="1" presId="urn:microsoft.com/office/officeart/2005/8/layout/vList2"/>
    <dgm:cxn modelId="{6C5BBC78-F2FC-44AD-A2CA-E99D5459BCEF}" type="presOf" srcId="{283DBF62-B6EB-49F8-A71E-238F16A0F7C2}" destId="{C51360EA-7F33-44DC-AD90-77299CA55B74}" srcOrd="0" destOrd="0" presId="urn:microsoft.com/office/officeart/2005/8/layout/vList2"/>
    <dgm:cxn modelId="{F990CB81-4140-4C00-92A1-A6E3A5924D14}" type="presOf" srcId="{D88362AC-D671-46DA-BEB5-BC8B2D829098}" destId="{A81AAAF2-C769-4AE1-973E-DA928B47D1BB}" srcOrd="0" destOrd="0" presId="urn:microsoft.com/office/officeart/2005/8/layout/vList2"/>
    <dgm:cxn modelId="{22BFCF93-C074-42AF-AF04-B989046930F4}" srcId="{283DBF62-B6EB-49F8-A71E-238F16A0F7C2}" destId="{875BEB19-D5C3-4A53-A96B-FACC975884EC}" srcOrd="1" destOrd="0" parTransId="{04ACD193-9EDB-4155-B041-BCBFC99347D1}" sibTransId="{AC03E8C4-6EF9-43A2-9680-5A749007FFF1}"/>
    <dgm:cxn modelId="{0FC49EBC-6596-46F8-B5DB-0D803068B2C0}" type="presOf" srcId="{38608D69-9864-44E5-91E9-3F89A96AEADE}" destId="{A81AAAF2-C769-4AE1-973E-DA928B47D1BB}" srcOrd="0" destOrd="4" presId="urn:microsoft.com/office/officeart/2005/8/layout/vList2"/>
    <dgm:cxn modelId="{63A12BC9-E07E-4A08-AEFC-45F7E7CAB894}" srcId="{283DBF62-B6EB-49F8-A71E-238F16A0F7C2}" destId="{38608D69-9864-44E5-91E9-3F89A96AEADE}" srcOrd="4" destOrd="0" parTransId="{7FD2F0AF-8F35-4216-A387-3F9226224DB4}" sibTransId="{F8F3AD17-0EEE-4F26-8972-8A0810A18041}"/>
    <dgm:cxn modelId="{2CE499D0-3A92-4922-BE1D-DF1FBAD7DFFE}" type="presOf" srcId="{9218B277-20CD-4057-A047-A3A83E482507}" destId="{96D59753-FF60-4764-9C5C-9266471DA7FB}" srcOrd="0" destOrd="0" presId="urn:microsoft.com/office/officeart/2005/8/layout/vList2"/>
    <dgm:cxn modelId="{E55233EF-DE20-4C04-A9F3-1E5DB0E89AD7}" srcId="{283DBF62-B6EB-49F8-A71E-238F16A0F7C2}" destId="{3A66E932-CB5A-42E8-9867-E6CE4FDC1E47}" srcOrd="5" destOrd="0" parTransId="{0B7D1F2D-DC41-469B-93BE-F199218DBA28}" sibTransId="{71BBC135-9C06-4AFB-A605-BD839BC43700}"/>
    <dgm:cxn modelId="{748129F8-B2E3-4372-83D2-C9DFA1C369BF}" srcId="{9218B277-20CD-4057-A047-A3A83E482507}" destId="{283DBF62-B6EB-49F8-A71E-238F16A0F7C2}" srcOrd="0" destOrd="0" parTransId="{C3B5E01B-7436-41AA-B42A-628551E78749}" sibTransId="{0160DB97-5512-4B7D-8A7D-F6D25109BC65}"/>
    <dgm:cxn modelId="{39C8D9CE-F60A-47F1-9667-56933C96667D}" type="presParOf" srcId="{96D59753-FF60-4764-9C5C-9266471DA7FB}" destId="{C51360EA-7F33-44DC-AD90-77299CA55B74}" srcOrd="0" destOrd="0" presId="urn:microsoft.com/office/officeart/2005/8/layout/vList2"/>
    <dgm:cxn modelId="{C7DC0601-A4E8-4001-8B96-14F93F9E4C14}" type="presParOf" srcId="{96D59753-FF60-4764-9C5C-9266471DA7FB}" destId="{A81AAAF2-C769-4AE1-973E-DA928B47D1BB}"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218B277-20CD-4057-A047-A3A83E482507}"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zh-TW" altLang="en-US"/>
        </a:p>
      </dgm:t>
    </dgm:pt>
    <dgm:pt modelId="{3E208C58-0B81-46E7-95CD-CBD393119B28}">
      <dgm:prSet custT="1"/>
      <dgm:spPr/>
      <dgm:t>
        <a:bodyPr/>
        <a:lstStyle/>
        <a:p>
          <a:r>
            <a:rPr kumimoji="1" lang="en-US" altLang="zh-TW" sz="2400" dirty="0">
              <a:latin typeface="標楷體" panose="03000509000000000000" pitchFamily="65" charset="-120"/>
              <a:ea typeface="標楷體" panose="03000509000000000000" pitchFamily="65" charset="-120"/>
            </a:rPr>
            <a:t>7.</a:t>
          </a:r>
          <a:r>
            <a:rPr kumimoji="1" lang="zh-TW" altLang="en-US" sz="2400" dirty="0">
              <a:latin typeface="標楷體" panose="03000509000000000000" pitchFamily="65" charset="-120"/>
              <a:ea typeface="標楷體" panose="03000509000000000000" pitchFamily="65" charset="-120"/>
            </a:rPr>
            <a:t>第</a:t>
          </a:r>
          <a:r>
            <a:rPr kumimoji="1" lang="en-US" altLang="zh-TW" sz="2400" dirty="0">
              <a:latin typeface="標楷體" panose="03000509000000000000" pitchFamily="65" charset="-120"/>
              <a:ea typeface="標楷體" panose="03000509000000000000" pitchFamily="65" charset="-120"/>
            </a:rPr>
            <a:t>7</a:t>
          </a:r>
          <a:r>
            <a:rPr kumimoji="1" lang="zh-TW" altLang="en-US" sz="2400" dirty="0">
              <a:latin typeface="標楷體" panose="03000509000000000000" pitchFamily="65" charset="-120"/>
              <a:ea typeface="標楷體" panose="03000509000000000000" pitchFamily="65" charset="-120"/>
            </a:rPr>
            <a:t>個層級的技能是</a:t>
          </a:r>
          <a:r>
            <a:rPr kumimoji="1" lang="zh-TW" altLang="en-US" sz="4000" dirty="0">
              <a:solidFill>
                <a:srgbClr val="7030A0"/>
              </a:solidFill>
              <a:latin typeface="標楷體" panose="03000509000000000000" pitchFamily="65" charset="-120"/>
              <a:ea typeface="標楷體" panose="03000509000000000000" pitchFamily="65" charset="-120"/>
            </a:rPr>
            <a:t>規則的使用</a:t>
          </a:r>
          <a:r>
            <a:rPr kumimoji="1" lang="zh-TW" altLang="en-US" sz="2400" dirty="0">
              <a:latin typeface="標楷體" panose="03000509000000000000" pitchFamily="65" charset="-120"/>
              <a:ea typeface="標楷體" panose="03000509000000000000" pitchFamily="65" charset="-120"/>
            </a:rPr>
            <a:t>。規則是概念與概念、概念與規則、規則與規則之間正式的關係。例如，熟悉的拼字規則。因此，學來的能力動詞是「</a:t>
          </a:r>
          <a:r>
            <a:rPr kumimoji="1" lang="zh-TW" altLang="en-US" sz="2400" dirty="0">
              <a:solidFill>
                <a:srgbClr val="FF0000"/>
              </a:solidFill>
              <a:highlight>
                <a:srgbClr val="FFFF00"/>
              </a:highlight>
              <a:latin typeface="標楷體" panose="03000509000000000000" pitchFamily="65" charset="-120"/>
              <a:ea typeface="標楷體" panose="03000509000000000000" pitchFamily="65" charset="-120"/>
            </a:rPr>
            <a:t>展示</a:t>
          </a:r>
          <a:r>
            <a:rPr kumimoji="1" lang="zh-TW" altLang="en-US" sz="2400" dirty="0">
              <a:latin typeface="標楷體" panose="03000509000000000000" pitchFamily="65" charset="-120"/>
              <a:ea typeface="標楷體" panose="03000509000000000000" pitchFamily="65" charset="-120"/>
            </a:rPr>
            <a:t>」（</a:t>
          </a:r>
          <a:r>
            <a:rPr kumimoji="1" lang="en-US" altLang="zh-TW" sz="2400" dirty="0">
              <a:latin typeface="Times New Roman" panose="02020603050405020304" pitchFamily="18" charset="0"/>
              <a:ea typeface="標楷體" panose="03000509000000000000" pitchFamily="65" charset="-120"/>
              <a:cs typeface="Times New Roman" panose="02020603050405020304" pitchFamily="18" charset="0"/>
            </a:rPr>
            <a:t>demonstrate</a:t>
          </a:r>
          <a:r>
            <a:rPr kumimoji="1" lang="zh-TW" altLang="en-US" sz="2400" dirty="0">
              <a:latin typeface="標楷體" panose="03000509000000000000" pitchFamily="65" charset="-120"/>
              <a:ea typeface="標楷體" panose="03000509000000000000" pitchFamily="65" charset="-120"/>
            </a:rPr>
            <a:t>）。</a:t>
          </a:r>
        </a:p>
      </dgm:t>
    </dgm:pt>
    <dgm:pt modelId="{1E556DE0-20D7-4EA6-A360-7602A8ECC7DB}" type="sibTrans" cxnId="{53534156-6601-47BA-A6A9-070A5D2AD805}">
      <dgm:prSet/>
      <dgm:spPr/>
      <dgm:t>
        <a:bodyPr/>
        <a:lstStyle/>
        <a:p>
          <a:endParaRPr lang="zh-TW" altLang="en-US"/>
        </a:p>
      </dgm:t>
    </dgm:pt>
    <dgm:pt modelId="{F3492593-4479-4FF6-876A-9D813CE9AE71}" type="parTrans" cxnId="{53534156-6601-47BA-A6A9-070A5D2AD805}">
      <dgm:prSet/>
      <dgm:spPr/>
      <dgm:t>
        <a:bodyPr/>
        <a:lstStyle/>
        <a:p>
          <a:endParaRPr lang="zh-TW" altLang="en-US"/>
        </a:p>
      </dgm:t>
    </dgm:pt>
    <dgm:pt modelId="{C1482C23-7A2E-478A-A03D-68E24682CF28}">
      <dgm:prSet custT="1"/>
      <dgm:spPr/>
      <dgm:t>
        <a:bodyPr/>
        <a:lstStyle/>
        <a:p>
          <a:r>
            <a:rPr lang="en-US" altLang="zh-TW" sz="4000" b="0" i="0" dirty="0"/>
            <a:t>EX:</a:t>
          </a:r>
          <a:r>
            <a:rPr lang="zh-TW" altLang="en-US" sz="4000" b="0" i="0" dirty="0"/>
            <a:t>水向低處流</a:t>
          </a:r>
          <a:endParaRPr lang="zh-TW" altLang="en-US" sz="4000" dirty="0"/>
        </a:p>
      </dgm:t>
    </dgm:pt>
    <dgm:pt modelId="{8CF6A590-E103-4BCD-BECF-9C2F8996B693}" type="parTrans" cxnId="{0E33CC87-6CAE-440E-A60E-A39CC0EB630A}">
      <dgm:prSet/>
      <dgm:spPr/>
      <dgm:t>
        <a:bodyPr/>
        <a:lstStyle/>
        <a:p>
          <a:endParaRPr lang="zh-TW" altLang="en-US"/>
        </a:p>
      </dgm:t>
    </dgm:pt>
    <dgm:pt modelId="{978453A3-D0A0-4AAC-B1AE-C3BE03EC78D0}" type="sibTrans" cxnId="{0E33CC87-6CAE-440E-A60E-A39CC0EB630A}">
      <dgm:prSet/>
      <dgm:spPr/>
      <dgm:t>
        <a:bodyPr/>
        <a:lstStyle/>
        <a:p>
          <a:endParaRPr lang="zh-TW" altLang="en-US"/>
        </a:p>
      </dgm:t>
    </dgm:pt>
    <dgm:pt modelId="{96D59753-FF60-4764-9C5C-9266471DA7FB}" type="pres">
      <dgm:prSet presAssocID="{9218B277-20CD-4057-A047-A3A83E482507}" presName="linear" presStyleCnt="0">
        <dgm:presLayoutVars>
          <dgm:animLvl val="lvl"/>
          <dgm:resizeHandles val="exact"/>
        </dgm:presLayoutVars>
      </dgm:prSet>
      <dgm:spPr/>
    </dgm:pt>
    <dgm:pt modelId="{9CBA3C4F-80A4-418C-911A-5D1B4FF4ACFB}" type="pres">
      <dgm:prSet presAssocID="{3E208C58-0B81-46E7-95CD-CBD393119B28}" presName="parentText" presStyleLbl="node1" presStyleIdx="0" presStyleCnt="2" custLinFactNeighborY="-52935">
        <dgm:presLayoutVars>
          <dgm:chMax val="0"/>
          <dgm:bulletEnabled val="1"/>
        </dgm:presLayoutVars>
      </dgm:prSet>
      <dgm:spPr/>
    </dgm:pt>
    <dgm:pt modelId="{61BA0E55-6F95-48AE-A2A9-A149174BF5DE}" type="pres">
      <dgm:prSet presAssocID="{1E556DE0-20D7-4EA6-A360-7602A8ECC7DB}" presName="spacer" presStyleCnt="0"/>
      <dgm:spPr/>
    </dgm:pt>
    <dgm:pt modelId="{A2899539-C027-4242-BAA0-18C5A98390D7}" type="pres">
      <dgm:prSet presAssocID="{C1482C23-7A2E-478A-A03D-68E24682CF28}" presName="parentText" presStyleLbl="node1" presStyleIdx="1" presStyleCnt="2">
        <dgm:presLayoutVars>
          <dgm:chMax val="0"/>
          <dgm:bulletEnabled val="1"/>
        </dgm:presLayoutVars>
      </dgm:prSet>
      <dgm:spPr/>
    </dgm:pt>
  </dgm:ptLst>
  <dgm:cxnLst>
    <dgm:cxn modelId="{6F58B916-C2FB-4D23-86AC-BE61841AE1BC}" type="presOf" srcId="{9218B277-20CD-4057-A047-A3A83E482507}" destId="{96D59753-FF60-4764-9C5C-9266471DA7FB}" srcOrd="0" destOrd="0" presId="urn:microsoft.com/office/officeart/2005/8/layout/vList2"/>
    <dgm:cxn modelId="{874A7836-D7BA-4D34-A819-68A4C88AC82B}" type="presOf" srcId="{3E208C58-0B81-46E7-95CD-CBD393119B28}" destId="{9CBA3C4F-80A4-418C-911A-5D1B4FF4ACFB}" srcOrd="0" destOrd="0" presId="urn:microsoft.com/office/officeart/2005/8/layout/vList2"/>
    <dgm:cxn modelId="{53534156-6601-47BA-A6A9-070A5D2AD805}" srcId="{9218B277-20CD-4057-A047-A3A83E482507}" destId="{3E208C58-0B81-46E7-95CD-CBD393119B28}" srcOrd="0" destOrd="0" parTransId="{F3492593-4479-4FF6-876A-9D813CE9AE71}" sibTransId="{1E556DE0-20D7-4EA6-A360-7602A8ECC7DB}"/>
    <dgm:cxn modelId="{0E33CC87-6CAE-440E-A60E-A39CC0EB630A}" srcId="{9218B277-20CD-4057-A047-A3A83E482507}" destId="{C1482C23-7A2E-478A-A03D-68E24682CF28}" srcOrd="1" destOrd="0" parTransId="{8CF6A590-E103-4BCD-BECF-9C2F8996B693}" sibTransId="{978453A3-D0A0-4AAC-B1AE-C3BE03EC78D0}"/>
    <dgm:cxn modelId="{D2B37091-0AFC-4D9A-91D2-5437654AD2CC}" type="presOf" srcId="{C1482C23-7A2E-478A-A03D-68E24682CF28}" destId="{A2899539-C027-4242-BAA0-18C5A98390D7}" srcOrd="0" destOrd="0" presId="urn:microsoft.com/office/officeart/2005/8/layout/vList2"/>
    <dgm:cxn modelId="{DCFBAFD6-5149-4DAD-AC00-E2295FA74C7B}" type="presParOf" srcId="{96D59753-FF60-4764-9C5C-9266471DA7FB}" destId="{9CBA3C4F-80A4-418C-911A-5D1B4FF4ACFB}" srcOrd="0" destOrd="0" presId="urn:microsoft.com/office/officeart/2005/8/layout/vList2"/>
    <dgm:cxn modelId="{E0CEB3BF-D655-4A9A-BE44-2EF0F89348ED}" type="presParOf" srcId="{96D59753-FF60-4764-9C5C-9266471DA7FB}" destId="{61BA0E55-6F95-48AE-A2A9-A149174BF5DE}" srcOrd="1" destOrd="0" presId="urn:microsoft.com/office/officeart/2005/8/layout/vList2"/>
    <dgm:cxn modelId="{088455D3-AA41-4563-B791-6867B74657AC}" type="presParOf" srcId="{96D59753-FF60-4764-9C5C-9266471DA7FB}" destId="{A2899539-C027-4242-BAA0-18C5A98390D7}"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218B277-20CD-4057-A047-A3A83E482507}" type="doc">
      <dgm:prSet loTypeId="urn:microsoft.com/office/officeart/2005/8/layout/vList2" loCatId="list" qsTypeId="urn:microsoft.com/office/officeart/2005/8/quickstyle/simple3" qsCatId="simple" csTypeId="urn:microsoft.com/office/officeart/2005/8/colors/accent3_5" csCatId="accent3" phldr="1"/>
      <dgm:spPr/>
      <dgm:t>
        <a:bodyPr/>
        <a:lstStyle/>
        <a:p>
          <a:endParaRPr lang="zh-TW" altLang="en-US"/>
        </a:p>
      </dgm:t>
    </dgm:pt>
    <dgm:pt modelId="{E43968F8-F057-496C-81E1-EED7B77EC6B7}">
      <dgm:prSet custT="1"/>
      <dgm:spPr/>
      <dgm:t>
        <a:bodyPr/>
        <a:lstStyle/>
        <a:p>
          <a:pPr rtl="0"/>
          <a:r>
            <a:rPr kumimoji="1" lang="en-US" altLang="zh-TW" sz="2400" dirty="0">
              <a:latin typeface="標楷體" panose="03000509000000000000" pitchFamily="65" charset="-120"/>
              <a:ea typeface="標楷體" panose="03000509000000000000" pitchFamily="65" charset="-120"/>
            </a:rPr>
            <a:t>8.</a:t>
          </a:r>
          <a:r>
            <a:rPr kumimoji="1" lang="zh-TW" altLang="zh-TW" sz="2400" dirty="0">
              <a:latin typeface="標楷體" panose="03000509000000000000" pitchFamily="65" charset="-120"/>
              <a:ea typeface="標楷體" panose="03000509000000000000" pitchFamily="65" charset="-120"/>
            </a:rPr>
            <a:t>最高層級的智能階層是</a:t>
          </a:r>
          <a:r>
            <a:rPr kumimoji="1" lang="zh-TW" altLang="zh-TW" sz="4000" dirty="0">
              <a:latin typeface="標楷體" panose="03000509000000000000" pitchFamily="65" charset="-120"/>
              <a:ea typeface="標楷體" panose="03000509000000000000" pitchFamily="65" charset="-120"/>
            </a:rPr>
            <a:t>「較高層次」</a:t>
          </a:r>
          <a:r>
            <a:rPr kumimoji="1" lang="zh-TW" altLang="zh-TW" sz="2400" dirty="0">
              <a:latin typeface="標楷體" panose="03000509000000000000" pitchFamily="65" charset="-120"/>
              <a:ea typeface="標楷體" panose="03000509000000000000" pitchFamily="65" charset="-120"/>
            </a:rPr>
            <a:t>的及</a:t>
          </a:r>
          <a:r>
            <a:rPr kumimoji="1" lang="zh-TW" altLang="zh-TW" sz="4000" dirty="0">
              <a:latin typeface="標楷體" panose="03000509000000000000" pitchFamily="65" charset="-120"/>
              <a:ea typeface="標楷體" panose="03000509000000000000" pitchFamily="65" charset="-120"/>
            </a:rPr>
            <a:t>「問題解決」</a:t>
          </a:r>
          <a:r>
            <a:rPr kumimoji="1" lang="zh-TW" altLang="zh-TW" sz="2400" dirty="0">
              <a:latin typeface="標楷體" panose="03000509000000000000" pitchFamily="65" charset="-120"/>
              <a:ea typeface="標楷體" panose="03000509000000000000" pitchFamily="65" charset="-120"/>
            </a:rPr>
            <a:t>的技能。</a:t>
          </a:r>
          <a:endParaRPr lang="zh-TW" sz="2400" dirty="0">
            <a:latin typeface="標楷體" panose="03000509000000000000" pitchFamily="65" charset="-120"/>
            <a:ea typeface="標楷體" panose="03000509000000000000" pitchFamily="65" charset="-120"/>
          </a:endParaRPr>
        </a:p>
      </dgm:t>
    </dgm:pt>
    <dgm:pt modelId="{A073A602-73C1-4A9D-AB3E-155E22443227}" type="sibTrans" cxnId="{4A5C64D7-1747-4778-A88E-83D62CEF8E57}">
      <dgm:prSet/>
      <dgm:spPr/>
      <dgm:t>
        <a:bodyPr/>
        <a:lstStyle/>
        <a:p>
          <a:endParaRPr lang="zh-TW" altLang="en-US"/>
        </a:p>
      </dgm:t>
    </dgm:pt>
    <dgm:pt modelId="{63957FD5-80D4-40A9-B47C-19A18F5FF2D1}" type="parTrans" cxnId="{4A5C64D7-1747-4778-A88E-83D62CEF8E57}">
      <dgm:prSet/>
      <dgm:spPr/>
      <dgm:t>
        <a:bodyPr/>
        <a:lstStyle/>
        <a:p>
          <a:endParaRPr lang="zh-TW" altLang="en-US"/>
        </a:p>
      </dgm:t>
    </dgm:pt>
    <dgm:pt modelId="{1AA36EF0-1EBE-405F-9B29-9691148877E4}">
      <dgm:prSet custT="1"/>
      <dgm:spPr/>
      <dgm:t>
        <a:bodyPr/>
        <a:lstStyle/>
        <a:p>
          <a:r>
            <a:rPr kumimoji="1" lang="en-US" altLang="zh-TW" sz="2400" dirty="0" err="1">
              <a:latin typeface="Times New Roman" panose="02020603050405020304" pitchFamily="18" charset="0"/>
              <a:ea typeface="標楷體" panose="03000509000000000000" pitchFamily="65" charset="-120"/>
              <a:cs typeface="Times New Roman" panose="02020603050405020304" pitchFamily="18" charset="0"/>
            </a:rPr>
            <a:t>Gagné</a:t>
          </a:r>
          <a:r>
            <a:rPr kumimoji="1" lang="zh-TW" altLang="zh-TW" sz="2400" dirty="0">
              <a:latin typeface="標楷體" panose="03000509000000000000" pitchFamily="65" charset="-120"/>
              <a:ea typeface="標楷體" panose="03000509000000000000" pitchFamily="65" charset="-120"/>
            </a:rPr>
            <a:t>交互使用這兩個術語。問題就是學習者沒有準備的規則可用於解決的一種情境。如果它們有規則可循，那就是規則的使用。</a:t>
          </a:r>
          <a:r>
            <a:rPr kumimoji="1" lang="en-US" altLang="zh-TW" sz="2400" dirty="0" err="1">
              <a:latin typeface="Times New Roman" panose="02020603050405020304" pitchFamily="18" charset="0"/>
              <a:ea typeface="標楷體" panose="03000509000000000000" pitchFamily="65" charset="-120"/>
              <a:cs typeface="Times New Roman" panose="02020603050405020304" pitchFamily="18" charset="0"/>
            </a:rPr>
            <a:t>Gagné</a:t>
          </a:r>
          <a:r>
            <a:rPr kumimoji="1" lang="zh-TW" altLang="zh-TW" sz="2400" dirty="0">
              <a:latin typeface="標楷體" panose="03000509000000000000" pitchFamily="65" charset="-120"/>
              <a:ea typeface="標楷體" panose="03000509000000000000" pitchFamily="65" charset="-120"/>
            </a:rPr>
            <a:t>把問題的解決描述為</a:t>
          </a:r>
          <a:r>
            <a:rPr kumimoji="1" lang="zh-TW" altLang="zh-TW" sz="2400" dirty="0">
              <a:highlight>
                <a:srgbClr val="FFFF00"/>
              </a:highlight>
              <a:latin typeface="標楷體" panose="03000509000000000000" pitchFamily="65" charset="-120"/>
              <a:ea typeface="標楷體" panose="03000509000000000000" pitchFamily="65" charset="-120"/>
            </a:rPr>
            <a:t>衍生性的學習歷程</a:t>
          </a:r>
          <a:r>
            <a:rPr kumimoji="1" lang="zh-TW" altLang="zh-TW" sz="2400" dirty="0">
              <a:latin typeface="標楷體" panose="03000509000000000000" pitchFamily="65" charset="-120"/>
              <a:ea typeface="標楷體" panose="03000509000000000000" pitchFamily="65" charset="-120"/>
            </a:rPr>
            <a:t>。學來的能力動詞是「</a:t>
          </a:r>
          <a:r>
            <a:rPr kumimoji="1" lang="zh-TW" altLang="zh-TW" sz="3000" dirty="0">
              <a:solidFill>
                <a:srgbClr val="FF0000"/>
              </a:solidFill>
              <a:highlight>
                <a:srgbClr val="FFFF00"/>
              </a:highlight>
              <a:latin typeface="標楷體" panose="03000509000000000000" pitchFamily="65" charset="-120"/>
              <a:ea typeface="標楷體" panose="03000509000000000000" pitchFamily="65" charset="-120"/>
            </a:rPr>
            <a:t>衍生</a:t>
          </a:r>
          <a:r>
            <a:rPr kumimoji="1" lang="zh-TW" altLang="zh-TW" sz="2400" dirty="0">
              <a:latin typeface="標楷體" panose="03000509000000000000" pitchFamily="65" charset="-120"/>
              <a:ea typeface="標楷體" panose="03000509000000000000" pitchFamily="65" charset="-120"/>
            </a:rPr>
            <a:t>」（</a:t>
          </a:r>
          <a:r>
            <a:rPr kumimoji="1" lang="en-US" altLang="zh-TW" sz="2400" dirty="0">
              <a:latin typeface="Times New Roman" panose="02020603050405020304" pitchFamily="18" charset="0"/>
              <a:ea typeface="標楷體" panose="03000509000000000000" pitchFamily="65" charset="-120"/>
              <a:cs typeface="Times New Roman" panose="02020603050405020304" pitchFamily="18" charset="0"/>
            </a:rPr>
            <a:t>generate</a:t>
          </a:r>
          <a:r>
            <a:rPr kumimoji="1" lang="zh-TW" altLang="zh-TW" sz="2400" dirty="0">
              <a:latin typeface="標楷體" panose="03000509000000000000" pitchFamily="65" charset="-120"/>
              <a:ea typeface="標楷體" panose="03000509000000000000" pitchFamily="65" charset="-120"/>
            </a:rPr>
            <a:t>）。</a:t>
          </a:r>
        </a:p>
      </dgm:t>
    </dgm:pt>
    <dgm:pt modelId="{CFB8FCA2-3057-4D88-9392-B06CAFAAF43D}" type="parTrans" cxnId="{DDBC92A6-5746-4AD4-AD28-C5B94949747F}">
      <dgm:prSet/>
      <dgm:spPr/>
      <dgm:t>
        <a:bodyPr/>
        <a:lstStyle/>
        <a:p>
          <a:endParaRPr lang="zh-TW" altLang="en-US"/>
        </a:p>
      </dgm:t>
    </dgm:pt>
    <dgm:pt modelId="{0E5A4E3F-FD20-4EAE-BC50-5519388E1BF4}" type="sibTrans" cxnId="{DDBC92A6-5746-4AD4-AD28-C5B94949747F}">
      <dgm:prSet/>
      <dgm:spPr/>
      <dgm:t>
        <a:bodyPr/>
        <a:lstStyle/>
        <a:p>
          <a:endParaRPr lang="zh-TW" altLang="en-US"/>
        </a:p>
      </dgm:t>
    </dgm:pt>
    <dgm:pt modelId="{DA59D533-21AC-4AEB-AEBC-ED2C1046A7D3}">
      <dgm:prSet custT="1"/>
      <dgm:spPr/>
      <dgm:t>
        <a:bodyPr/>
        <a:lstStyle/>
        <a:p>
          <a:r>
            <a:rPr lang="zh-TW" altLang="en-US" sz="3000" b="0" i="0">
              <a:latin typeface="標楷體" panose="03000509000000000000" pitchFamily="65" charset="-120"/>
              <a:ea typeface="標楷體" panose="03000509000000000000" pitchFamily="65" charset="-120"/>
            </a:rPr>
            <a:t>運用以學到的概念和原則，來達到解決問題的目的。</a:t>
          </a:r>
          <a:endParaRPr kumimoji="1" lang="zh-TW" altLang="zh-TW" sz="3000" dirty="0">
            <a:latin typeface="標楷體" panose="03000509000000000000" pitchFamily="65" charset="-120"/>
            <a:ea typeface="標楷體" panose="03000509000000000000" pitchFamily="65" charset="-120"/>
          </a:endParaRPr>
        </a:p>
      </dgm:t>
    </dgm:pt>
    <dgm:pt modelId="{98688EDA-D53A-4ECF-B266-2C0829E8E8CD}" type="parTrans" cxnId="{DEBB01C5-5F85-4912-808E-087C42EBC3E5}">
      <dgm:prSet/>
      <dgm:spPr/>
    </dgm:pt>
    <dgm:pt modelId="{C3442985-84E3-43E4-92CA-6BF298EF6CD2}" type="sibTrans" cxnId="{DEBB01C5-5F85-4912-808E-087C42EBC3E5}">
      <dgm:prSet/>
      <dgm:spPr/>
    </dgm:pt>
    <dgm:pt modelId="{928103A6-02B6-4B2C-A326-C25474173B3A}">
      <dgm:prSet custT="1"/>
      <dgm:spPr/>
      <dgm:t>
        <a:bodyPr/>
        <a:lstStyle/>
        <a:p>
          <a:r>
            <a:rPr lang="zh-TW" altLang="en-US" sz="3000" b="0" i="0">
              <a:latin typeface="標楷體" panose="03000509000000000000" pitchFamily="65" charset="-120"/>
              <a:ea typeface="標楷體" panose="03000509000000000000" pitchFamily="65" charset="-120"/>
            </a:rPr>
            <a:t>例如：利用小數、分數、四則運算來計算。</a:t>
          </a:r>
          <a:endParaRPr lang="zh-TW" altLang="en-US" sz="3000" b="0" i="0" dirty="0">
            <a:latin typeface="標楷體" panose="03000509000000000000" pitchFamily="65" charset="-120"/>
            <a:ea typeface="標楷體" panose="03000509000000000000" pitchFamily="65" charset="-120"/>
          </a:endParaRPr>
        </a:p>
      </dgm:t>
    </dgm:pt>
    <dgm:pt modelId="{B1F559FC-6620-4594-985D-71FFDBDF3F6D}" type="parTrans" cxnId="{1475C07F-7D62-4E10-963C-D150C3523B94}">
      <dgm:prSet/>
      <dgm:spPr/>
      <dgm:t>
        <a:bodyPr/>
        <a:lstStyle/>
        <a:p>
          <a:endParaRPr lang="zh-TW" altLang="en-US"/>
        </a:p>
      </dgm:t>
    </dgm:pt>
    <dgm:pt modelId="{CB62A3F5-0094-49FD-BA59-91A25FD93805}" type="sibTrans" cxnId="{1475C07F-7D62-4E10-963C-D150C3523B94}">
      <dgm:prSet/>
      <dgm:spPr/>
      <dgm:t>
        <a:bodyPr/>
        <a:lstStyle/>
        <a:p>
          <a:endParaRPr lang="zh-TW" altLang="en-US"/>
        </a:p>
      </dgm:t>
    </dgm:pt>
    <dgm:pt modelId="{96D59753-FF60-4764-9C5C-9266471DA7FB}" type="pres">
      <dgm:prSet presAssocID="{9218B277-20CD-4057-A047-A3A83E482507}" presName="linear" presStyleCnt="0">
        <dgm:presLayoutVars>
          <dgm:animLvl val="lvl"/>
          <dgm:resizeHandles val="exact"/>
        </dgm:presLayoutVars>
      </dgm:prSet>
      <dgm:spPr/>
    </dgm:pt>
    <dgm:pt modelId="{176FB854-481C-4268-B0C8-B9D867A33C5D}" type="pres">
      <dgm:prSet presAssocID="{E43968F8-F057-496C-81E1-EED7B77EC6B7}" presName="parentText" presStyleLbl="node1" presStyleIdx="0" presStyleCnt="1" custLinFactNeighborX="-123" custLinFactNeighborY="-60822">
        <dgm:presLayoutVars>
          <dgm:chMax val="0"/>
          <dgm:bulletEnabled val="1"/>
        </dgm:presLayoutVars>
      </dgm:prSet>
      <dgm:spPr/>
    </dgm:pt>
    <dgm:pt modelId="{A9A0A59D-5C7B-4611-9313-B1791357B737}" type="pres">
      <dgm:prSet presAssocID="{E43968F8-F057-496C-81E1-EED7B77EC6B7}" presName="childText" presStyleLbl="revTx" presStyleIdx="0" presStyleCnt="1" custLinFactNeighborY="-25409">
        <dgm:presLayoutVars>
          <dgm:bulletEnabled val="1"/>
        </dgm:presLayoutVars>
      </dgm:prSet>
      <dgm:spPr/>
    </dgm:pt>
  </dgm:ptLst>
  <dgm:cxnLst>
    <dgm:cxn modelId="{2D77BD01-5C85-4873-B4C2-97BFE846C9DA}" type="presOf" srcId="{E43968F8-F057-496C-81E1-EED7B77EC6B7}" destId="{176FB854-481C-4268-B0C8-B9D867A33C5D}" srcOrd="0" destOrd="0" presId="urn:microsoft.com/office/officeart/2005/8/layout/vList2"/>
    <dgm:cxn modelId="{9FFABE27-0EAD-4346-9D07-E3A8EED2C6F2}" type="presOf" srcId="{9218B277-20CD-4057-A047-A3A83E482507}" destId="{96D59753-FF60-4764-9C5C-9266471DA7FB}" srcOrd="0" destOrd="0" presId="urn:microsoft.com/office/officeart/2005/8/layout/vList2"/>
    <dgm:cxn modelId="{45BCC650-8EF2-4C20-BCCB-3DF396516F71}" type="presOf" srcId="{928103A6-02B6-4B2C-A326-C25474173B3A}" destId="{A9A0A59D-5C7B-4611-9313-B1791357B737}" srcOrd="0" destOrd="2" presId="urn:microsoft.com/office/officeart/2005/8/layout/vList2"/>
    <dgm:cxn modelId="{1475C07F-7D62-4E10-963C-D150C3523B94}" srcId="{E43968F8-F057-496C-81E1-EED7B77EC6B7}" destId="{928103A6-02B6-4B2C-A326-C25474173B3A}" srcOrd="2" destOrd="0" parTransId="{B1F559FC-6620-4594-985D-71FFDBDF3F6D}" sibTransId="{CB62A3F5-0094-49FD-BA59-91A25FD93805}"/>
    <dgm:cxn modelId="{DDBC92A6-5746-4AD4-AD28-C5B94949747F}" srcId="{E43968F8-F057-496C-81E1-EED7B77EC6B7}" destId="{1AA36EF0-1EBE-405F-9B29-9691148877E4}" srcOrd="0" destOrd="0" parTransId="{CFB8FCA2-3057-4D88-9392-B06CAFAAF43D}" sibTransId="{0E5A4E3F-FD20-4EAE-BC50-5519388E1BF4}"/>
    <dgm:cxn modelId="{DEBB01C5-5F85-4912-808E-087C42EBC3E5}" srcId="{E43968F8-F057-496C-81E1-EED7B77EC6B7}" destId="{DA59D533-21AC-4AEB-AEBC-ED2C1046A7D3}" srcOrd="1" destOrd="0" parTransId="{98688EDA-D53A-4ECF-B266-2C0829E8E8CD}" sibTransId="{C3442985-84E3-43E4-92CA-6BF298EF6CD2}"/>
    <dgm:cxn modelId="{4A5C64D7-1747-4778-A88E-83D62CEF8E57}" srcId="{9218B277-20CD-4057-A047-A3A83E482507}" destId="{E43968F8-F057-496C-81E1-EED7B77EC6B7}" srcOrd="0" destOrd="0" parTransId="{63957FD5-80D4-40A9-B47C-19A18F5FF2D1}" sibTransId="{A073A602-73C1-4A9D-AB3E-155E22443227}"/>
    <dgm:cxn modelId="{075523E3-A51D-4B33-B562-1D6A40FB1496}" type="presOf" srcId="{DA59D533-21AC-4AEB-AEBC-ED2C1046A7D3}" destId="{A9A0A59D-5C7B-4611-9313-B1791357B737}" srcOrd="0" destOrd="1" presId="urn:microsoft.com/office/officeart/2005/8/layout/vList2"/>
    <dgm:cxn modelId="{2FDA14F9-7BCB-447F-8224-A905C43C022C}" type="presOf" srcId="{1AA36EF0-1EBE-405F-9B29-9691148877E4}" destId="{A9A0A59D-5C7B-4611-9313-B1791357B737}" srcOrd="0" destOrd="0" presId="urn:microsoft.com/office/officeart/2005/8/layout/vList2"/>
    <dgm:cxn modelId="{AD3BEEAC-3BF2-4A37-87C0-B220965C78E7}" type="presParOf" srcId="{96D59753-FF60-4764-9C5C-9266471DA7FB}" destId="{176FB854-481C-4268-B0C8-B9D867A33C5D}" srcOrd="0" destOrd="0" presId="urn:microsoft.com/office/officeart/2005/8/layout/vList2"/>
    <dgm:cxn modelId="{5F6324CA-7BFC-45E2-9BBE-1176421DD2D8}" type="presParOf" srcId="{96D59753-FF60-4764-9C5C-9266471DA7FB}" destId="{A9A0A59D-5C7B-4611-9313-B1791357B737}"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6345F66-DC96-46AC-B6D3-DCB0CF4FE2F4}" type="doc">
      <dgm:prSet loTypeId="urn:microsoft.com/office/officeart/2005/8/layout/vList2" loCatId="list" qsTypeId="urn:microsoft.com/office/officeart/2005/8/quickstyle/3d3" qsCatId="3D" csTypeId="urn:microsoft.com/office/officeart/2005/8/colors/accent3_2" csCatId="accent3" phldr="1"/>
      <dgm:spPr/>
      <dgm:t>
        <a:bodyPr/>
        <a:lstStyle/>
        <a:p>
          <a:endParaRPr lang="zh-TW" altLang="en-US"/>
        </a:p>
      </dgm:t>
    </dgm:pt>
    <dgm:pt modelId="{EB1799FE-A22F-4CBD-822A-D95C2001F2D9}">
      <dgm:prSet custT="1"/>
      <dgm:spPr/>
      <dgm:t>
        <a:bodyPr/>
        <a:lstStyle/>
        <a:p>
          <a:pPr rtl="0"/>
          <a:r>
            <a:rPr kumimoji="1" lang="en-US" sz="3200" dirty="0">
              <a:solidFill>
                <a:schemeClr val="accent4">
                  <a:lumMod val="25000"/>
                </a:schemeClr>
              </a:solidFill>
              <a:latin typeface="標楷體" panose="03000509000000000000" pitchFamily="65" charset="-120"/>
              <a:ea typeface="標楷體" panose="03000509000000000000" pitchFamily="65" charset="-120"/>
            </a:rPr>
            <a:t>1.</a:t>
          </a:r>
          <a:r>
            <a:rPr kumimoji="1" lang="zh-TW" sz="3200" dirty="0">
              <a:solidFill>
                <a:schemeClr val="accent4">
                  <a:lumMod val="25000"/>
                </a:schemeClr>
              </a:solidFill>
              <a:latin typeface="標楷體" panose="03000509000000000000" pitchFamily="65" charset="-120"/>
              <a:ea typeface="標楷體" panose="03000509000000000000" pitchFamily="65" charset="-120"/>
            </a:rPr>
            <a:t>內部事件（</a:t>
          </a:r>
          <a:r>
            <a:rPr kumimoji="1" lang="en-US" sz="3200" dirty="0">
              <a:solidFill>
                <a:schemeClr val="accent4">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internal events</a:t>
          </a:r>
          <a:r>
            <a:rPr kumimoji="1" lang="zh-TW" sz="3200" dirty="0">
              <a:solidFill>
                <a:schemeClr val="accent4">
                  <a:lumMod val="25000"/>
                </a:schemeClr>
              </a:solidFill>
              <a:latin typeface="標楷體" panose="03000509000000000000" pitchFamily="65" charset="-120"/>
              <a:ea typeface="標楷體" panose="03000509000000000000" pitchFamily="65" charset="-120"/>
            </a:rPr>
            <a:t>）</a:t>
          </a:r>
          <a:endParaRPr lang="zh-TW" sz="3200" dirty="0">
            <a:solidFill>
              <a:schemeClr val="accent4">
                <a:lumMod val="25000"/>
              </a:schemeClr>
            </a:solidFill>
            <a:latin typeface="標楷體" panose="03000509000000000000" pitchFamily="65" charset="-120"/>
            <a:ea typeface="標楷體" panose="03000509000000000000" pitchFamily="65" charset="-120"/>
          </a:endParaRPr>
        </a:p>
      </dgm:t>
    </dgm:pt>
    <dgm:pt modelId="{61E4EB3D-E7A2-42D6-9DBA-7EDAB66D943F}" type="parTrans" cxnId="{8C63CBFC-A1A4-4B35-B298-958457553850}">
      <dgm:prSet/>
      <dgm:spPr/>
      <dgm:t>
        <a:bodyPr/>
        <a:lstStyle/>
        <a:p>
          <a:endParaRPr lang="zh-TW" altLang="en-US"/>
        </a:p>
      </dgm:t>
    </dgm:pt>
    <dgm:pt modelId="{D5674EB2-5F64-4D31-B1C1-414FC457DC2A}" type="sibTrans" cxnId="{8C63CBFC-A1A4-4B35-B298-958457553850}">
      <dgm:prSet/>
      <dgm:spPr/>
      <dgm:t>
        <a:bodyPr/>
        <a:lstStyle/>
        <a:p>
          <a:endParaRPr lang="zh-TW" altLang="en-US"/>
        </a:p>
      </dgm:t>
    </dgm:pt>
    <dgm:pt modelId="{B66572E2-F305-40B1-93AB-6FE959C31DFD}">
      <dgm:prSet custT="1"/>
      <dgm:spPr/>
      <dgm:t>
        <a:bodyPr/>
        <a:lstStyle/>
        <a:p>
          <a:pPr rtl="0"/>
          <a:r>
            <a:rPr kumimoji="1" lang="zh-TW" altLang="en-US" sz="2600" dirty="0">
              <a:solidFill>
                <a:schemeClr val="accent4">
                  <a:lumMod val="25000"/>
                </a:schemeClr>
              </a:solidFill>
              <a:latin typeface="標楷體" panose="03000509000000000000" pitchFamily="65" charset="-120"/>
              <a:ea typeface="標楷體" panose="03000509000000000000" pitchFamily="65" charset="-120"/>
            </a:rPr>
            <a:t>在教學目標界定並分類後，要討論的問題是「涉及教學目標的行為，要把最佳的學習條件具體化的條件是什麼？」</a:t>
          </a:r>
          <a:r>
            <a:rPr kumimoji="1" lang="zh-TW" altLang="en-US" sz="2600" dirty="0">
              <a:solidFill>
                <a:srgbClr val="FF0000"/>
              </a:solidFill>
              <a:latin typeface="標楷體" panose="03000509000000000000" pitchFamily="65" charset="-120"/>
              <a:ea typeface="標楷體" panose="03000509000000000000" pitchFamily="65" charset="-120"/>
            </a:rPr>
            <a:t>學習者本身的先前獲得的能力對於教學效果尤其重要</a:t>
          </a:r>
          <a:r>
            <a:rPr kumimoji="1" lang="zh-TW" altLang="en-US" sz="2600" dirty="0">
              <a:solidFill>
                <a:schemeClr val="accent4">
                  <a:lumMod val="25000"/>
                </a:schemeClr>
              </a:solidFill>
              <a:latin typeface="標楷體" panose="03000509000000000000" pitchFamily="65" charset="-120"/>
              <a:ea typeface="標楷體" panose="03000509000000000000" pitchFamily="65" charset="-120"/>
            </a:rPr>
            <a:t>。</a:t>
          </a:r>
          <a:endParaRPr lang="zh-TW" altLang="en-US" sz="2600" dirty="0">
            <a:solidFill>
              <a:schemeClr val="accent4">
                <a:lumMod val="25000"/>
              </a:schemeClr>
            </a:solidFill>
            <a:latin typeface="標楷體" panose="03000509000000000000" pitchFamily="65" charset="-120"/>
            <a:ea typeface="標楷體" panose="03000509000000000000" pitchFamily="65" charset="-120"/>
          </a:endParaRPr>
        </a:p>
      </dgm:t>
    </dgm:pt>
    <dgm:pt modelId="{40808A82-A764-4459-97B1-BDCB24D77AC6}" type="parTrans" cxnId="{A8AC37DB-2DE5-4F47-937F-BEF725AA8DBD}">
      <dgm:prSet/>
      <dgm:spPr/>
      <dgm:t>
        <a:bodyPr/>
        <a:lstStyle/>
        <a:p>
          <a:endParaRPr lang="zh-TW" altLang="en-US"/>
        </a:p>
      </dgm:t>
    </dgm:pt>
    <dgm:pt modelId="{46581516-48A2-4D30-9D82-36254E03E360}" type="sibTrans" cxnId="{A8AC37DB-2DE5-4F47-937F-BEF725AA8DBD}">
      <dgm:prSet/>
      <dgm:spPr/>
      <dgm:t>
        <a:bodyPr/>
        <a:lstStyle/>
        <a:p>
          <a:endParaRPr lang="zh-TW" altLang="en-US"/>
        </a:p>
      </dgm:t>
    </dgm:pt>
    <dgm:pt modelId="{E7B73F40-6D27-4DB5-B155-35008E07DB22}" type="pres">
      <dgm:prSet presAssocID="{E6345F66-DC96-46AC-B6D3-DCB0CF4FE2F4}" presName="linear" presStyleCnt="0">
        <dgm:presLayoutVars>
          <dgm:animLvl val="lvl"/>
          <dgm:resizeHandles val="exact"/>
        </dgm:presLayoutVars>
      </dgm:prSet>
      <dgm:spPr/>
    </dgm:pt>
    <dgm:pt modelId="{3BF2CCE8-C9AE-4E05-9702-4E14D9BD0C39}" type="pres">
      <dgm:prSet presAssocID="{EB1799FE-A22F-4CBD-822A-D95C2001F2D9}" presName="parentText" presStyleLbl="node1" presStyleIdx="0" presStyleCnt="1" custScaleY="64483" custLinFactNeighborX="-1136" custLinFactNeighborY="4891">
        <dgm:presLayoutVars>
          <dgm:chMax val="0"/>
          <dgm:bulletEnabled val="1"/>
        </dgm:presLayoutVars>
      </dgm:prSet>
      <dgm:spPr/>
    </dgm:pt>
    <dgm:pt modelId="{2C732C5A-C0B4-413A-9ED8-2EE1A53B275A}" type="pres">
      <dgm:prSet presAssocID="{EB1799FE-A22F-4CBD-822A-D95C2001F2D9}" presName="childText" presStyleLbl="revTx" presStyleIdx="0" presStyleCnt="1" custScaleY="103988" custLinFactNeighborX="-609" custLinFactNeighborY="24274">
        <dgm:presLayoutVars>
          <dgm:bulletEnabled val="1"/>
        </dgm:presLayoutVars>
      </dgm:prSet>
      <dgm:spPr/>
    </dgm:pt>
  </dgm:ptLst>
  <dgm:cxnLst>
    <dgm:cxn modelId="{1FC9692E-4C8C-4CC6-8C4A-A7C84DB7E889}" type="presOf" srcId="{B66572E2-F305-40B1-93AB-6FE959C31DFD}" destId="{2C732C5A-C0B4-413A-9ED8-2EE1A53B275A}" srcOrd="0" destOrd="0" presId="urn:microsoft.com/office/officeart/2005/8/layout/vList2"/>
    <dgm:cxn modelId="{A8AC37DB-2DE5-4F47-937F-BEF725AA8DBD}" srcId="{EB1799FE-A22F-4CBD-822A-D95C2001F2D9}" destId="{B66572E2-F305-40B1-93AB-6FE959C31DFD}" srcOrd="0" destOrd="0" parTransId="{40808A82-A764-4459-97B1-BDCB24D77AC6}" sibTransId="{46581516-48A2-4D30-9D82-36254E03E360}"/>
    <dgm:cxn modelId="{F120A1E7-548E-449C-86A9-BF3DFB233482}" type="presOf" srcId="{EB1799FE-A22F-4CBD-822A-D95C2001F2D9}" destId="{3BF2CCE8-C9AE-4E05-9702-4E14D9BD0C39}" srcOrd="0" destOrd="0" presId="urn:microsoft.com/office/officeart/2005/8/layout/vList2"/>
    <dgm:cxn modelId="{922E13F9-E061-4DC3-A258-DA3C181ADB82}" type="presOf" srcId="{E6345F66-DC96-46AC-B6D3-DCB0CF4FE2F4}" destId="{E7B73F40-6D27-4DB5-B155-35008E07DB22}" srcOrd="0" destOrd="0" presId="urn:microsoft.com/office/officeart/2005/8/layout/vList2"/>
    <dgm:cxn modelId="{8C63CBFC-A1A4-4B35-B298-958457553850}" srcId="{E6345F66-DC96-46AC-B6D3-DCB0CF4FE2F4}" destId="{EB1799FE-A22F-4CBD-822A-D95C2001F2D9}" srcOrd="0" destOrd="0" parTransId="{61E4EB3D-E7A2-42D6-9DBA-7EDAB66D943F}" sibTransId="{D5674EB2-5F64-4D31-B1C1-414FC457DC2A}"/>
    <dgm:cxn modelId="{3A461AF9-978D-4F45-A1A1-7718EC4F605E}" type="presParOf" srcId="{E7B73F40-6D27-4DB5-B155-35008E07DB22}" destId="{3BF2CCE8-C9AE-4E05-9702-4E14D9BD0C39}" srcOrd="0" destOrd="0" presId="urn:microsoft.com/office/officeart/2005/8/layout/vList2"/>
    <dgm:cxn modelId="{A1F8142A-66DD-4CBF-A3DA-25A9FCF1C0F5}" type="presParOf" srcId="{E7B73F40-6D27-4DB5-B155-35008E07DB22}" destId="{2C732C5A-C0B4-413A-9ED8-2EE1A53B275A}"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E6345F66-DC96-46AC-B6D3-DCB0CF4FE2F4}" type="doc">
      <dgm:prSet loTypeId="urn:microsoft.com/office/officeart/2005/8/layout/vList2" loCatId="list" qsTypeId="urn:microsoft.com/office/officeart/2005/8/quickstyle/3d3" qsCatId="3D" csTypeId="urn:microsoft.com/office/officeart/2005/8/colors/accent3_2" csCatId="accent3" phldr="1"/>
      <dgm:spPr/>
      <dgm:t>
        <a:bodyPr/>
        <a:lstStyle/>
        <a:p>
          <a:endParaRPr lang="zh-TW" altLang="en-US"/>
        </a:p>
      </dgm:t>
    </dgm:pt>
    <dgm:pt modelId="{EB1799FE-A22F-4CBD-822A-D95C2001F2D9}">
      <dgm:prSet custT="1"/>
      <dgm:spPr/>
      <dgm:t>
        <a:bodyPr/>
        <a:lstStyle/>
        <a:p>
          <a:pPr rtl="0"/>
          <a:r>
            <a:rPr kumimoji="1" lang="en-US" sz="3200" dirty="0">
              <a:solidFill>
                <a:schemeClr val="accent4">
                  <a:lumMod val="25000"/>
                </a:schemeClr>
              </a:solidFill>
              <a:latin typeface="標楷體" panose="03000509000000000000" pitchFamily="65" charset="-120"/>
              <a:ea typeface="標楷體" panose="03000509000000000000" pitchFamily="65" charset="-120"/>
            </a:rPr>
            <a:t>1.</a:t>
          </a:r>
          <a:r>
            <a:rPr kumimoji="1" lang="zh-TW" sz="3200" dirty="0">
              <a:solidFill>
                <a:schemeClr val="accent4">
                  <a:lumMod val="25000"/>
                </a:schemeClr>
              </a:solidFill>
              <a:latin typeface="標楷體" panose="03000509000000000000" pitchFamily="65" charset="-120"/>
              <a:ea typeface="標楷體" panose="03000509000000000000" pitchFamily="65" charset="-120"/>
            </a:rPr>
            <a:t>內部事件（</a:t>
          </a:r>
          <a:r>
            <a:rPr kumimoji="1" lang="en-US" sz="3200" dirty="0">
              <a:solidFill>
                <a:schemeClr val="accent4">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internal events</a:t>
          </a:r>
          <a:r>
            <a:rPr kumimoji="1" lang="zh-TW" sz="3200" dirty="0">
              <a:solidFill>
                <a:schemeClr val="accent4">
                  <a:lumMod val="25000"/>
                </a:schemeClr>
              </a:solidFill>
              <a:latin typeface="標楷體" panose="03000509000000000000" pitchFamily="65" charset="-120"/>
              <a:ea typeface="標楷體" panose="03000509000000000000" pitchFamily="65" charset="-120"/>
            </a:rPr>
            <a:t>）</a:t>
          </a:r>
          <a:endParaRPr lang="zh-TW" sz="3200" dirty="0">
            <a:solidFill>
              <a:schemeClr val="accent4">
                <a:lumMod val="25000"/>
              </a:schemeClr>
            </a:solidFill>
            <a:latin typeface="標楷體" panose="03000509000000000000" pitchFamily="65" charset="-120"/>
            <a:ea typeface="標楷體" panose="03000509000000000000" pitchFamily="65" charset="-120"/>
          </a:endParaRPr>
        </a:p>
      </dgm:t>
    </dgm:pt>
    <dgm:pt modelId="{61E4EB3D-E7A2-42D6-9DBA-7EDAB66D943F}" type="parTrans" cxnId="{8C63CBFC-A1A4-4B35-B298-958457553850}">
      <dgm:prSet/>
      <dgm:spPr/>
      <dgm:t>
        <a:bodyPr/>
        <a:lstStyle/>
        <a:p>
          <a:endParaRPr lang="zh-TW" altLang="en-US"/>
        </a:p>
      </dgm:t>
    </dgm:pt>
    <dgm:pt modelId="{D5674EB2-5F64-4D31-B1C1-414FC457DC2A}" type="sibTrans" cxnId="{8C63CBFC-A1A4-4B35-B298-958457553850}">
      <dgm:prSet/>
      <dgm:spPr/>
      <dgm:t>
        <a:bodyPr/>
        <a:lstStyle/>
        <a:p>
          <a:endParaRPr lang="zh-TW" altLang="en-US"/>
        </a:p>
      </dgm:t>
    </dgm:pt>
    <dgm:pt modelId="{B66572E2-F305-40B1-93AB-6FE959C31DFD}">
      <dgm:prSet custT="1"/>
      <dgm:spPr/>
      <dgm:t>
        <a:bodyPr/>
        <a:lstStyle/>
        <a:p>
          <a:pPr rtl="0"/>
          <a:r>
            <a:rPr kumimoji="1" lang="zh-TW" altLang="en-US" sz="2600" dirty="0">
              <a:solidFill>
                <a:srgbClr val="FF0000"/>
              </a:solidFill>
              <a:latin typeface="標楷體" panose="03000509000000000000" pitchFamily="65" charset="-120"/>
              <a:ea typeface="標楷體" panose="03000509000000000000" pitchFamily="65" charset="-120"/>
            </a:rPr>
            <a:t>學習者本身的先前獲得的能力對於教學效果尤其重要</a:t>
          </a:r>
          <a:r>
            <a:rPr kumimoji="1" lang="zh-TW" altLang="en-US" sz="2600" dirty="0">
              <a:solidFill>
                <a:schemeClr val="accent4">
                  <a:lumMod val="25000"/>
                </a:schemeClr>
              </a:solidFill>
              <a:latin typeface="標楷體" panose="03000509000000000000" pitchFamily="65" charset="-120"/>
              <a:ea typeface="標楷體" panose="03000509000000000000" pitchFamily="65" charset="-120"/>
            </a:rPr>
            <a:t>。</a:t>
          </a:r>
          <a:endParaRPr lang="zh-TW" altLang="en-US" sz="2600" dirty="0">
            <a:solidFill>
              <a:schemeClr val="accent4">
                <a:lumMod val="25000"/>
              </a:schemeClr>
            </a:solidFill>
            <a:latin typeface="標楷體" panose="03000509000000000000" pitchFamily="65" charset="-120"/>
            <a:ea typeface="標楷體" panose="03000509000000000000" pitchFamily="65" charset="-120"/>
          </a:endParaRPr>
        </a:p>
      </dgm:t>
    </dgm:pt>
    <dgm:pt modelId="{40808A82-A764-4459-97B1-BDCB24D77AC6}" type="parTrans" cxnId="{A8AC37DB-2DE5-4F47-937F-BEF725AA8DBD}">
      <dgm:prSet/>
      <dgm:spPr/>
      <dgm:t>
        <a:bodyPr/>
        <a:lstStyle/>
        <a:p>
          <a:endParaRPr lang="zh-TW" altLang="en-US"/>
        </a:p>
      </dgm:t>
    </dgm:pt>
    <dgm:pt modelId="{46581516-48A2-4D30-9D82-36254E03E360}" type="sibTrans" cxnId="{A8AC37DB-2DE5-4F47-937F-BEF725AA8DBD}">
      <dgm:prSet/>
      <dgm:spPr/>
      <dgm:t>
        <a:bodyPr/>
        <a:lstStyle/>
        <a:p>
          <a:endParaRPr lang="zh-TW" altLang="en-US"/>
        </a:p>
      </dgm:t>
    </dgm:pt>
    <dgm:pt modelId="{1E7C807E-1DC3-4243-BA2A-987D71CE094D}">
      <dgm:prSet custT="1"/>
      <dgm:spPr/>
      <dgm:t>
        <a:bodyPr/>
        <a:lstStyle/>
        <a:p>
          <a:r>
            <a:rPr lang="en-US" sz="2600" dirty="0"/>
            <a:t>(1)</a:t>
          </a:r>
          <a:r>
            <a:rPr lang="zh-TW" sz="2600" dirty="0"/>
            <a:t>注意力警覺、</a:t>
          </a:r>
          <a:endParaRPr lang="zh-TW" altLang="en-US" sz="2600" dirty="0">
            <a:solidFill>
              <a:schemeClr val="accent4">
                <a:lumMod val="25000"/>
              </a:schemeClr>
            </a:solidFill>
            <a:latin typeface="標楷體" panose="03000509000000000000" pitchFamily="65" charset="-120"/>
            <a:ea typeface="標楷體" panose="03000509000000000000" pitchFamily="65" charset="-120"/>
          </a:endParaRPr>
        </a:p>
      </dgm:t>
    </dgm:pt>
    <dgm:pt modelId="{6AD70F3B-12DB-417C-AE2E-567459E6CDE9}" type="parTrans" cxnId="{DCF7E073-D3CE-44DA-B93D-417B4F63E55E}">
      <dgm:prSet/>
      <dgm:spPr/>
      <dgm:t>
        <a:bodyPr/>
        <a:lstStyle/>
        <a:p>
          <a:endParaRPr lang="zh-TW" altLang="en-US"/>
        </a:p>
      </dgm:t>
    </dgm:pt>
    <dgm:pt modelId="{FD23AB63-8CD2-40DF-92AA-4646ABD77C0E}" type="sibTrans" cxnId="{DCF7E073-D3CE-44DA-B93D-417B4F63E55E}">
      <dgm:prSet/>
      <dgm:spPr/>
      <dgm:t>
        <a:bodyPr/>
        <a:lstStyle/>
        <a:p>
          <a:endParaRPr lang="zh-TW" altLang="en-US"/>
        </a:p>
      </dgm:t>
    </dgm:pt>
    <dgm:pt modelId="{B7E03B67-C22C-4F1D-A6EE-84FB4929718B}">
      <dgm:prSet custT="1"/>
      <dgm:spPr/>
      <dgm:t>
        <a:bodyPr/>
        <a:lstStyle/>
        <a:p>
          <a:r>
            <a:rPr lang="en-US" sz="2600" dirty="0"/>
            <a:t>(2)</a:t>
          </a:r>
          <a:r>
            <a:rPr lang="zh-TW" sz="2600" dirty="0"/>
            <a:t>期望、</a:t>
          </a:r>
          <a:endParaRPr lang="zh-TW" altLang="en-US" sz="2600" dirty="0">
            <a:solidFill>
              <a:schemeClr val="accent4">
                <a:lumMod val="25000"/>
              </a:schemeClr>
            </a:solidFill>
            <a:latin typeface="標楷體" panose="03000509000000000000" pitchFamily="65" charset="-120"/>
            <a:ea typeface="標楷體" panose="03000509000000000000" pitchFamily="65" charset="-120"/>
          </a:endParaRPr>
        </a:p>
      </dgm:t>
    </dgm:pt>
    <dgm:pt modelId="{AB7BE65D-C32A-4DE0-B394-07D76E279D05}" type="parTrans" cxnId="{EE1CDE33-F01F-4A19-9BF5-756828698D8A}">
      <dgm:prSet/>
      <dgm:spPr/>
    </dgm:pt>
    <dgm:pt modelId="{4717110B-69F9-4EC6-9220-686CF0AE0883}" type="sibTrans" cxnId="{EE1CDE33-F01F-4A19-9BF5-756828698D8A}">
      <dgm:prSet/>
      <dgm:spPr/>
    </dgm:pt>
    <dgm:pt modelId="{C0BD38A4-1324-45FB-B9E6-119D7DEDB927}">
      <dgm:prSet custT="1"/>
      <dgm:spPr/>
      <dgm:t>
        <a:bodyPr/>
        <a:lstStyle/>
        <a:p>
          <a:r>
            <a:rPr lang="en-US" sz="2600" dirty="0"/>
            <a:t>(3)</a:t>
          </a:r>
          <a:r>
            <a:rPr lang="zh-TW" sz="2600" dirty="0"/>
            <a:t>檢索至工作記憶、</a:t>
          </a:r>
          <a:endParaRPr lang="zh-TW" altLang="en-US" sz="2600" dirty="0">
            <a:solidFill>
              <a:schemeClr val="accent4">
                <a:lumMod val="25000"/>
              </a:schemeClr>
            </a:solidFill>
            <a:latin typeface="標楷體" panose="03000509000000000000" pitchFamily="65" charset="-120"/>
            <a:ea typeface="標楷體" panose="03000509000000000000" pitchFamily="65" charset="-120"/>
          </a:endParaRPr>
        </a:p>
      </dgm:t>
    </dgm:pt>
    <dgm:pt modelId="{3BDB7956-F42C-48BC-89AB-DD6F3BCA228D}" type="parTrans" cxnId="{0A207887-948B-4EA4-8394-A68EC0B4E08A}">
      <dgm:prSet/>
      <dgm:spPr/>
    </dgm:pt>
    <dgm:pt modelId="{EA7DE40E-3CD7-4FEA-8F54-37FB3F5B5462}" type="sibTrans" cxnId="{0A207887-948B-4EA4-8394-A68EC0B4E08A}">
      <dgm:prSet/>
      <dgm:spPr/>
    </dgm:pt>
    <dgm:pt modelId="{18D03468-8B7B-4B0C-889D-F809C5A22EE1}">
      <dgm:prSet custT="1"/>
      <dgm:spPr/>
      <dgm:t>
        <a:bodyPr/>
        <a:lstStyle/>
        <a:p>
          <a:r>
            <a:rPr lang="en-US" sz="2600" dirty="0"/>
            <a:t>(4)</a:t>
          </a:r>
          <a:r>
            <a:rPr lang="zh-TW" sz="2600" dirty="0"/>
            <a:t>選擇性知覺、</a:t>
          </a:r>
          <a:endParaRPr lang="zh-TW" altLang="en-US" sz="2600" dirty="0">
            <a:solidFill>
              <a:schemeClr val="accent4">
                <a:lumMod val="25000"/>
              </a:schemeClr>
            </a:solidFill>
            <a:latin typeface="標楷體" panose="03000509000000000000" pitchFamily="65" charset="-120"/>
            <a:ea typeface="標楷體" panose="03000509000000000000" pitchFamily="65" charset="-120"/>
          </a:endParaRPr>
        </a:p>
      </dgm:t>
    </dgm:pt>
    <dgm:pt modelId="{7E71D812-7433-492E-8CB5-6F4300A81CD4}" type="parTrans" cxnId="{0B14A8D0-409D-462A-A491-8AD599D617F3}">
      <dgm:prSet/>
      <dgm:spPr/>
    </dgm:pt>
    <dgm:pt modelId="{E759971C-5671-4F93-AF6D-A3044177C4AA}" type="sibTrans" cxnId="{0B14A8D0-409D-462A-A491-8AD599D617F3}">
      <dgm:prSet/>
      <dgm:spPr/>
    </dgm:pt>
    <dgm:pt modelId="{098862E7-C6FA-4EA0-9E85-B0DEA7D2592A}">
      <dgm:prSet custT="1"/>
      <dgm:spPr/>
      <dgm:t>
        <a:bodyPr/>
        <a:lstStyle/>
        <a:p>
          <a:r>
            <a:rPr lang="en-US" sz="2600" dirty="0"/>
            <a:t>(5)</a:t>
          </a:r>
          <a:r>
            <a:rPr lang="zh-TW" sz="2600" dirty="0"/>
            <a:t>語意編碼、</a:t>
          </a:r>
          <a:endParaRPr lang="zh-TW" altLang="en-US" sz="2600" dirty="0">
            <a:solidFill>
              <a:schemeClr val="accent4">
                <a:lumMod val="25000"/>
              </a:schemeClr>
            </a:solidFill>
            <a:latin typeface="標楷體" panose="03000509000000000000" pitchFamily="65" charset="-120"/>
            <a:ea typeface="標楷體" panose="03000509000000000000" pitchFamily="65" charset="-120"/>
          </a:endParaRPr>
        </a:p>
      </dgm:t>
    </dgm:pt>
    <dgm:pt modelId="{CFA603B5-7FF7-48DF-99B1-35A7F71C201A}" type="parTrans" cxnId="{61574A3C-77ED-493B-B62D-20B4906250DE}">
      <dgm:prSet/>
      <dgm:spPr/>
    </dgm:pt>
    <dgm:pt modelId="{5A658F90-D881-4478-807C-6604486096B8}" type="sibTrans" cxnId="{61574A3C-77ED-493B-B62D-20B4906250DE}">
      <dgm:prSet/>
      <dgm:spPr/>
    </dgm:pt>
    <dgm:pt modelId="{DA95642F-EB85-45F4-A0BA-3923E5430EB7}">
      <dgm:prSet custT="1"/>
      <dgm:spPr/>
      <dgm:t>
        <a:bodyPr/>
        <a:lstStyle/>
        <a:p>
          <a:r>
            <a:rPr lang="en-US" sz="2600" dirty="0"/>
            <a:t>(6)</a:t>
          </a:r>
          <a:r>
            <a:rPr lang="zh-TW" sz="2600" dirty="0"/>
            <a:t>反應、</a:t>
          </a:r>
          <a:endParaRPr lang="zh-TW" altLang="en-US" sz="2600" dirty="0">
            <a:solidFill>
              <a:schemeClr val="accent4">
                <a:lumMod val="25000"/>
              </a:schemeClr>
            </a:solidFill>
            <a:latin typeface="標楷體" panose="03000509000000000000" pitchFamily="65" charset="-120"/>
            <a:ea typeface="標楷體" panose="03000509000000000000" pitchFamily="65" charset="-120"/>
          </a:endParaRPr>
        </a:p>
      </dgm:t>
    </dgm:pt>
    <dgm:pt modelId="{656AFCA6-3E1A-4AEC-BF4C-06F7C6E4819F}" type="parTrans" cxnId="{0EA1B40B-1D5E-463B-B51F-B4C528997649}">
      <dgm:prSet/>
      <dgm:spPr/>
    </dgm:pt>
    <dgm:pt modelId="{CA8AF8E6-197C-400A-A086-5EEE09555B6B}" type="sibTrans" cxnId="{0EA1B40B-1D5E-463B-B51F-B4C528997649}">
      <dgm:prSet/>
      <dgm:spPr/>
    </dgm:pt>
    <dgm:pt modelId="{01DC69E8-44C5-42D7-BCA3-BC09A153293A}">
      <dgm:prSet custT="1"/>
      <dgm:spPr/>
      <dgm:t>
        <a:bodyPr/>
        <a:lstStyle/>
        <a:p>
          <a:r>
            <a:rPr lang="en-US" sz="2600" dirty="0"/>
            <a:t>(7)</a:t>
          </a:r>
          <a:r>
            <a:rPr lang="zh-TW" sz="2600" dirty="0"/>
            <a:t>增 強、</a:t>
          </a:r>
          <a:endParaRPr lang="zh-TW" altLang="en-US" sz="2600" dirty="0">
            <a:solidFill>
              <a:schemeClr val="accent4">
                <a:lumMod val="25000"/>
              </a:schemeClr>
            </a:solidFill>
            <a:latin typeface="標楷體" panose="03000509000000000000" pitchFamily="65" charset="-120"/>
            <a:ea typeface="標楷體" panose="03000509000000000000" pitchFamily="65" charset="-120"/>
          </a:endParaRPr>
        </a:p>
      </dgm:t>
    </dgm:pt>
    <dgm:pt modelId="{34301BB9-F38E-4899-A08B-36DBB26348EE}" type="parTrans" cxnId="{E9D5CE89-9FD0-4810-9331-C63A5055DF4A}">
      <dgm:prSet/>
      <dgm:spPr/>
    </dgm:pt>
    <dgm:pt modelId="{19EA3069-EA58-4EBB-ACB1-0C1EB69D8B41}" type="sibTrans" cxnId="{E9D5CE89-9FD0-4810-9331-C63A5055DF4A}">
      <dgm:prSet/>
      <dgm:spPr/>
    </dgm:pt>
    <dgm:pt modelId="{582794DC-CBBA-4782-8E17-0215E4EE8797}">
      <dgm:prSet custT="1"/>
      <dgm:spPr/>
      <dgm:t>
        <a:bodyPr/>
        <a:lstStyle/>
        <a:p>
          <a:r>
            <a:rPr lang="en-US" sz="2600" dirty="0"/>
            <a:t>(8)</a:t>
          </a:r>
          <a:r>
            <a:rPr lang="zh-TW" sz="2600" dirty="0"/>
            <a:t>線索恢復、</a:t>
          </a:r>
          <a:endParaRPr lang="zh-TW" altLang="en-US" sz="2600" dirty="0">
            <a:solidFill>
              <a:schemeClr val="accent4">
                <a:lumMod val="25000"/>
              </a:schemeClr>
            </a:solidFill>
            <a:latin typeface="標楷體" panose="03000509000000000000" pitchFamily="65" charset="-120"/>
            <a:ea typeface="標楷體" panose="03000509000000000000" pitchFamily="65" charset="-120"/>
          </a:endParaRPr>
        </a:p>
      </dgm:t>
    </dgm:pt>
    <dgm:pt modelId="{7633753C-4B2B-4AA0-9A75-48B238CB9E5D}" type="parTrans" cxnId="{02430ED6-9644-4ED2-B0B3-8D23395C958C}">
      <dgm:prSet/>
      <dgm:spPr/>
    </dgm:pt>
    <dgm:pt modelId="{D672A9EE-95BD-42F5-9DB5-2598AA8EE106}" type="sibTrans" cxnId="{02430ED6-9644-4ED2-B0B3-8D23395C958C}">
      <dgm:prSet/>
      <dgm:spPr/>
    </dgm:pt>
    <dgm:pt modelId="{B5513167-21C8-420E-9BEA-C793F142829D}">
      <dgm:prSet custT="1"/>
      <dgm:spPr/>
      <dgm:t>
        <a:bodyPr/>
        <a:lstStyle/>
        <a:p>
          <a:r>
            <a:rPr lang="en-US" sz="2600" dirty="0"/>
            <a:t>(9)</a:t>
          </a:r>
          <a:r>
            <a:rPr lang="zh-TW" sz="2600" dirty="0"/>
            <a:t>類化。</a:t>
          </a:r>
          <a:endParaRPr lang="zh-TW" altLang="en-US" sz="2600" dirty="0">
            <a:solidFill>
              <a:schemeClr val="accent4">
                <a:lumMod val="25000"/>
              </a:schemeClr>
            </a:solidFill>
            <a:latin typeface="標楷體" panose="03000509000000000000" pitchFamily="65" charset="-120"/>
            <a:ea typeface="標楷體" panose="03000509000000000000" pitchFamily="65" charset="-120"/>
          </a:endParaRPr>
        </a:p>
      </dgm:t>
    </dgm:pt>
    <dgm:pt modelId="{17B8A535-AE9E-4A60-94BE-99EFF279811A}" type="parTrans" cxnId="{175034B1-022E-4F32-8EE6-9B70A8C35A15}">
      <dgm:prSet/>
      <dgm:spPr/>
    </dgm:pt>
    <dgm:pt modelId="{EF6402AE-75A6-4E7B-9FE1-C685BCEDEDA7}" type="sibTrans" cxnId="{175034B1-022E-4F32-8EE6-9B70A8C35A15}">
      <dgm:prSet/>
      <dgm:spPr/>
    </dgm:pt>
    <dgm:pt modelId="{A44E2F76-2434-4FCE-8657-D7387695D193}">
      <dgm:prSet custT="1"/>
      <dgm:spPr/>
      <dgm:t>
        <a:bodyPr/>
        <a:lstStyle/>
        <a:p>
          <a:pPr rtl="0"/>
          <a:endParaRPr lang="zh-TW" altLang="en-US" sz="2600" dirty="0">
            <a:solidFill>
              <a:schemeClr val="accent4">
                <a:lumMod val="25000"/>
              </a:schemeClr>
            </a:solidFill>
            <a:latin typeface="標楷體" panose="03000509000000000000" pitchFamily="65" charset="-120"/>
            <a:ea typeface="標楷體" panose="03000509000000000000" pitchFamily="65" charset="-120"/>
          </a:endParaRPr>
        </a:p>
      </dgm:t>
    </dgm:pt>
    <dgm:pt modelId="{B13742DF-C5E4-42BF-B121-3D8065CD0C99}" type="parTrans" cxnId="{B6D74FE5-5E47-410D-9A3E-7F990991C7E7}">
      <dgm:prSet/>
      <dgm:spPr/>
    </dgm:pt>
    <dgm:pt modelId="{099754E5-8C57-4081-8C92-49141F748D7C}" type="sibTrans" cxnId="{B6D74FE5-5E47-410D-9A3E-7F990991C7E7}">
      <dgm:prSet/>
      <dgm:spPr/>
    </dgm:pt>
    <dgm:pt modelId="{E7B73F40-6D27-4DB5-B155-35008E07DB22}" type="pres">
      <dgm:prSet presAssocID="{E6345F66-DC96-46AC-B6D3-DCB0CF4FE2F4}" presName="linear" presStyleCnt="0">
        <dgm:presLayoutVars>
          <dgm:animLvl val="lvl"/>
          <dgm:resizeHandles val="exact"/>
        </dgm:presLayoutVars>
      </dgm:prSet>
      <dgm:spPr/>
    </dgm:pt>
    <dgm:pt modelId="{3BF2CCE8-C9AE-4E05-9702-4E14D9BD0C39}" type="pres">
      <dgm:prSet presAssocID="{EB1799FE-A22F-4CBD-822A-D95C2001F2D9}" presName="parentText" presStyleLbl="node1" presStyleIdx="0" presStyleCnt="1" custScaleY="64483" custLinFactNeighborX="-1136" custLinFactNeighborY="4891">
        <dgm:presLayoutVars>
          <dgm:chMax val="0"/>
          <dgm:bulletEnabled val="1"/>
        </dgm:presLayoutVars>
      </dgm:prSet>
      <dgm:spPr/>
    </dgm:pt>
    <dgm:pt modelId="{2C732C5A-C0B4-413A-9ED8-2EE1A53B275A}" type="pres">
      <dgm:prSet presAssocID="{EB1799FE-A22F-4CBD-822A-D95C2001F2D9}" presName="childText" presStyleLbl="revTx" presStyleIdx="0" presStyleCnt="1" custScaleY="103988" custLinFactNeighborX="-609" custLinFactNeighborY="24274">
        <dgm:presLayoutVars>
          <dgm:bulletEnabled val="1"/>
        </dgm:presLayoutVars>
      </dgm:prSet>
      <dgm:spPr/>
    </dgm:pt>
  </dgm:ptLst>
  <dgm:cxnLst>
    <dgm:cxn modelId="{0EA1B40B-1D5E-463B-B51F-B4C528997649}" srcId="{EB1799FE-A22F-4CBD-822A-D95C2001F2D9}" destId="{DA95642F-EB85-45F4-A0BA-3923E5430EB7}" srcOrd="7" destOrd="0" parTransId="{656AFCA6-3E1A-4AEC-BF4C-06F7C6E4819F}" sibTransId="{CA8AF8E6-197C-400A-A086-5EEE09555B6B}"/>
    <dgm:cxn modelId="{2DAEF60F-A73F-4A56-A906-016D8FB9CC1B}" type="presOf" srcId="{582794DC-CBBA-4782-8E17-0215E4EE8797}" destId="{2C732C5A-C0B4-413A-9ED8-2EE1A53B275A}" srcOrd="0" destOrd="9" presId="urn:microsoft.com/office/officeart/2005/8/layout/vList2"/>
    <dgm:cxn modelId="{A9333E13-6D82-49C9-ABDC-EAB19CED3538}" type="presOf" srcId="{B5513167-21C8-420E-9BEA-C793F142829D}" destId="{2C732C5A-C0B4-413A-9ED8-2EE1A53B275A}" srcOrd="0" destOrd="10" presId="urn:microsoft.com/office/officeart/2005/8/layout/vList2"/>
    <dgm:cxn modelId="{1FC9692E-4C8C-4CC6-8C4A-A7C84DB7E889}" type="presOf" srcId="{B66572E2-F305-40B1-93AB-6FE959C31DFD}" destId="{2C732C5A-C0B4-413A-9ED8-2EE1A53B275A}" srcOrd="0" destOrd="1" presId="urn:microsoft.com/office/officeart/2005/8/layout/vList2"/>
    <dgm:cxn modelId="{EE1CDE33-F01F-4A19-9BF5-756828698D8A}" srcId="{EB1799FE-A22F-4CBD-822A-D95C2001F2D9}" destId="{B7E03B67-C22C-4F1D-A6EE-84FB4929718B}" srcOrd="3" destOrd="0" parTransId="{AB7BE65D-C32A-4DE0-B394-07D76E279D05}" sibTransId="{4717110B-69F9-4EC6-9220-686CF0AE0883}"/>
    <dgm:cxn modelId="{3DB4493B-7D34-4598-A01F-3C52763BC2BB}" type="presOf" srcId="{A44E2F76-2434-4FCE-8657-D7387695D193}" destId="{2C732C5A-C0B4-413A-9ED8-2EE1A53B275A}" srcOrd="0" destOrd="0" presId="urn:microsoft.com/office/officeart/2005/8/layout/vList2"/>
    <dgm:cxn modelId="{61574A3C-77ED-493B-B62D-20B4906250DE}" srcId="{EB1799FE-A22F-4CBD-822A-D95C2001F2D9}" destId="{098862E7-C6FA-4EA0-9E85-B0DEA7D2592A}" srcOrd="6" destOrd="0" parTransId="{CFA603B5-7FF7-48DF-99B1-35A7F71C201A}" sibTransId="{5A658F90-D881-4478-807C-6604486096B8}"/>
    <dgm:cxn modelId="{1C5CD63D-FF27-4DEA-AF22-447B1CADCA5D}" type="presOf" srcId="{B7E03B67-C22C-4F1D-A6EE-84FB4929718B}" destId="{2C732C5A-C0B4-413A-9ED8-2EE1A53B275A}" srcOrd="0" destOrd="3" presId="urn:microsoft.com/office/officeart/2005/8/layout/vList2"/>
    <dgm:cxn modelId="{3F9FCD3F-F17A-44B9-AB44-5148F3A1D170}" type="presOf" srcId="{C0BD38A4-1324-45FB-B9E6-119D7DEDB927}" destId="{2C732C5A-C0B4-413A-9ED8-2EE1A53B275A}" srcOrd="0" destOrd="4" presId="urn:microsoft.com/office/officeart/2005/8/layout/vList2"/>
    <dgm:cxn modelId="{D2616E5E-075A-45C9-8B9E-9316AEC87313}" type="presOf" srcId="{DA95642F-EB85-45F4-A0BA-3923E5430EB7}" destId="{2C732C5A-C0B4-413A-9ED8-2EE1A53B275A}" srcOrd="0" destOrd="7" presId="urn:microsoft.com/office/officeart/2005/8/layout/vList2"/>
    <dgm:cxn modelId="{80A16B50-417D-451E-9EB1-67AD8A8FDCDD}" type="presOf" srcId="{18D03468-8B7B-4B0C-889D-F809C5A22EE1}" destId="{2C732C5A-C0B4-413A-9ED8-2EE1A53B275A}" srcOrd="0" destOrd="5" presId="urn:microsoft.com/office/officeart/2005/8/layout/vList2"/>
    <dgm:cxn modelId="{4FF4C770-0B2B-4FD6-8E0F-846BDB50A599}" type="presOf" srcId="{098862E7-C6FA-4EA0-9E85-B0DEA7D2592A}" destId="{2C732C5A-C0B4-413A-9ED8-2EE1A53B275A}" srcOrd="0" destOrd="6" presId="urn:microsoft.com/office/officeart/2005/8/layout/vList2"/>
    <dgm:cxn modelId="{DCF7E073-D3CE-44DA-B93D-417B4F63E55E}" srcId="{EB1799FE-A22F-4CBD-822A-D95C2001F2D9}" destId="{1E7C807E-1DC3-4243-BA2A-987D71CE094D}" srcOrd="2" destOrd="0" parTransId="{6AD70F3B-12DB-417C-AE2E-567459E6CDE9}" sibTransId="{FD23AB63-8CD2-40DF-92AA-4646ABD77C0E}"/>
    <dgm:cxn modelId="{59BB2A82-26BF-40D4-BE0B-F03974FE5276}" type="presOf" srcId="{01DC69E8-44C5-42D7-BCA3-BC09A153293A}" destId="{2C732C5A-C0B4-413A-9ED8-2EE1A53B275A}" srcOrd="0" destOrd="8" presId="urn:microsoft.com/office/officeart/2005/8/layout/vList2"/>
    <dgm:cxn modelId="{0A207887-948B-4EA4-8394-A68EC0B4E08A}" srcId="{EB1799FE-A22F-4CBD-822A-D95C2001F2D9}" destId="{C0BD38A4-1324-45FB-B9E6-119D7DEDB927}" srcOrd="4" destOrd="0" parTransId="{3BDB7956-F42C-48BC-89AB-DD6F3BCA228D}" sibTransId="{EA7DE40E-3CD7-4FEA-8F54-37FB3F5B5462}"/>
    <dgm:cxn modelId="{E9D5CE89-9FD0-4810-9331-C63A5055DF4A}" srcId="{EB1799FE-A22F-4CBD-822A-D95C2001F2D9}" destId="{01DC69E8-44C5-42D7-BCA3-BC09A153293A}" srcOrd="8" destOrd="0" parTransId="{34301BB9-F38E-4899-A08B-36DBB26348EE}" sibTransId="{19EA3069-EA58-4EBB-ACB1-0C1EB69D8B41}"/>
    <dgm:cxn modelId="{175034B1-022E-4F32-8EE6-9B70A8C35A15}" srcId="{EB1799FE-A22F-4CBD-822A-D95C2001F2D9}" destId="{B5513167-21C8-420E-9BEA-C793F142829D}" srcOrd="10" destOrd="0" parTransId="{17B8A535-AE9E-4A60-94BE-99EFF279811A}" sibTransId="{EF6402AE-75A6-4E7B-9FE1-C685BCEDEDA7}"/>
    <dgm:cxn modelId="{0B14A8D0-409D-462A-A491-8AD599D617F3}" srcId="{EB1799FE-A22F-4CBD-822A-D95C2001F2D9}" destId="{18D03468-8B7B-4B0C-889D-F809C5A22EE1}" srcOrd="5" destOrd="0" parTransId="{7E71D812-7433-492E-8CB5-6F4300A81CD4}" sibTransId="{E759971C-5671-4F93-AF6D-A3044177C4AA}"/>
    <dgm:cxn modelId="{77A21FD1-624C-43D9-ADF1-190C7E5E84DE}" type="presOf" srcId="{1E7C807E-1DC3-4243-BA2A-987D71CE094D}" destId="{2C732C5A-C0B4-413A-9ED8-2EE1A53B275A}" srcOrd="0" destOrd="2" presId="urn:microsoft.com/office/officeart/2005/8/layout/vList2"/>
    <dgm:cxn modelId="{02430ED6-9644-4ED2-B0B3-8D23395C958C}" srcId="{EB1799FE-A22F-4CBD-822A-D95C2001F2D9}" destId="{582794DC-CBBA-4782-8E17-0215E4EE8797}" srcOrd="9" destOrd="0" parTransId="{7633753C-4B2B-4AA0-9A75-48B238CB9E5D}" sibTransId="{D672A9EE-95BD-42F5-9DB5-2598AA8EE106}"/>
    <dgm:cxn modelId="{A8AC37DB-2DE5-4F47-937F-BEF725AA8DBD}" srcId="{EB1799FE-A22F-4CBD-822A-D95C2001F2D9}" destId="{B66572E2-F305-40B1-93AB-6FE959C31DFD}" srcOrd="1" destOrd="0" parTransId="{40808A82-A764-4459-97B1-BDCB24D77AC6}" sibTransId="{46581516-48A2-4D30-9D82-36254E03E360}"/>
    <dgm:cxn modelId="{B6D74FE5-5E47-410D-9A3E-7F990991C7E7}" srcId="{EB1799FE-A22F-4CBD-822A-D95C2001F2D9}" destId="{A44E2F76-2434-4FCE-8657-D7387695D193}" srcOrd="0" destOrd="0" parTransId="{B13742DF-C5E4-42BF-B121-3D8065CD0C99}" sibTransId="{099754E5-8C57-4081-8C92-49141F748D7C}"/>
    <dgm:cxn modelId="{F120A1E7-548E-449C-86A9-BF3DFB233482}" type="presOf" srcId="{EB1799FE-A22F-4CBD-822A-D95C2001F2D9}" destId="{3BF2CCE8-C9AE-4E05-9702-4E14D9BD0C39}" srcOrd="0" destOrd="0" presId="urn:microsoft.com/office/officeart/2005/8/layout/vList2"/>
    <dgm:cxn modelId="{922E13F9-E061-4DC3-A258-DA3C181ADB82}" type="presOf" srcId="{E6345F66-DC96-46AC-B6D3-DCB0CF4FE2F4}" destId="{E7B73F40-6D27-4DB5-B155-35008E07DB22}" srcOrd="0" destOrd="0" presId="urn:microsoft.com/office/officeart/2005/8/layout/vList2"/>
    <dgm:cxn modelId="{8C63CBFC-A1A4-4B35-B298-958457553850}" srcId="{E6345F66-DC96-46AC-B6D3-DCB0CF4FE2F4}" destId="{EB1799FE-A22F-4CBD-822A-D95C2001F2D9}" srcOrd="0" destOrd="0" parTransId="{61E4EB3D-E7A2-42D6-9DBA-7EDAB66D943F}" sibTransId="{D5674EB2-5F64-4D31-B1C1-414FC457DC2A}"/>
    <dgm:cxn modelId="{3A461AF9-978D-4F45-A1A1-7718EC4F605E}" type="presParOf" srcId="{E7B73F40-6D27-4DB5-B155-35008E07DB22}" destId="{3BF2CCE8-C9AE-4E05-9702-4E14D9BD0C39}" srcOrd="0" destOrd="0" presId="urn:microsoft.com/office/officeart/2005/8/layout/vList2"/>
    <dgm:cxn modelId="{A1F8142A-66DD-4CBF-A3DA-25A9FCF1C0F5}" type="presParOf" srcId="{E7B73F40-6D27-4DB5-B155-35008E07DB22}" destId="{2C732C5A-C0B4-413A-9ED8-2EE1A53B275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2387254-A254-4666-9F5E-6D021FC2572B}" type="doc">
      <dgm:prSet loTypeId="urn:microsoft.com/office/officeart/2005/8/layout/vList2" loCatId="list" qsTypeId="urn:microsoft.com/office/officeart/2005/8/quickstyle/simple2" qsCatId="simple" csTypeId="urn:microsoft.com/office/officeart/2005/8/colors/colorful4" csCatId="colorful" phldr="1"/>
      <dgm:spPr/>
      <dgm:t>
        <a:bodyPr/>
        <a:lstStyle/>
        <a:p>
          <a:endParaRPr lang="zh-TW" altLang="en-US"/>
        </a:p>
      </dgm:t>
    </dgm:pt>
    <dgm:pt modelId="{3D3DDE13-492D-4CFB-BB0E-ADD761306FCF}">
      <dgm:prSet custT="1"/>
      <dgm:spPr/>
      <dgm:t>
        <a:bodyPr/>
        <a:lstStyle/>
        <a:p>
          <a:pPr rtl="0"/>
          <a:r>
            <a:rPr kumimoji="1" lang="en-US" sz="3200" dirty="0">
              <a:solidFill>
                <a:schemeClr val="accent4">
                  <a:lumMod val="25000"/>
                </a:schemeClr>
              </a:solidFill>
              <a:latin typeface="標楷體" panose="03000509000000000000" pitchFamily="65" charset="-120"/>
              <a:ea typeface="標楷體" panose="03000509000000000000" pitchFamily="65" charset="-120"/>
            </a:rPr>
            <a:t>2.</a:t>
          </a:r>
          <a:r>
            <a:rPr kumimoji="1" lang="zh-TW" sz="3200" dirty="0">
              <a:solidFill>
                <a:schemeClr val="accent4">
                  <a:lumMod val="25000"/>
                </a:schemeClr>
              </a:solidFill>
              <a:latin typeface="標楷體" panose="03000509000000000000" pitchFamily="65" charset="-120"/>
              <a:ea typeface="標楷體" panose="03000509000000000000" pitchFamily="65" charset="-120"/>
            </a:rPr>
            <a:t>外部事件（</a:t>
          </a:r>
          <a:r>
            <a:rPr kumimoji="1" lang="en-US" sz="3200" dirty="0">
              <a:solidFill>
                <a:schemeClr val="accent4">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external events</a:t>
          </a:r>
          <a:r>
            <a:rPr kumimoji="1" lang="zh-TW" sz="3200" dirty="0">
              <a:solidFill>
                <a:schemeClr val="accent4">
                  <a:lumMod val="25000"/>
                </a:schemeClr>
              </a:solidFill>
              <a:latin typeface="標楷體" panose="03000509000000000000" pitchFamily="65" charset="-120"/>
              <a:ea typeface="標楷體" panose="03000509000000000000" pitchFamily="65" charset="-120"/>
            </a:rPr>
            <a:t>）</a:t>
          </a:r>
          <a:endParaRPr lang="zh-TW" sz="3200" dirty="0">
            <a:solidFill>
              <a:schemeClr val="accent4">
                <a:lumMod val="25000"/>
              </a:schemeClr>
            </a:solidFill>
            <a:latin typeface="標楷體" panose="03000509000000000000" pitchFamily="65" charset="-120"/>
            <a:ea typeface="標楷體" panose="03000509000000000000" pitchFamily="65" charset="-120"/>
          </a:endParaRPr>
        </a:p>
      </dgm:t>
    </dgm:pt>
    <dgm:pt modelId="{43921CAC-55C3-4046-884F-1BB5D7A85B99}" type="parTrans" cxnId="{D721A279-CBD0-4123-BD9B-586A9206243A}">
      <dgm:prSet/>
      <dgm:spPr/>
      <dgm:t>
        <a:bodyPr/>
        <a:lstStyle/>
        <a:p>
          <a:endParaRPr lang="zh-TW" altLang="en-US"/>
        </a:p>
      </dgm:t>
    </dgm:pt>
    <dgm:pt modelId="{1A45D24A-C91B-4EEC-AB1C-DA0C10A72C34}" type="sibTrans" cxnId="{D721A279-CBD0-4123-BD9B-586A9206243A}">
      <dgm:prSet/>
      <dgm:spPr/>
      <dgm:t>
        <a:bodyPr/>
        <a:lstStyle/>
        <a:p>
          <a:endParaRPr lang="zh-TW" altLang="en-US"/>
        </a:p>
      </dgm:t>
    </dgm:pt>
    <dgm:pt modelId="{A5234826-6482-4A6E-9B38-190B4858E02C}">
      <dgm:prSet/>
      <dgm:spPr/>
      <dgm:t>
        <a:bodyPr/>
        <a:lstStyle/>
        <a:p>
          <a:pPr rtl="0"/>
          <a:r>
            <a:rPr kumimoji="1" lang="en-US" dirty="0">
              <a:latin typeface="標楷體" panose="03000509000000000000" pitchFamily="65" charset="-120"/>
              <a:ea typeface="標楷體" panose="03000509000000000000" pitchFamily="65" charset="-120"/>
            </a:rPr>
            <a:t>(1)</a:t>
          </a:r>
          <a:r>
            <a:rPr kumimoji="1" lang="en-US" dirty="0" err="1">
              <a:latin typeface="Times New Roman" panose="02020603050405020304" pitchFamily="18" charset="0"/>
              <a:ea typeface="標楷體" panose="03000509000000000000" pitchFamily="65" charset="-120"/>
              <a:cs typeface="Times New Roman" panose="02020603050405020304" pitchFamily="18" charset="0"/>
            </a:rPr>
            <a:t>Gagné</a:t>
          </a:r>
          <a:r>
            <a:rPr kumimoji="1" lang="zh-TW" dirty="0">
              <a:latin typeface="標楷體" panose="03000509000000000000" pitchFamily="65" charset="-120"/>
              <a:ea typeface="標楷體" panose="03000509000000000000" pitchFamily="65" charset="-120"/>
            </a:rPr>
            <a:t>認為獲得較高階層的學習有賴於次級階層的學習。然而，他也指出預先設定行為的條件是需要的，但不是充分的條件。針對先備知識的必要性，他提出「教學」的需求。</a:t>
          </a:r>
          <a:endParaRPr lang="zh-TW" dirty="0">
            <a:latin typeface="標楷體" panose="03000509000000000000" pitchFamily="65" charset="-120"/>
            <a:ea typeface="標楷體" panose="03000509000000000000" pitchFamily="65" charset="-120"/>
          </a:endParaRPr>
        </a:p>
      </dgm:t>
    </dgm:pt>
    <dgm:pt modelId="{16D45133-2A6E-4DA9-AAA8-61C5E2EDE3BB}" type="parTrans" cxnId="{FE3D11EC-47B2-4B16-B157-E6BC36055F4C}">
      <dgm:prSet/>
      <dgm:spPr/>
      <dgm:t>
        <a:bodyPr/>
        <a:lstStyle/>
        <a:p>
          <a:endParaRPr lang="zh-TW" altLang="en-US"/>
        </a:p>
      </dgm:t>
    </dgm:pt>
    <dgm:pt modelId="{FCBEE5BD-FC07-4746-9AAB-BC987F5E2FD3}" type="sibTrans" cxnId="{FE3D11EC-47B2-4B16-B157-E6BC36055F4C}">
      <dgm:prSet/>
      <dgm:spPr/>
      <dgm:t>
        <a:bodyPr/>
        <a:lstStyle/>
        <a:p>
          <a:endParaRPr lang="zh-TW" altLang="en-US"/>
        </a:p>
      </dgm:t>
    </dgm:pt>
    <dgm:pt modelId="{5A2DBE8F-EBB2-4EBF-874A-435316474B82}">
      <dgm:prSet/>
      <dgm:spPr/>
      <dgm:t>
        <a:bodyPr/>
        <a:lstStyle/>
        <a:p>
          <a:pPr rtl="0"/>
          <a:r>
            <a:rPr kumimoji="1" lang="en-US" dirty="0">
              <a:latin typeface="標楷體" panose="03000509000000000000" pitchFamily="65" charset="-120"/>
              <a:ea typeface="標楷體" panose="03000509000000000000" pitchFamily="65" charset="-120"/>
            </a:rPr>
            <a:t>(2)</a:t>
          </a:r>
          <a:r>
            <a:rPr kumimoji="1" lang="zh-TW" dirty="0">
              <a:latin typeface="標楷體" panose="03000509000000000000" pitchFamily="65" charset="-120"/>
              <a:ea typeface="標楷體" panose="03000509000000000000" pitchFamily="65" charset="-120"/>
            </a:rPr>
            <a:t>這就是</a:t>
          </a:r>
          <a:r>
            <a:rPr kumimoji="1" lang="en-US" dirty="0">
              <a:latin typeface="標楷體" panose="03000509000000000000" pitchFamily="65" charset="-120"/>
              <a:ea typeface="標楷體" panose="03000509000000000000" pitchFamily="65" charset="-120"/>
            </a:rPr>
            <a:t>1962</a:t>
          </a:r>
          <a:r>
            <a:rPr kumimoji="1" lang="zh-TW" dirty="0">
              <a:latin typeface="標楷體" panose="03000509000000000000" pitchFamily="65" charset="-120"/>
              <a:ea typeface="標楷體" panose="03000509000000000000" pitchFamily="65" charset="-120"/>
            </a:rPr>
            <a:t>年「教學事件」（</a:t>
          </a:r>
          <a:r>
            <a:rPr kumimoji="1" lang="en-US" dirty="0">
              <a:latin typeface="Times New Roman" panose="02020603050405020304" pitchFamily="18" charset="0"/>
              <a:ea typeface="標楷體" panose="03000509000000000000" pitchFamily="65" charset="-120"/>
              <a:cs typeface="Times New Roman" panose="02020603050405020304" pitchFamily="18" charset="0"/>
            </a:rPr>
            <a:t>events of instruction</a:t>
          </a:r>
          <a:r>
            <a:rPr kumimoji="1" lang="zh-TW" dirty="0">
              <a:latin typeface="標楷體" panose="03000509000000000000" pitchFamily="65" charset="-120"/>
              <a:ea typeface="標楷體" panose="03000509000000000000" pitchFamily="65" charset="-120"/>
            </a:rPr>
            <a:t>）的起源。所謂「教學事件」係指包含在「教」與「學」情境中的教學特徵，如教學目標的敘述、必要的先備知識、提供教學的回饋等。</a:t>
          </a:r>
          <a:r>
            <a:rPr kumimoji="1" lang="en-US" dirty="0" err="1">
              <a:latin typeface="Times New Roman" panose="02020603050405020304" pitchFamily="18" charset="0"/>
              <a:ea typeface="標楷體" panose="03000509000000000000" pitchFamily="65" charset="-120"/>
              <a:cs typeface="Times New Roman" panose="02020603050405020304" pitchFamily="18" charset="0"/>
            </a:rPr>
            <a:t>Gagné</a:t>
          </a:r>
          <a:r>
            <a:rPr kumimoji="1" lang="zh-TW" dirty="0">
              <a:latin typeface="標楷體" panose="03000509000000000000" pitchFamily="65" charset="-120"/>
              <a:ea typeface="標楷體" panose="03000509000000000000" pitchFamily="65" charset="-120"/>
            </a:rPr>
            <a:t>認為</a:t>
          </a:r>
          <a:r>
            <a:rPr kumimoji="1" lang="zh-TW" dirty="0">
              <a:solidFill>
                <a:srgbClr val="FF0000"/>
              </a:solidFill>
              <a:latin typeface="標楷體" panose="03000509000000000000" pitchFamily="65" charset="-120"/>
              <a:ea typeface="標楷體" panose="03000509000000000000" pitchFamily="65" charset="-120"/>
            </a:rPr>
            <a:t>這些教學事件應該視為提供內部學習的外部協助</a:t>
          </a:r>
          <a:r>
            <a:rPr kumimoji="1" lang="zh-TW" dirty="0">
              <a:latin typeface="標楷體" panose="03000509000000000000" pitchFamily="65" charset="-120"/>
              <a:ea typeface="標楷體" panose="03000509000000000000" pitchFamily="65" charset="-120"/>
            </a:rPr>
            <a:t>。</a:t>
          </a:r>
          <a:r>
            <a:rPr kumimoji="1" lang="zh-TW" dirty="0">
              <a:solidFill>
                <a:srgbClr val="FF0000"/>
              </a:solidFill>
              <a:latin typeface="標楷體" panose="03000509000000000000" pitchFamily="65" charset="-120"/>
              <a:ea typeface="標楷體" panose="03000509000000000000" pitchFamily="65" charset="-120"/>
            </a:rPr>
            <a:t>這些事件可作為一項主要的工具，把學習的條件融入教學的情境中並且當作教學設計的架構</a:t>
          </a:r>
          <a:r>
            <a:rPr kumimoji="1" lang="zh-TW" dirty="0">
              <a:latin typeface="標楷體" panose="03000509000000000000" pitchFamily="65" charset="-120"/>
              <a:ea typeface="標楷體" panose="03000509000000000000" pitchFamily="65" charset="-120"/>
            </a:rPr>
            <a:t>。它們融合行為的及認知的元素包括：</a:t>
          </a:r>
          <a:endParaRPr lang="zh-TW" dirty="0">
            <a:latin typeface="標楷體" panose="03000509000000000000" pitchFamily="65" charset="-120"/>
            <a:ea typeface="標楷體" panose="03000509000000000000" pitchFamily="65" charset="-120"/>
          </a:endParaRPr>
        </a:p>
      </dgm:t>
    </dgm:pt>
    <dgm:pt modelId="{0CB5ACCE-03D0-4874-83EA-321567AEF01C}" type="parTrans" cxnId="{032C7007-12EB-4942-A9DA-48F28D85D5EB}">
      <dgm:prSet/>
      <dgm:spPr/>
      <dgm:t>
        <a:bodyPr/>
        <a:lstStyle/>
        <a:p>
          <a:endParaRPr lang="zh-TW" altLang="en-US"/>
        </a:p>
      </dgm:t>
    </dgm:pt>
    <dgm:pt modelId="{CE77DC3C-4411-442D-8585-98FFA9FE436B}" type="sibTrans" cxnId="{032C7007-12EB-4942-A9DA-48F28D85D5EB}">
      <dgm:prSet/>
      <dgm:spPr/>
      <dgm:t>
        <a:bodyPr/>
        <a:lstStyle/>
        <a:p>
          <a:endParaRPr lang="zh-TW" altLang="en-US"/>
        </a:p>
      </dgm:t>
    </dgm:pt>
    <dgm:pt modelId="{E1792BEA-E589-4674-BCCB-ECB2D0FB1F70}" type="pres">
      <dgm:prSet presAssocID="{62387254-A254-4666-9F5E-6D021FC2572B}" presName="linear" presStyleCnt="0">
        <dgm:presLayoutVars>
          <dgm:animLvl val="lvl"/>
          <dgm:resizeHandles val="exact"/>
        </dgm:presLayoutVars>
      </dgm:prSet>
      <dgm:spPr/>
    </dgm:pt>
    <dgm:pt modelId="{CD05E1BC-012C-417D-9227-7EF04F7A3833}" type="pres">
      <dgm:prSet presAssocID="{3D3DDE13-492D-4CFB-BB0E-ADD761306FCF}" presName="parentText" presStyleLbl="node1" presStyleIdx="0" presStyleCnt="1">
        <dgm:presLayoutVars>
          <dgm:chMax val="0"/>
          <dgm:bulletEnabled val="1"/>
        </dgm:presLayoutVars>
      </dgm:prSet>
      <dgm:spPr/>
    </dgm:pt>
    <dgm:pt modelId="{C2857CF3-9F06-4C02-BEE7-288DD31B9E8F}" type="pres">
      <dgm:prSet presAssocID="{3D3DDE13-492D-4CFB-BB0E-ADD761306FCF}" presName="childText" presStyleLbl="revTx" presStyleIdx="0" presStyleCnt="1">
        <dgm:presLayoutVars>
          <dgm:bulletEnabled val="1"/>
        </dgm:presLayoutVars>
      </dgm:prSet>
      <dgm:spPr/>
    </dgm:pt>
  </dgm:ptLst>
  <dgm:cxnLst>
    <dgm:cxn modelId="{032C7007-12EB-4942-A9DA-48F28D85D5EB}" srcId="{3D3DDE13-492D-4CFB-BB0E-ADD761306FCF}" destId="{5A2DBE8F-EBB2-4EBF-874A-435316474B82}" srcOrd="1" destOrd="0" parTransId="{0CB5ACCE-03D0-4874-83EA-321567AEF01C}" sibTransId="{CE77DC3C-4411-442D-8585-98FFA9FE436B}"/>
    <dgm:cxn modelId="{5163CE12-2D51-4632-9B6E-03618BDD63B0}" type="presOf" srcId="{3D3DDE13-492D-4CFB-BB0E-ADD761306FCF}" destId="{CD05E1BC-012C-417D-9227-7EF04F7A3833}" srcOrd="0" destOrd="0" presId="urn:microsoft.com/office/officeart/2005/8/layout/vList2"/>
    <dgm:cxn modelId="{72D5E61B-C315-403A-A982-32F0A0BB16D1}" type="presOf" srcId="{62387254-A254-4666-9F5E-6D021FC2572B}" destId="{E1792BEA-E589-4674-BCCB-ECB2D0FB1F70}" srcOrd="0" destOrd="0" presId="urn:microsoft.com/office/officeart/2005/8/layout/vList2"/>
    <dgm:cxn modelId="{D721A279-CBD0-4123-BD9B-586A9206243A}" srcId="{62387254-A254-4666-9F5E-6D021FC2572B}" destId="{3D3DDE13-492D-4CFB-BB0E-ADD761306FCF}" srcOrd="0" destOrd="0" parTransId="{43921CAC-55C3-4046-884F-1BB5D7A85B99}" sibTransId="{1A45D24A-C91B-4EEC-AB1C-DA0C10A72C34}"/>
    <dgm:cxn modelId="{3D77B989-474A-4522-A4A7-157E21A4DDCC}" type="presOf" srcId="{5A2DBE8F-EBB2-4EBF-874A-435316474B82}" destId="{C2857CF3-9F06-4C02-BEE7-288DD31B9E8F}" srcOrd="0" destOrd="1" presId="urn:microsoft.com/office/officeart/2005/8/layout/vList2"/>
    <dgm:cxn modelId="{AD1DF7B6-1936-4BC6-921E-3C5A64B152FA}" type="presOf" srcId="{A5234826-6482-4A6E-9B38-190B4858E02C}" destId="{C2857CF3-9F06-4C02-BEE7-288DD31B9E8F}" srcOrd="0" destOrd="0" presId="urn:microsoft.com/office/officeart/2005/8/layout/vList2"/>
    <dgm:cxn modelId="{FE3D11EC-47B2-4B16-B157-E6BC36055F4C}" srcId="{3D3DDE13-492D-4CFB-BB0E-ADD761306FCF}" destId="{A5234826-6482-4A6E-9B38-190B4858E02C}" srcOrd="0" destOrd="0" parTransId="{16D45133-2A6E-4DA9-AAA8-61C5E2EDE3BB}" sibTransId="{FCBEE5BD-FC07-4746-9AAB-BC987F5E2FD3}"/>
    <dgm:cxn modelId="{B25AF1BC-66BE-409F-9592-7CEA34EF864E}" type="presParOf" srcId="{E1792BEA-E589-4674-BCCB-ECB2D0FB1F70}" destId="{CD05E1BC-012C-417D-9227-7EF04F7A3833}" srcOrd="0" destOrd="0" presId="urn:microsoft.com/office/officeart/2005/8/layout/vList2"/>
    <dgm:cxn modelId="{414F73D6-1BB9-48B5-82FE-69E8F1FD916F}" type="presParOf" srcId="{E1792BEA-E589-4674-BCCB-ECB2D0FB1F70}" destId="{C2857CF3-9F06-4C02-BEE7-288DD31B9E8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CCBED1C6-C901-446D-B033-C8E06AB45215}" type="doc">
      <dgm:prSet loTypeId="urn:microsoft.com/office/officeart/2008/layout/LinedList" loCatId="list" qsTypeId="urn:microsoft.com/office/officeart/2005/8/quickstyle/simple3" qsCatId="simple" csTypeId="urn:microsoft.com/office/officeart/2005/8/colors/colorful5" csCatId="colorful" phldr="1"/>
      <dgm:spPr/>
      <dgm:t>
        <a:bodyPr/>
        <a:lstStyle/>
        <a:p>
          <a:endParaRPr lang="zh-TW" altLang="en-US"/>
        </a:p>
      </dgm:t>
    </dgm:pt>
    <dgm:pt modelId="{8A903EF0-F366-466E-83D4-6EA576A44A60}">
      <dgm:prSet custT="1"/>
      <dgm:spPr/>
      <dgm:t>
        <a:bodyPr/>
        <a:lstStyle/>
        <a:p>
          <a:pPr rtl="0"/>
          <a:r>
            <a:rPr kumimoji="1" lang="en-US" sz="2800" dirty="0">
              <a:latin typeface="標楷體" panose="03000509000000000000" pitchFamily="65" charset="-120"/>
              <a:ea typeface="標楷體" panose="03000509000000000000" pitchFamily="65" charset="-120"/>
            </a:rPr>
            <a:t>1.</a:t>
          </a:r>
          <a:r>
            <a:rPr kumimoji="1" lang="zh-TW" altLang="en-US" sz="2800" dirty="0">
              <a:latin typeface="標楷體" panose="03000509000000000000" pitchFamily="65" charset="-120"/>
              <a:ea typeface="標楷體" panose="03000509000000000000" pitchFamily="65" charset="-120"/>
            </a:rPr>
            <a:t>引起注意</a:t>
          </a:r>
          <a:r>
            <a:rPr kumimoji="1" lang="en-US" altLang="zh-TW" sz="2800" dirty="0">
              <a:solidFill>
                <a:srgbClr val="FF0000"/>
              </a:solidFill>
              <a:latin typeface="標楷體" panose="03000509000000000000" pitchFamily="65" charset="-120"/>
              <a:ea typeface="標楷體" panose="03000509000000000000" pitchFamily="65" charset="-120"/>
            </a:rPr>
            <a:t>ex:</a:t>
          </a:r>
          <a:r>
            <a:rPr kumimoji="1" lang="zh-TW" altLang="en-US" sz="2800" dirty="0">
              <a:solidFill>
                <a:srgbClr val="FF0000"/>
              </a:solidFill>
              <a:latin typeface="標楷體" panose="03000509000000000000" pitchFamily="65" charset="-120"/>
              <a:ea typeface="標楷體" panose="03000509000000000000" pitchFamily="65" charset="-120"/>
            </a:rPr>
            <a:t>影片</a:t>
          </a:r>
          <a:endParaRPr lang="zh-TW" sz="2800" dirty="0">
            <a:solidFill>
              <a:srgbClr val="FF0000"/>
            </a:solidFill>
            <a:latin typeface="標楷體" panose="03000509000000000000" pitchFamily="65" charset="-120"/>
            <a:ea typeface="標楷體" panose="03000509000000000000" pitchFamily="65" charset="-120"/>
          </a:endParaRPr>
        </a:p>
      </dgm:t>
    </dgm:pt>
    <dgm:pt modelId="{A572666A-BB65-4107-B538-466D7E522E6D}" type="parTrans" cxnId="{1F73585E-3BA0-4265-BF0B-7F6F758879A2}">
      <dgm:prSet/>
      <dgm:spPr/>
      <dgm:t>
        <a:bodyPr/>
        <a:lstStyle/>
        <a:p>
          <a:endParaRPr lang="zh-TW" altLang="en-US"/>
        </a:p>
      </dgm:t>
    </dgm:pt>
    <dgm:pt modelId="{0B93C8D6-8F59-48CD-AE1C-C56ED12C1070}" type="sibTrans" cxnId="{1F73585E-3BA0-4265-BF0B-7F6F758879A2}">
      <dgm:prSet/>
      <dgm:spPr/>
      <dgm:t>
        <a:bodyPr/>
        <a:lstStyle/>
        <a:p>
          <a:endParaRPr lang="zh-TW" altLang="en-US"/>
        </a:p>
      </dgm:t>
    </dgm:pt>
    <dgm:pt modelId="{9896A40A-99C0-49F8-8632-F4D557709729}">
      <dgm:prSet custT="1"/>
      <dgm:spPr/>
      <dgm:t>
        <a:bodyPr/>
        <a:lstStyle/>
        <a:p>
          <a:pPr rtl="0"/>
          <a:r>
            <a:rPr kumimoji="1" lang="en-US" sz="2800" dirty="0">
              <a:latin typeface="標楷體" panose="03000509000000000000" pitchFamily="65" charset="-120"/>
              <a:ea typeface="標楷體" panose="03000509000000000000" pitchFamily="65" charset="-120"/>
            </a:rPr>
            <a:t>2.</a:t>
          </a:r>
          <a:r>
            <a:rPr kumimoji="1" lang="zh-TW" sz="2800" dirty="0">
              <a:latin typeface="標楷體" panose="03000509000000000000" pitchFamily="65" charset="-120"/>
              <a:ea typeface="標楷體" panose="03000509000000000000" pitchFamily="65" charset="-120"/>
            </a:rPr>
            <a:t>告知學習目標</a:t>
          </a:r>
          <a:endParaRPr lang="zh-TW" sz="2800" dirty="0">
            <a:latin typeface="標楷體" panose="03000509000000000000" pitchFamily="65" charset="-120"/>
            <a:ea typeface="標楷體" panose="03000509000000000000" pitchFamily="65" charset="-120"/>
          </a:endParaRPr>
        </a:p>
      </dgm:t>
    </dgm:pt>
    <dgm:pt modelId="{2EE7DA41-1F71-45D2-8D8F-B6FC285F9C96}" type="parTrans" cxnId="{22C99841-E1C2-407A-A7AF-EE1CA1E448F9}">
      <dgm:prSet/>
      <dgm:spPr/>
      <dgm:t>
        <a:bodyPr/>
        <a:lstStyle/>
        <a:p>
          <a:endParaRPr lang="zh-TW" altLang="en-US"/>
        </a:p>
      </dgm:t>
    </dgm:pt>
    <dgm:pt modelId="{9D42D75D-BD9C-444B-A5F4-37D1E097849E}" type="sibTrans" cxnId="{22C99841-E1C2-407A-A7AF-EE1CA1E448F9}">
      <dgm:prSet/>
      <dgm:spPr/>
      <dgm:t>
        <a:bodyPr/>
        <a:lstStyle/>
        <a:p>
          <a:endParaRPr lang="zh-TW" altLang="en-US"/>
        </a:p>
      </dgm:t>
    </dgm:pt>
    <dgm:pt modelId="{C0162566-D1E1-43C1-B521-D30CC3E10549}">
      <dgm:prSet custT="1"/>
      <dgm:spPr/>
      <dgm:t>
        <a:bodyPr/>
        <a:lstStyle/>
        <a:p>
          <a:pPr rtl="0"/>
          <a:r>
            <a:rPr kumimoji="1" lang="en-US" sz="2800" dirty="0">
              <a:latin typeface="標楷體" panose="03000509000000000000" pitchFamily="65" charset="-120"/>
              <a:ea typeface="標楷體" panose="03000509000000000000" pitchFamily="65" charset="-120"/>
            </a:rPr>
            <a:t>3.</a:t>
          </a:r>
          <a:r>
            <a:rPr kumimoji="1" lang="zh-TW" sz="2800" dirty="0">
              <a:latin typeface="標楷體" panose="03000509000000000000" pitchFamily="65" charset="-120"/>
              <a:ea typeface="標楷體" panose="03000509000000000000" pitchFamily="65" charset="-120"/>
            </a:rPr>
            <a:t>引起先前學習的回憶</a:t>
          </a:r>
          <a:r>
            <a:rPr kumimoji="1" lang="en-US" altLang="zh-TW" sz="2800" dirty="0">
              <a:latin typeface="標楷體" panose="03000509000000000000" pitchFamily="65" charset="-120"/>
              <a:ea typeface="標楷體" panose="03000509000000000000" pitchFamily="65" charset="-120"/>
            </a:rPr>
            <a:t> </a:t>
          </a:r>
          <a:r>
            <a:rPr kumimoji="1" lang="en-US" altLang="zh-TW" sz="2800" dirty="0">
              <a:solidFill>
                <a:srgbClr val="FF0000"/>
              </a:solidFill>
              <a:latin typeface="標楷體" panose="03000509000000000000" pitchFamily="65" charset="-120"/>
              <a:ea typeface="標楷體" panose="03000509000000000000" pitchFamily="65" charset="-120"/>
            </a:rPr>
            <a:t>ex:</a:t>
          </a:r>
          <a:r>
            <a:rPr kumimoji="1" lang="zh-TW" altLang="en-US" sz="2800" dirty="0">
              <a:solidFill>
                <a:srgbClr val="FF0000"/>
              </a:solidFill>
              <a:latin typeface="標楷體" panose="03000509000000000000" pitchFamily="65" charset="-120"/>
              <a:ea typeface="標楷體" panose="03000509000000000000" pitchFamily="65" charset="-120"/>
            </a:rPr>
            <a:t>複習</a:t>
          </a:r>
          <a:endParaRPr lang="zh-TW" sz="2800" dirty="0">
            <a:solidFill>
              <a:srgbClr val="FF0000"/>
            </a:solidFill>
            <a:latin typeface="標楷體" panose="03000509000000000000" pitchFamily="65" charset="-120"/>
            <a:ea typeface="標楷體" panose="03000509000000000000" pitchFamily="65" charset="-120"/>
          </a:endParaRPr>
        </a:p>
      </dgm:t>
    </dgm:pt>
    <dgm:pt modelId="{25517582-DD53-4EB6-BFC6-416DB5FF870B}" type="parTrans" cxnId="{30B0B6F6-1B13-4F89-ADBA-D1B6428EC097}">
      <dgm:prSet/>
      <dgm:spPr/>
      <dgm:t>
        <a:bodyPr/>
        <a:lstStyle/>
        <a:p>
          <a:endParaRPr lang="zh-TW" altLang="en-US"/>
        </a:p>
      </dgm:t>
    </dgm:pt>
    <dgm:pt modelId="{F396CCDB-B9D1-45B2-A356-3A0A2DF123C1}" type="sibTrans" cxnId="{30B0B6F6-1B13-4F89-ADBA-D1B6428EC097}">
      <dgm:prSet/>
      <dgm:spPr/>
      <dgm:t>
        <a:bodyPr/>
        <a:lstStyle/>
        <a:p>
          <a:endParaRPr lang="zh-TW" altLang="en-US"/>
        </a:p>
      </dgm:t>
    </dgm:pt>
    <dgm:pt modelId="{9631A58D-9C3C-4A13-A2AE-38F335F5F08F}">
      <dgm:prSet custT="1"/>
      <dgm:spPr/>
      <dgm:t>
        <a:bodyPr/>
        <a:lstStyle/>
        <a:p>
          <a:pPr rtl="0"/>
          <a:r>
            <a:rPr kumimoji="1" lang="en-US" sz="2800" dirty="0">
              <a:latin typeface="標楷體" panose="03000509000000000000" pitchFamily="65" charset="-120"/>
              <a:ea typeface="標楷體" panose="03000509000000000000" pitchFamily="65" charset="-120"/>
            </a:rPr>
            <a:t>4.</a:t>
          </a:r>
          <a:r>
            <a:rPr kumimoji="1" lang="zh-TW" sz="2800" dirty="0">
              <a:latin typeface="標楷體" panose="03000509000000000000" pitchFamily="65" charset="-120"/>
              <a:ea typeface="標楷體" panose="03000509000000000000" pitchFamily="65" charset="-120"/>
            </a:rPr>
            <a:t>提示刺激</a:t>
          </a:r>
          <a:r>
            <a:rPr kumimoji="1" lang="zh-TW" altLang="en-US" sz="2800" dirty="0">
              <a:latin typeface="標楷體" panose="03000509000000000000" pitchFamily="65" charset="-120"/>
              <a:ea typeface="標楷體" panose="03000509000000000000" pitchFamily="65" charset="-120"/>
            </a:rPr>
            <a:t> </a:t>
          </a:r>
          <a:r>
            <a:rPr kumimoji="1" lang="en-US" altLang="zh-TW" sz="2800" dirty="0">
              <a:solidFill>
                <a:srgbClr val="FF0000"/>
              </a:solidFill>
              <a:latin typeface="標楷體" panose="03000509000000000000" pitchFamily="65" charset="-120"/>
              <a:ea typeface="標楷體" panose="03000509000000000000" pitchFamily="65" charset="-120"/>
            </a:rPr>
            <a:t>ex:</a:t>
          </a:r>
          <a:r>
            <a:rPr kumimoji="1" lang="zh-TW" altLang="en-US" sz="2800" dirty="0">
              <a:solidFill>
                <a:srgbClr val="FF0000"/>
              </a:solidFill>
              <a:latin typeface="標楷體" panose="03000509000000000000" pitchFamily="65" charset="-120"/>
              <a:ea typeface="標楷體" panose="03000509000000000000" pitchFamily="65" charset="-120"/>
            </a:rPr>
            <a:t>呈現教材</a:t>
          </a:r>
          <a:endParaRPr lang="zh-TW" sz="2800" dirty="0">
            <a:solidFill>
              <a:srgbClr val="FF0000"/>
            </a:solidFill>
            <a:latin typeface="標楷體" panose="03000509000000000000" pitchFamily="65" charset="-120"/>
            <a:ea typeface="標楷體" panose="03000509000000000000" pitchFamily="65" charset="-120"/>
          </a:endParaRPr>
        </a:p>
      </dgm:t>
    </dgm:pt>
    <dgm:pt modelId="{00894A6F-BD7C-4C68-B7E8-429FEE235D42}" type="parTrans" cxnId="{78FF4A2C-F5D6-448C-B01E-A417C8D7AAC0}">
      <dgm:prSet/>
      <dgm:spPr/>
      <dgm:t>
        <a:bodyPr/>
        <a:lstStyle/>
        <a:p>
          <a:endParaRPr lang="zh-TW" altLang="en-US"/>
        </a:p>
      </dgm:t>
    </dgm:pt>
    <dgm:pt modelId="{0BB9F6B8-F49E-4290-84C4-7616CCB21C8F}" type="sibTrans" cxnId="{78FF4A2C-F5D6-448C-B01E-A417C8D7AAC0}">
      <dgm:prSet/>
      <dgm:spPr/>
      <dgm:t>
        <a:bodyPr/>
        <a:lstStyle/>
        <a:p>
          <a:endParaRPr lang="zh-TW" altLang="en-US"/>
        </a:p>
      </dgm:t>
    </dgm:pt>
    <dgm:pt modelId="{7B780A29-D1A8-495D-A715-744750D797B0}">
      <dgm:prSet custT="1"/>
      <dgm:spPr/>
      <dgm:t>
        <a:bodyPr/>
        <a:lstStyle/>
        <a:p>
          <a:pPr rtl="0"/>
          <a:r>
            <a:rPr kumimoji="1" lang="en-US" sz="2800" dirty="0">
              <a:latin typeface="標楷體" panose="03000509000000000000" pitchFamily="65" charset="-120"/>
              <a:ea typeface="標楷體" panose="03000509000000000000" pitchFamily="65" charset="-120"/>
            </a:rPr>
            <a:t>5.</a:t>
          </a:r>
          <a:r>
            <a:rPr kumimoji="1" lang="zh-TW" sz="2800" dirty="0">
              <a:latin typeface="標楷體" panose="03000509000000000000" pitchFamily="65" charset="-120"/>
              <a:ea typeface="標楷體" panose="03000509000000000000" pitchFamily="65" charset="-120"/>
            </a:rPr>
            <a:t>提供輔導</a:t>
          </a:r>
          <a:r>
            <a:rPr kumimoji="1" lang="en-US" altLang="zh-TW" sz="2800" dirty="0">
              <a:solidFill>
                <a:srgbClr val="FF0000"/>
              </a:solidFill>
              <a:latin typeface="標楷體" panose="03000509000000000000" pitchFamily="65" charset="-120"/>
              <a:ea typeface="標楷體" panose="03000509000000000000" pitchFamily="65" charset="-120"/>
            </a:rPr>
            <a:t>ex:</a:t>
          </a:r>
          <a:r>
            <a:rPr kumimoji="1" lang="zh-TW" altLang="en-US" sz="2800" dirty="0">
              <a:solidFill>
                <a:srgbClr val="FF0000"/>
              </a:solidFill>
              <a:latin typeface="標楷體" panose="03000509000000000000" pitchFamily="65" charset="-120"/>
              <a:ea typeface="標楷體" panose="03000509000000000000" pitchFamily="65" charset="-120"/>
            </a:rPr>
            <a:t>協助學生能記住學習材料</a:t>
          </a:r>
          <a:r>
            <a:rPr kumimoji="1" lang="en-US" altLang="zh-TW" sz="2800" dirty="0">
              <a:solidFill>
                <a:srgbClr val="FF0000"/>
              </a:solidFill>
              <a:latin typeface="標楷體" panose="03000509000000000000" pitchFamily="65" charset="-120"/>
              <a:ea typeface="標楷體" panose="03000509000000000000" pitchFamily="65" charset="-120"/>
            </a:rPr>
            <a:t>,</a:t>
          </a:r>
          <a:r>
            <a:rPr kumimoji="1" lang="zh-TW" altLang="en-US" sz="2800" dirty="0">
              <a:solidFill>
                <a:srgbClr val="FF0000"/>
              </a:solidFill>
              <a:latin typeface="標楷體" panose="03000509000000000000" pitchFamily="65" charset="-120"/>
              <a:ea typeface="標楷體" panose="03000509000000000000" pitchFamily="65" charset="-120"/>
            </a:rPr>
            <a:t>圖表</a:t>
          </a:r>
          <a:endParaRPr lang="zh-TW" sz="2800" dirty="0">
            <a:latin typeface="標楷體" panose="03000509000000000000" pitchFamily="65" charset="-120"/>
            <a:ea typeface="標楷體" panose="03000509000000000000" pitchFamily="65" charset="-120"/>
          </a:endParaRPr>
        </a:p>
      </dgm:t>
    </dgm:pt>
    <dgm:pt modelId="{A9B899FA-7A09-467E-A188-EA54CA6FE1D0}" type="parTrans" cxnId="{413974DF-9D64-4CAB-818A-754CD9DCECF7}">
      <dgm:prSet/>
      <dgm:spPr/>
      <dgm:t>
        <a:bodyPr/>
        <a:lstStyle/>
        <a:p>
          <a:endParaRPr lang="zh-TW" altLang="en-US"/>
        </a:p>
      </dgm:t>
    </dgm:pt>
    <dgm:pt modelId="{0E5D5BAF-5DF1-4F62-AA7F-6C1859075673}" type="sibTrans" cxnId="{413974DF-9D64-4CAB-818A-754CD9DCECF7}">
      <dgm:prSet/>
      <dgm:spPr/>
      <dgm:t>
        <a:bodyPr/>
        <a:lstStyle/>
        <a:p>
          <a:endParaRPr lang="zh-TW" altLang="en-US"/>
        </a:p>
      </dgm:t>
    </dgm:pt>
    <dgm:pt modelId="{922D4CB7-0502-4935-85A1-22D0ADDEE592}">
      <dgm:prSet custT="1"/>
      <dgm:spPr/>
      <dgm:t>
        <a:bodyPr/>
        <a:lstStyle/>
        <a:p>
          <a:pPr rtl="0"/>
          <a:r>
            <a:rPr kumimoji="1" lang="en-US" sz="2800" dirty="0">
              <a:latin typeface="標楷體" panose="03000509000000000000" pitchFamily="65" charset="-120"/>
              <a:ea typeface="標楷體" panose="03000509000000000000" pitchFamily="65" charset="-120"/>
            </a:rPr>
            <a:t>6.</a:t>
          </a:r>
          <a:r>
            <a:rPr kumimoji="1" lang="zh-TW" sz="2800" dirty="0">
              <a:latin typeface="標楷體" panose="03000509000000000000" pitchFamily="65" charset="-120"/>
              <a:ea typeface="標楷體" panose="03000509000000000000" pitchFamily="65" charset="-120"/>
            </a:rPr>
            <a:t>引導表現</a:t>
          </a:r>
          <a:r>
            <a:rPr kumimoji="1" lang="zh-TW" altLang="en-US" sz="2800" dirty="0">
              <a:latin typeface="標楷體" panose="03000509000000000000" pitchFamily="65" charset="-120"/>
              <a:ea typeface="標楷體" panose="03000509000000000000" pitchFamily="65" charset="-120"/>
            </a:rPr>
            <a:t> </a:t>
          </a:r>
          <a:r>
            <a:rPr kumimoji="1" lang="en-US" altLang="zh-TW" sz="2800" dirty="0">
              <a:solidFill>
                <a:srgbClr val="FF0000"/>
              </a:solidFill>
              <a:latin typeface="標楷體" panose="03000509000000000000" pitchFamily="65" charset="-120"/>
              <a:ea typeface="標楷體" panose="03000509000000000000" pitchFamily="65" charset="-120"/>
            </a:rPr>
            <a:t>ex:</a:t>
          </a:r>
          <a:r>
            <a:rPr kumimoji="1" lang="zh-TW" altLang="en-US" sz="2800" dirty="0">
              <a:solidFill>
                <a:srgbClr val="FF0000"/>
              </a:solidFill>
              <a:latin typeface="標楷體" panose="03000509000000000000" pitchFamily="65" charset="-120"/>
              <a:ea typeface="標楷體" panose="03000509000000000000" pitchFamily="65" charset="-120"/>
            </a:rPr>
            <a:t>練習後的發表</a:t>
          </a:r>
          <a:r>
            <a:rPr kumimoji="1" lang="en-US" altLang="zh-TW" sz="2800" dirty="0">
              <a:solidFill>
                <a:srgbClr val="FF0000"/>
              </a:solidFill>
              <a:latin typeface="標楷體" panose="03000509000000000000" pitchFamily="65" charset="-120"/>
              <a:ea typeface="標楷體" panose="03000509000000000000" pitchFamily="65" charset="-120"/>
            </a:rPr>
            <a:t>,</a:t>
          </a:r>
          <a:r>
            <a:rPr kumimoji="1" lang="zh-TW" altLang="en-US" sz="2800" dirty="0">
              <a:solidFill>
                <a:srgbClr val="FF0000"/>
              </a:solidFill>
              <a:latin typeface="標楷體" panose="03000509000000000000" pitchFamily="65" charset="-120"/>
              <a:ea typeface="標楷體" panose="03000509000000000000" pitchFamily="65" charset="-120"/>
            </a:rPr>
            <a:t>回答問題</a:t>
          </a:r>
          <a:endParaRPr lang="zh-TW" sz="2800" dirty="0">
            <a:solidFill>
              <a:srgbClr val="FF0000"/>
            </a:solidFill>
            <a:latin typeface="標楷體" panose="03000509000000000000" pitchFamily="65" charset="-120"/>
            <a:ea typeface="標楷體" panose="03000509000000000000" pitchFamily="65" charset="-120"/>
          </a:endParaRPr>
        </a:p>
      </dgm:t>
    </dgm:pt>
    <dgm:pt modelId="{D151C536-2C03-4C3B-9AFF-639A78BC69BA}" type="parTrans" cxnId="{33CAF0D8-AE6C-439E-AF34-2F5779021876}">
      <dgm:prSet/>
      <dgm:spPr/>
      <dgm:t>
        <a:bodyPr/>
        <a:lstStyle/>
        <a:p>
          <a:endParaRPr lang="zh-TW" altLang="en-US"/>
        </a:p>
      </dgm:t>
    </dgm:pt>
    <dgm:pt modelId="{CCFABF16-76EB-4023-AFD1-3B851E10C070}" type="sibTrans" cxnId="{33CAF0D8-AE6C-439E-AF34-2F5779021876}">
      <dgm:prSet/>
      <dgm:spPr/>
      <dgm:t>
        <a:bodyPr/>
        <a:lstStyle/>
        <a:p>
          <a:endParaRPr lang="zh-TW" altLang="en-US"/>
        </a:p>
      </dgm:t>
    </dgm:pt>
    <dgm:pt modelId="{031B0E5A-3156-4ED0-AF49-7F034A2C22D0}">
      <dgm:prSet custT="1"/>
      <dgm:spPr/>
      <dgm:t>
        <a:bodyPr/>
        <a:lstStyle/>
        <a:p>
          <a:pPr rtl="0"/>
          <a:r>
            <a:rPr kumimoji="1" lang="en-US" sz="2800" dirty="0">
              <a:latin typeface="標楷體" panose="03000509000000000000" pitchFamily="65" charset="-120"/>
              <a:ea typeface="標楷體" panose="03000509000000000000" pitchFamily="65" charset="-120"/>
            </a:rPr>
            <a:t>7.</a:t>
          </a:r>
          <a:r>
            <a:rPr kumimoji="1" lang="zh-TW" sz="2800" dirty="0">
              <a:latin typeface="標楷體" panose="03000509000000000000" pitchFamily="65" charset="-120"/>
              <a:ea typeface="標楷體" panose="03000509000000000000" pitchFamily="65" charset="-120"/>
            </a:rPr>
            <a:t>給予資訊回饋</a:t>
          </a:r>
          <a:r>
            <a:rPr kumimoji="1" lang="zh-TW" altLang="en-US" sz="2800" dirty="0">
              <a:latin typeface="標楷體" panose="03000509000000000000" pitchFamily="65" charset="-120"/>
              <a:ea typeface="標楷體" panose="03000509000000000000" pitchFamily="65" charset="-120"/>
            </a:rPr>
            <a:t> </a:t>
          </a:r>
          <a:r>
            <a:rPr kumimoji="1" lang="en-US" altLang="zh-TW" sz="2800" dirty="0">
              <a:solidFill>
                <a:srgbClr val="FF0000"/>
              </a:solidFill>
              <a:latin typeface="標楷體" panose="03000509000000000000" pitchFamily="65" charset="-120"/>
              <a:ea typeface="標楷體" panose="03000509000000000000" pitchFamily="65" charset="-120"/>
            </a:rPr>
            <a:t>ex:</a:t>
          </a:r>
          <a:r>
            <a:rPr kumimoji="1" lang="zh-TW" altLang="en-US" sz="2800" dirty="0">
              <a:solidFill>
                <a:srgbClr val="FF0000"/>
              </a:solidFill>
              <a:latin typeface="標楷體" panose="03000509000000000000" pitchFamily="65" charset="-120"/>
              <a:ea typeface="標楷體" panose="03000509000000000000" pitchFamily="65" charset="-120"/>
            </a:rPr>
            <a:t>教師檢討作業</a:t>
          </a:r>
          <a:endParaRPr lang="zh-TW" sz="2800" dirty="0">
            <a:solidFill>
              <a:srgbClr val="FF0000"/>
            </a:solidFill>
            <a:latin typeface="標楷體" panose="03000509000000000000" pitchFamily="65" charset="-120"/>
            <a:ea typeface="標楷體" panose="03000509000000000000" pitchFamily="65" charset="-120"/>
          </a:endParaRPr>
        </a:p>
      </dgm:t>
    </dgm:pt>
    <dgm:pt modelId="{232E0B08-F07B-472E-9742-8DE2685282FE}" type="parTrans" cxnId="{6559F1E7-E692-4F9A-AA21-F25B65DE6E45}">
      <dgm:prSet/>
      <dgm:spPr/>
      <dgm:t>
        <a:bodyPr/>
        <a:lstStyle/>
        <a:p>
          <a:endParaRPr lang="zh-TW" altLang="en-US"/>
        </a:p>
      </dgm:t>
    </dgm:pt>
    <dgm:pt modelId="{6AC28113-52D0-4D7D-B1C9-2515B4C1F7D7}" type="sibTrans" cxnId="{6559F1E7-E692-4F9A-AA21-F25B65DE6E45}">
      <dgm:prSet/>
      <dgm:spPr/>
      <dgm:t>
        <a:bodyPr/>
        <a:lstStyle/>
        <a:p>
          <a:endParaRPr lang="zh-TW" altLang="en-US"/>
        </a:p>
      </dgm:t>
    </dgm:pt>
    <dgm:pt modelId="{90BE3077-A00F-4465-BA8E-1E90E3D2D714}">
      <dgm:prSet custT="1"/>
      <dgm:spPr/>
      <dgm:t>
        <a:bodyPr/>
        <a:lstStyle/>
        <a:p>
          <a:pPr rtl="0"/>
          <a:r>
            <a:rPr kumimoji="1" lang="en-US" sz="2800" dirty="0">
              <a:latin typeface="標楷體" panose="03000509000000000000" pitchFamily="65" charset="-120"/>
              <a:ea typeface="標楷體" panose="03000509000000000000" pitchFamily="65" charset="-120"/>
            </a:rPr>
            <a:t>8.</a:t>
          </a:r>
          <a:r>
            <a:rPr kumimoji="1" lang="zh-TW" sz="2800" dirty="0">
              <a:latin typeface="標楷體" panose="03000509000000000000" pitchFamily="65" charset="-120"/>
              <a:ea typeface="標楷體" panose="03000509000000000000" pitchFamily="65" charset="-120"/>
            </a:rPr>
            <a:t>評量表現</a:t>
          </a:r>
          <a:r>
            <a:rPr kumimoji="1" lang="zh-TW" altLang="en-US" sz="2800" dirty="0">
              <a:latin typeface="標楷體" panose="03000509000000000000" pitchFamily="65" charset="-120"/>
              <a:ea typeface="標楷體" panose="03000509000000000000" pitchFamily="65" charset="-120"/>
            </a:rPr>
            <a:t> </a:t>
          </a:r>
          <a:r>
            <a:rPr kumimoji="1" lang="en-US" altLang="zh-TW" sz="2800" dirty="0">
              <a:solidFill>
                <a:srgbClr val="FF0000"/>
              </a:solidFill>
              <a:latin typeface="標楷體" panose="03000509000000000000" pitchFamily="65" charset="-120"/>
              <a:ea typeface="標楷體" panose="03000509000000000000" pitchFamily="65" charset="-120"/>
            </a:rPr>
            <a:t>ex:</a:t>
          </a:r>
          <a:r>
            <a:rPr kumimoji="1" lang="zh-TW" altLang="en-US" sz="2800" dirty="0">
              <a:solidFill>
                <a:srgbClr val="FF0000"/>
              </a:solidFill>
              <a:latin typeface="標楷體" panose="03000509000000000000" pitchFamily="65" charset="-120"/>
              <a:ea typeface="標楷體" panose="03000509000000000000" pitchFamily="65" charset="-120"/>
            </a:rPr>
            <a:t>考試</a:t>
          </a:r>
          <a:endParaRPr lang="zh-TW" sz="2800" dirty="0">
            <a:solidFill>
              <a:srgbClr val="FF0000"/>
            </a:solidFill>
            <a:latin typeface="標楷體" panose="03000509000000000000" pitchFamily="65" charset="-120"/>
            <a:ea typeface="標楷體" panose="03000509000000000000" pitchFamily="65" charset="-120"/>
          </a:endParaRPr>
        </a:p>
      </dgm:t>
    </dgm:pt>
    <dgm:pt modelId="{D377DA14-6404-49AB-82C7-07E7651BF6AF}" type="parTrans" cxnId="{2BF42C4E-2EA8-4E34-8B2D-09ED3D9191FF}">
      <dgm:prSet/>
      <dgm:spPr/>
      <dgm:t>
        <a:bodyPr/>
        <a:lstStyle/>
        <a:p>
          <a:endParaRPr lang="zh-TW" altLang="en-US"/>
        </a:p>
      </dgm:t>
    </dgm:pt>
    <dgm:pt modelId="{70886641-8437-48B9-9BE3-9F2FB75ECC02}" type="sibTrans" cxnId="{2BF42C4E-2EA8-4E34-8B2D-09ED3D9191FF}">
      <dgm:prSet/>
      <dgm:spPr/>
      <dgm:t>
        <a:bodyPr/>
        <a:lstStyle/>
        <a:p>
          <a:endParaRPr lang="zh-TW" altLang="en-US"/>
        </a:p>
      </dgm:t>
    </dgm:pt>
    <dgm:pt modelId="{F27DC367-DB95-4229-AAB4-2F42CDB7F352}">
      <dgm:prSet custT="1"/>
      <dgm:spPr/>
      <dgm:t>
        <a:bodyPr/>
        <a:lstStyle/>
        <a:p>
          <a:pPr rtl="0"/>
          <a:r>
            <a:rPr kumimoji="1" lang="en-US" sz="2800" dirty="0">
              <a:latin typeface="標楷體" panose="03000509000000000000" pitchFamily="65" charset="-120"/>
              <a:ea typeface="標楷體" panose="03000509000000000000" pitchFamily="65" charset="-120"/>
            </a:rPr>
            <a:t>9.</a:t>
          </a:r>
          <a:r>
            <a:rPr kumimoji="1" lang="zh-TW" sz="2800" dirty="0">
              <a:latin typeface="標楷體" panose="03000509000000000000" pitchFamily="65" charset="-120"/>
              <a:ea typeface="標楷體" panose="03000509000000000000" pitchFamily="65" charset="-120"/>
            </a:rPr>
            <a:t>增進學習保存率和遷移</a:t>
          </a:r>
          <a:r>
            <a:rPr kumimoji="1" lang="zh-TW" altLang="en-US" sz="2800" dirty="0">
              <a:latin typeface="標楷體" panose="03000509000000000000" pitchFamily="65" charset="-120"/>
              <a:ea typeface="標楷體" panose="03000509000000000000" pitchFamily="65" charset="-120"/>
            </a:rPr>
            <a:t> </a:t>
          </a:r>
          <a:r>
            <a:rPr kumimoji="1" lang="en-US" altLang="zh-TW" sz="2800" dirty="0">
              <a:solidFill>
                <a:srgbClr val="FF0000"/>
              </a:solidFill>
              <a:latin typeface="標楷體" panose="03000509000000000000" pitchFamily="65" charset="-120"/>
              <a:ea typeface="標楷體" panose="03000509000000000000" pitchFamily="65" charset="-120"/>
            </a:rPr>
            <a:t>ex:</a:t>
          </a:r>
          <a:r>
            <a:rPr kumimoji="1" lang="zh-TW" altLang="en-US" sz="2800" dirty="0">
              <a:solidFill>
                <a:srgbClr val="FF0000"/>
              </a:solidFill>
              <a:latin typeface="標楷體" panose="03000509000000000000" pitchFamily="65" charset="-120"/>
              <a:ea typeface="標楷體" panose="03000509000000000000" pitchFamily="65" charset="-120"/>
            </a:rPr>
            <a:t>回家作業</a:t>
          </a:r>
          <a:endParaRPr lang="zh-TW" sz="2800" dirty="0">
            <a:solidFill>
              <a:srgbClr val="FF0000"/>
            </a:solidFill>
            <a:latin typeface="標楷體" panose="03000509000000000000" pitchFamily="65" charset="-120"/>
            <a:ea typeface="標楷體" panose="03000509000000000000" pitchFamily="65" charset="-120"/>
          </a:endParaRPr>
        </a:p>
      </dgm:t>
    </dgm:pt>
    <dgm:pt modelId="{3E38ED2A-717F-4DAC-B9EE-DE32AEBF5169}" type="parTrans" cxnId="{0EEB8F97-8D93-4EE6-92A3-03EE38244FE0}">
      <dgm:prSet/>
      <dgm:spPr/>
      <dgm:t>
        <a:bodyPr/>
        <a:lstStyle/>
        <a:p>
          <a:endParaRPr lang="zh-TW" altLang="en-US"/>
        </a:p>
      </dgm:t>
    </dgm:pt>
    <dgm:pt modelId="{D1CC143E-EDF0-4831-807F-14ECD0F1264E}" type="sibTrans" cxnId="{0EEB8F97-8D93-4EE6-92A3-03EE38244FE0}">
      <dgm:prSet/>
      <dgm:spPr/>
      <dgm:t>
        <a:bodyPr/>
        <a:lstStyle/>
        <a:p>
          <a:endParaRPr lang="zh-TW" altLang="en-US"/>
        </a:p>
      </dgm:t>
    </dgm:pt>
    <dgm:pt modelId="{1D5DC316-69C0-466A-8062-E70A1BF4CDAC}" type="pres">
      <dgm:prSet presAssocID="{CCBED1C6-C901-446D-B033-C8E06AB45215}" presName="vert0" presStyleCnt="0">
        <dgm:presLayoutVars>
          <dgm:dir/>
          <dgm:animOne val="branch"/>
          <dgm:animLvl val="lvl"/>
        </dgm:presLayoutVars>
      </dgm:prSet>
      <dgm:spPr/>
    </dgm:pt>
    <dgm:pt modelId="{35045EFB-8F43-432C-9E14-92B9E0B06AD5}" type="pres">
      <dgm:prSet presAssocID="{8A903EF0-F366-466E-83D4-6EA576A44A60}" presName="thickLine" presStyleLbl="alignNode1" presStyleIdx="0" presStyleCnt="9"/>
      <dgm:spPr/>
    </dgm:pt>
    <dgm:pt modelId="{D84900A8-8C82-4350-9A73-E41045970491}" type="pres">
      <dgm:prSet presAssocID="{8A903EF0-F366-466E-83D4-6EA576A44A60}" presName="horz1" presStyleCnt="0"/>
      <dgm:spPr/>
    </dgm:pt>
    <dgm:pt modelId="{4011627B-377D-45B2-B5B2-32E94AAE32A4}" type="pres">
      <dgm:prSet presAssocID="{8A903EF0-F366-466E-83D4-6EA576A44A60}" presName="tx1" presStyleLbl="revTx" presStyleIdx="0" presStyleCnt="9"/>
      <dgm:spPr/>
    </dgm:pt>
    <dgm:pt modelId="{6019915F-14D6-48B7-83F6-A9C0B9D535C0}" type="pres">
      <dgm:prSet presAssocID="{8A903EF0-F366-466E-83D4-6EA576A44A60}" presName="vert1" presStyleCnt="0"/>
      <dgm:spPr/>
    </dgm:pt>
    <dgm:pt modelId="{4AA867B2-394F-4C3F-BDB7-24F19B200413}" type="pres">
      <dgm:prSet presAssocID="{9896A40A-99C0-49F8-8632-F4D557709729}" presName="thickLine" presStyleLbl="alignNode1" presStyleIdx="1" presStyleCnt="9"/>
      <dgm:spPr/>
    </dgm:pt>
    <dgm:pt modelId="{858F2076-3DE3-4A83-9F52-0B52946145B8}" type="pres">
      <dgm:prSet presAssocID="{9896A40A-99C0-49F8-8632-F4D557709729}" presName="horz1" presStyleCnt="0"/>
      <dgm:spPr/>
    </dgm:pt>
    <dgm:pt modelId="{C9449AB8-A93D-4CA1-B2F5-6F1DC34522CA}" type="pres">
      <dgm:prSet presAssocID="{9896A40A-99C0-49F8-8632-F4D557709729}" presName="tx1" presStyleLbl="revTx" presStyleIdx="1" presStyleCnt="9"/>
      <dgm:spPr/>
    </dgm:pt>
    <dgm:pt modelId="{B3E39B61-768E-4F37-B49F-BB3A5E41DA3F}" type="pres">
      <dgm:prSet presAssocID="{9896A40A-99C0-49F8-8632-F4D557709729}" presName="vert1" presStyleCnt="0"/>
      <dgm:spPr/>
    </dgm:pt>
    <dgm:pt modelId="{D9328616-B3AC-4960-8D8A-0B36FEF4BADD}" type="pres">
      <dgm:prSet presAssocID="{C0162566-D1E1-43C1-B521-D30CC3E10549}" presName="thickLine" presStyleLbl="alignNode1" presStyleIdx="2" presStyleCnt="9"/>
      <dgm:spPr/>
    </dgm:pt>
    <dgm:pt modelId="{95FAD5B3-0332-459D-A998-538E160DF45A}" type="pres">
      <dgm:prSet presAssocID="{C0162566-D1E1-43C1-B521-D30CC3E10549}" presName="horz1" presStyleCnt="0"/>
      <dgm:spPr/>
    </dgm:pt>
    <dgm:pt modelId="{E01755CA-0DA7-47F4-817D-6512E3CB2F7B}" type="pres">
      <dgm:prSet presAssocID="{C0162566-D1E1-43C1-B521-D30CC3E10549}" presName="tx1" presStyleLbl="revTx" presStyleIdx="2" presStyleCnt="9"/>
      <dgm:spPr/>
    </dgm:pt>
    <dgm:pt modelId="{A36B5923-2563-4566-B7F4-58B7F88285C6}" type="pres">
      <dgm:prSet presAssocID="{C0162566-D1E1-43C1-B521-D30CC3E10549}" presName="vert1" presStyleCnt="0"/>
      <dgm:spPr/>
    </dgm:pt>
    <dgm:pt modelId="{75FEFD15-4084-4DB4-AC57-0B0E7DBA3BEF}" type="pres">
      <dgm:prSet presAssocID="{9631A58D-9C3C-4A13-A2AE-38F335F5F08F}" presName="thickLine" presStyleLbl="alignNode1" presStyleIdx="3" presStyleCnt="9"/>
      <dgm:spPr/>
    </dgm:pt>
    <dgm:pt modelId="{BA4488AE-BEFC-4994-88E6-F827E55C8D3F}" type="pres">
      <dgm:prSet presAssocID="{9631A58D-9C3C-4A13-A2AE-38F335F5F08F}" presName="horz1" presStyleCnt="0"/>
      <dgm:spPr/>
    </dgm:pt>
    <dgm:pt modelId="{EA2CBB42-D973-4E3C-85AC-845DAB3F2450}" type="pres">
      <dgm:prSet presAssocID="{9631A58D-9C3C-4A13-A2AE-38F335F5F08F}" presName="tx1" presStyleLbl="revTx" presStyleIdx="3" presStyleCnt="9"/>
      <dgm:spPr/>
    </dgm:pt>
    <dgm:pt modelId="{DDCDC808-A891-43D3-BC5B-917FCC90FF1A}" type="pres">
      <dgm:prSet presAssocID="{9631A58D-9C3C-4A13-A2AE-38F335F5F08F}" presName="vert1" presStyleCnt="0"/>
      <dgm:spPr/>
    </dgm:pt>
    <dgm:pt modelId="{744F7F24-3BBF-4A59-AF9D-8F1EB691FB72}" type="pres">
      <dgm:prSet presAssocID="{7B780A29-D1A8-495D-A715-744750D797B0}" presName="thickLine" presStyleLbl="alignNode1" presStyleIdx="4" presStyleCnt="9"/>
      <dgm:spPr/>
    </dgm:pt>
    <dgm:pt modelId="{5204B155-DEE7-47AC-892F-37E7467F304A}" type="pres">
      <dgm:prSet presAssocID="{7B780A29-D1A8-495D-A715-744750D797B0}" presName="horz1" presStyleCnt="0"/>
      <dgm:spPr/>
    </dgm:pt>
    <dgm:pt modelId="{AF2DF58E-693D-430D-A9F1-8DEE860431FF}" type="pres">
      <dgm:prSet presAssocID="{7B780A29-D1A8-495D-A715-744750D797B0}" presName="tx1" presStyleLbl="revTx" presStyleIdx="4" presStyleCnt="9"/>
      <dgm:spPr/>
    </dgm:pt>
    <dgm:pt modelId="{702A2826-0611-49F2-93AD-BC1F1EECE5AF}" type="pres">
      <dgm:prSet presAssocID="{7B780A29-D1A8-495D-A715-744750D797B0}" presName="vert1" presStyleCnt="0"/>
      <dgm:spPr/>
    </dgm:pt>
    <dgm:pt modelId="{62DDAED9-2AAB-453C-A1B6-33C36762B001}" type="pres">
      <dgm:prSet presAssocID="{922D4CB7-0502-4935-85A1-22D0ADDEE592}" presName="thickLine" presStyleLbl="alignNode1" presStyleIdx="5" presStyleCnt="9"/>
      <dgm:spPr/>
    </dgm:pt>
    <dgm:pt modelId="{50F0BAE5-BA31-472B-B962-E507222D7C75}" type="pres">
      <dgm:prSet presAssocID="{922D4CB7-0502-4935-85A1-22D0ADDEE592}" presName="horz1" presStyleCnt="0"/>
      <dgm:spPr/>
    </dgm:pt>
    <dgm:pt modelId="{AF8F78CA-6DF6-4542-9486-130A8E5A628C}" type="pres">
      <dgm:prSet presAssocID="{922D4CB7-0502-4935-85A1-22D0ADDEE592}" presName="tx1" presStyleLbl="revTx" presStyleIdx="5" presStyleCnt="9"/>
      <dgm:spPr/>
    </dgm:pt>
    <dgm:pt modelId="{C1CDBC24-DCBD-41C8-8EB5-9DEFA324F5D0}" type="pres">
      <dgm:prSet presAssocID="{922D4CB7-0502-4935-85A1-22D0ADDEE592}" presName="vert1" presStyleCnt="0"/>
      <dgm:spPr/>
    </dgm:pt>
    <dgm:pt modelId="{B2C879B5-476B-4981-9CC4-3805A16FC89C}" type="pres">
      <dgm:prSet presAssocID="{031B0E5A-3156-4ED0-AF49-7F034A2C22D0}" presName="thickLine" presStyleLbl="alignNode1" presStyleIdx="6" presStyleCnt="9"/>
      <dgm:spPr/>
    </dgm:pt>
    <dgm:pt modelId="{F389A74C-EC18-4FF0-9424-55222AA10C76}" type="pres">
      <dgm:prSet presAssocID="{031B0E5A-3156-4ED0-AF49-7F034A2C22D0}" presName="horz1" presStyleCnt="0"/>
      <dgm:spPr/>
    </dgm:pt>
    <dgm:pt modelId="{5A018854-5A50-4150-854B-2A648F543191}" type="pres">
      <dgm:prSet presAssocID="{031B0E5A-3156-4ED0-AF49-7F034A2C22D0}" presName="tx1" presStyleLbl="revTx" presStyleIdx="6" presStyleCnt="9"/>
      <dgm:spPr/>
    </dgm:pt>
    <dgm:pt modelId="{FBC95B20-9B87-4CA5-9E19-E241CC3E1E69}" type="pres">
      <dgm:prSet presAssocID="{031B0E5A-3156-4ED0-AF49-7F034A2C22D0}" presName="vert1" presStyleCnt="0"/>
      <dgm:spPr/>
    </dgm:pt>
    <dgm:pt modelId="{B01EB54B-CE1E-4287-90B1-D1FD2566CA0E}" type="pres">
      <dgm:prSet presAssocID="{90BE3077-A00F-4465-BA8E-1E90E3D2D714}" presName="thickLine" presStyleLbl="alignNode1" presStyleIdx="7" presStyleCnt="9"/>
      <dgm:spPr/>
    </dgm:pt>
    <dgm:pt modelId="{1EC95F5C-6975-4572-89C8-245FB477027A}" type="pres">
      <dgm:prSet presAssocID="{90BE3077-A00F-4465-BA8E-1E90E3D2D714}" presName="horz1" presStyleCnt="0"/>
      <dgm:spPr/>
    </dgm:pt>
    <dgm:pt modelId="{195B6A80-B5A3-418D-B9E2-15864E2C29C7}" type="pres">
      <dgm:prSet presAssocID="{90BE3077-A00F-4465-BA8E-1E90E3D2D714}" presName="tx1" presStyleLbl="revTx" presStyleIdx="7" presStyleCnt="9"/>
      <dgm:spPr/>
    </dgm:pt>
    <dgm:pt modelId="{C60080A9-EEF2-4B68-B23F-9544F6DDDB38}" type="pres">
      <dgm:prSet presAssocID="{90BE3077-A00F-4465-BA8E-1E90E3D2D714}" presName="vert1" presStyleCnt="0"/>
      <dgm:spPr/>
    </dgm:pt>
    <dgm:pt modelId="{957506B6-6B73-4770-AF7F-7CED53973ECF}" type="pres">
      <dgm:prSet presAssocID="{F27DC367-DB95-4229-AAB4-2F42CDB7F352}" presName="thickLine" presStyleLbl="alignNode1" presStyleIdx="8" presStyleCnt="9"/>
      <dgm:spPr/>
    </dgm:pt>
    <dgm:pt modelId="{7E381259-567D-4F22-A2FA-99A2C4103358}" type="pres">
      <dgm:prSet presAssocID="{F27DC367-DB95-4229-AAB4-2F42CDB7F352}" presName="horz1" presStyleCnt="0"/>
      <dgm:spPr/>
    </dgm:pt>
    <dgm:pt modelId="{5755EBE8-0FD3-4EBA-AA54-413F501D07B6}" type="pres">
      <dgm:prSet presAssocID="{F27DC367-DB95-4229-AAB4-2F42CDB7F352}" presName="tx1" presStyleLbl="revTx" presStyleIdx="8" presStyleCnt="9"/>
      <dgm:spPr/>
    </dgm:pt>
    <dgm:pt modelId="{D6356C71-F767-43E6-89A0-B41A47A14EF0}" type="pres">
      <dgm:prSet presAssocID="{F27DC367-DB95-4229-AAB4-2F42CDB7F352}" presName="vert1" presStyleCnt="0"/>
      <dgm:spPr/>
    </dgm:pt>
  </dgm:ptLst>
  <dgm:cxnLst>
    <dgm:cxn modelId="{5F0CC11B-2952-47D8-8B4D-68271E90A50D}" type="presOf" srcId="{8A903EF0-F366-466E-83D4-6EA576A44A60}" destId="{4011627B-377D-45B2-B5B2-32E94AAE32A4}" srcOrd="0" destOrd="0" presId="urn:microsoft.com/office/officeart/2008/layout/LinedList"/>
    <dgm:cxn modelId="{031D8625-EDFC-40AE-B6BD-4AB790A67DD1}" type="presOf" srcId="{922D4CB7-0502-4935-85A1-22D0ADDEE592}" destId="{AF8F78CA-6DF6-4542-9486-130A8E5A628C}" srcOrd="0" destOrd="0" presId="urn:microsoft.com/office/officeart/2008/layout/LinedList"/>
    <dgm:cxn modelId="{78FF4A2C-F5D6-448C-B01E-A417C8D7AAC0}" srcId="{CCBED1C6-C901-446D-B033-C8E06AB45215}" destId="{9631A58D-9C3C-4A13-A2AE-38F335F5F08F}" srcOrd="3" destOrd="0" parTransId="{00894A6F-BD7C-4C68-B7E8-429FEE235D42}" sibTransId="{0BB9F6B8-F49E-4290-84C4-7616CCB21C8F}"/>
    <dgm:cxn modelId="{1F73585E-3BA0-4265-BF0B-7F6F758879A2}" srcId="{CCBED1C6-C901-446D-B033-C8E06AB45215}" destId="{8A903EF0-F366-466E-83D4-6EA576A44A60}" srcOrd="0" destOrd="0" parTransId="{A572666A-BB65-4107-B538-466D7E522E6D}" sibTransId="{0B93C8D6-8F59-48CD-AE1C-C56ED12C1070}"/>
    <dgm:cxn modelId="{22C99841-E1C2-407A-A7AF-EE1CA1E448F9}" srcId="{CCBED1C6-C901-446D-B033-C8E06AB45215}" destId="{9896A40A-99C0-49F8-8632-F4D557709729}" srcOrd="1" destOrd="0" parTransId="{2EE7DA41-1F71-45D2-8D8F-B6FC285F9C96}" sibTransId="{9D42D75D-BD9C-444B-A5F4-37D1E097849E}"/>
    <dgm:cxn modelId="{53F6AD67-850C-426A-8A67-3C244234D709}" type="presOf" srcId="{F27DC367-DB95-4229-AAB4-2F42CDB7F352}" destId="{5755EBE8-0FD3-4EBA-AA54-413F501D07B6}" srcOrd="0" destOrd="0" presId="urn:microsoft.com/office/officeart/2008/layout/LinedList"/>
    <dgm:cxn modelId="{2BF42C4E-2EA8-4E34-8B2D-09ED3D9191FF}" srcId="{CCBED1C6-C901-446D-B033-C8E06AB45215}" destId="{90BE3077-A00F-4465-BA8E-1E90E3D2D714}" srcOrd="7" destOrd="0" parTransId="{D377DA14-6404-49AB-82C7-07E7651BF6AF}" sibTransId="{70886641-8437-48B9-9BE3-9F2FB75ECC02}"/>
    <dgm:cxn modelId="{AFBA2950-5D37-4814-AD82-94411352D1AC}" type="presOf" srcId="{031B0E5A-3156-4ED0-AF49-7F034A2C22D0}" destId="{5A018854-5A50-4150-854B-2A648F543191}" srcOrd="0" destOrd="0" presId="urn:microsoft.com/office/officeart/2008/layout/LinedList"/>
    <dgm:cxn modelId="{08D2B472-A5CF-4D4B-B755-0D6CF7D31992}" type="presOf" srcId="{9631A58D-9C3C-4A13-A2AE-38F335F5F08F}" destId="{EA2CBB42-D973-4E3C-85AC-845DAB3F2450}" srcOrd="0" destOrd="0" presId="urn:microsoft.com/office/officeart/2008/layout/LinedList"/>
    <dgm:cxn modelId="{4A79A674-E355-4525-8EE3-6D133AA31AFF}" type="presOf" srcId="{9896A40A-99C0-49F8-8632-F4D557709729}" destId="{C9449AB8-A93D-4CA1-B2F5-6F1DC34522CA}" srcOrd="0" destOrd="0" presId="urn:microsoft.com/office/officeart/2008/layout/LinedList"/>
    <dgm:cxn modelId="{E34D5B92-A09E-4EDF-82E6-207AFB579B7F}" type="presOf" srcId="{CCBED1C6-C901-446D-B033-C8E06AB45215}" destId="{1D5DC316-69C0-466A-8062-E70A1BF4CDAC}" srcOrd="0" destOrd="0" presId="urn:microsoft.com/office/officeart/2008/layout/LinedList"/>
    <dgm:cxn modelId="{0EEB8F97-8D93-4EE6-92A3-03EE38244FE0}" srcId="{CCBED1C6-C901-446D-B033-C8E06AB45215}" destId="{F27DC367-DB95-4229-AAB4-2F42CDB7F352}" srcOrd="8" destOrd="0" parTransId="{3E38ED2A-717F-4DAC-B9EE-DE32AEBF5169}" sibTransId="{D1CC143E-EDF0-4831-807F-14ECD0F1264E}"/>
    <dgm:cxn modelId="{33CAF0D8-AE6C-439E-AF34-2F5779021876}" srcId="{CCBED1C6-C901-446D-B033-C8E06AB45215}" destId="{922D4CB7-0502-4935-85A1-22D0ADDEE592}" srcOrd="5" destOrd="0" parTransId="{D151C536-2C03-4C3B-9AFF-639A78BC69BA}" sibTransId="{CCFABF16-76EB-4023-AFD1-3B851E10C070}"/>
    <dgm:cxn modelId="{413974DF-9D64-4CAB-818A-754CD9DCECF7}" srcId="{CCBED1C6-C901-446D-B033-C8E06AB45215}" destId="{7B780A29-D1A8-495D-A715-744750D797B0}" srcOrd="4" destOrd="0" parTransId="{A9B899FA-7A09-467E-A188-EA54CA6FE1D0}" sibTransId="{0E5D5BAF-5DF1-4F62-AA7F-6C1859075673}"/>
    <dgm:cxn modelId="{6559F1E7-E692-4F9A-AA21-F25B65DE6E45}" srcId="{CCBED1C6-C901-446D-B033-C8E06AB45215}" destId="{031B0E5A-3156-4ED0-AF49-7F034A2C22D0}" srcOrd="6" destOrd="0" parTransId="{232E0B08-F07B-472E-9742-8DE2685282FE}" sibTransId="{6AC28113-52D0-4D7D-B1C9-2515B4C1F7D7}"/>
    <dgm:cxn modelId="{9E0C09E8-9A48-4A2A-B00F-628068A117A7}" type="presOf" srcId="{7B780A29-D1A8-495D-A715-744750D797B0}" destId="{AF2DF58E-693D-430D-A9F1-8DEE860431FF}" srcOrd="0" destOrd="0" presId="urn:microsoft.com/office/officeart/2008/layout/LinedList"/>
    <dgm:cxn modelId="{116C6AEC-7D59-4E9B-86A5-3AD38662A376}" type="presOf" srcId="{90BE3077-A00F-4465-BA8E-1E90E3D2D714}" destId="{195B6A80-B5A3-418D-B9E2-15864E2C29C7}" srcOrd="0" destOrd="0" presId="urn:microsoft.com/office/officeart/2008/layout/LinedList"/>
    <dgm:cxn modelId="{30B0B6F6-1B13-4F89-ADBA-D1B6428EC097}" srcId="{CCBED1C6-C901-446D-B033-C8E06AB45215}" destId="{C0162566-D1E1-43C1-B521-D30CC3E10549}" srcOrd="2" destOrd="0" parTransId="{25517582-DD53-4EB6-BFC6-416DB5FF870B}" sibTransId="{F396CCDB-B9D1-45B2-A356-3A0A2DF123C1}"/>
    <dgm:cxn modelId="{09FE4AFD-7CAF-4CE8-853C-852321A038E7}" type="presOf" srcId="{C0162566-D1E1-43C1-B521-D30CC3E10549}" destId="{E01755CA-0DA7-47F4-817D-6512E3CB2F7B}" srcOrd="0" destOrd="0" presId="urn:microsoft.com/office/officeart/2008/layout/LinedList"/>
    <dgm:cxn modelId="{1956E77D-99F9-4019-8E0E-D2573BE1D4DC}" type="presParOf" srcId="{1D5DC316-69C0-466A-8062-E70A1BF4CDAC}" destId="{35045EFB-8F43-432C-9E14-92B9E0B06AD5}" srcOrd="0" destOrd="0" presId="urn:microsoft.com/office/officeart/2008/layout/LinedList"/>
    <dgm:cxn modelId="{BE082558-674B-47BA-BA62-44E9D0E2EACA}" type="presParOf" srcId="{1D5DC316-69C0-466A-8062-E70A1BF4CDAC}" destId="{D84900A8-8C82-4350-9A73-E41045970491}" srcOrd="1" destOrd="0" presId="urn:microsoft.com/office/officeart/2008/layout/LinedList"/>
    <dgm:cxn modelId="{6CC154FC-27DA-4580-9DBF-C34FD9C13D06}" type="presParOf" srcId="{D84900A8-8C82-4350-9A73-E41045970491}" destId="{4011627B-377D-45B2-B5B2-32E94AAE32A4}" srcOrd="0" destOrd="0" presId="urn:microsoft.com/office/officeart/2008/layout/LinedList"/>
    <dgm:cxn modelId="{E305DD30-8730-4663-A62D-0BFDBCB3331F}" type="presParOf" srcId="{D84900A8-8C82-4350-9A73-E41045970491}" destId="{6019915F-14D6-48B7-83F6-A9C0B9D535C0}" srcOrd="1" destOrd="0" presId="urn:microsoft.com/office/officeart/2008/layout/LinedList"/>
    <dgm:cxn modelId="{47C4CB30-B586-48FF-9648-3E5DE9297B0D}" type="presParOf" srcId="{1D5DC316-69C0-466A-8062-E70A1BF4CDAC}" destId="{4AA867B2-394F-4C3F-BDB7-24F19B200413}" srcOrd="2" destOrd="0" presId="urn:microsoft.com/office/officeart/2008/layout/LinedList"/>
    <dgm:cxn modelId="{8136332D-498E-4BB9-BE1E-4F88DB4BC087}" type="presParOf" srcId="{1D5DC316-69C0-466A-8062-E70A1BF4CDAC}" destId="{858F2076-3DE3-4A83-9F52-0B52946145B8}" srcOrd="3" destOrd="0" presId="urn:microsoft.com/office/officeart/2008/layout/LinedList"/>
    <dgm:cxn modelId="{E5D85DEC-68A8-49B5-A180-AB99D16BCBAB}" type="presParOf" srcId="{858F2076-3DE3-4A83-9F52-0B52946145B8}" destId="{C9449AB8-A93D-4CA1-B2F5-6F1DC34522CA}" srcOrd="0" destOrd="0" presId="urn:microsoft.com/office/officeart/2008/layout/LinedList"/>
    <dgm:cxn modelId="{EEAA17BB-0BF2-4226-9B8B-463537A1AA12}" type="presParOf" srcId="{858F2076-3DE3-4A83-9F52-0B52946145B8}" destId="{B3E39B61-768E-4F37-B49F-BB3A5E41DA3F}" srcOrd="1" destOrd="0" presId="urn:microsoft.com/office/officeart/2008/layout/LinedList"/>
    <dgm:cxn modelId="{712E324F-1775-4C12-AE75-1C077125B639}" type="presParOf" srcId="{1D5DC316-69C0-466A-8062-E70A1BF4CDAC}" destId="{D9328616-B3AC-4960-8D8A-0B36FEF4BADD}" srcOrd="4" destOrd="0" presId="urn:microsoft.com/office/officeart/2008/layout/LinedList"/>
    <dgm:cxn modelId="{6F444139-25D4-4B84-9571-6BE8BF5B2D1F}" type="presParOf" srcId="{1D5DC316-69C0-466A-8062-E70A1BF4CDAC}" destId="{95FAD5B3-0332-459D-A998-538E160DF45A}" srcOrd="5" destOrd="0" presId="urn:microsoft.com/office/officeart/2008/layout/LinedList"/>
    <dgm:cxn modelId="{C092F401-3411-4557-8767-8B48C9828B36}" type="presParOf" srcId="{95FAD5B3-0332-459D-A998-538E160DF45A}" destId="{E01755CA-0DA7-47F4-817D-6512E3CB2F7B}" srcOrd="0" destOrd="0" presId="urn:microsoft.com/office/officeart/2008/layout/LinedList"/>
    <dgm:cxn modelId="{D3897163-34AC-473B-8AF9-B7AF77962A95}" type="presParOf" srcId="{95FAD5B3-0332-459D-A998-538E160DF45A}" destId="{A36B5923-2563-4566-B7F4-58B7F88285C6}" srcOrd="1" destOrd="0" presId="urn:microsoft.com/office/officeart/2008/layout/LinedList"/>
    <dgm:cxn modelId="{DF50A249-01AE-4EDF-A683-EA3A4F74F1C0}" type="presParOf" srcId="{1D5DC316-69C0-466A-8062-E70A1BF4CDAC}" destId="{75FEFD15-4084-4DB4-AC57-0B0E7DBA3BEF}" srcOrd="6" destOrd="0" presId="urn:microsoft.com/office/officeart/2008/layout/LinedList"/>
    <dgm:cxn modelId="{42A32C05-4CF5-4889-A988-3210665FEB21}" type="presParOf" srcId="{1D5DC316-69C0-466A-8062-E70A1BF4CDAC}" destId="{BA4488AE-BEFC-4994-88E6-F827E55C8D3F}" srcOrd="7" destOrd="0" presId="urn:microsoft.com/office/officeart/2008/layout/LinedList"/>
    <dgm:cxn modelId="{418BB9F3-DCDF-4610-9B3E-9AC673CDA2DC}" type="presParOf" srcId="{BA4488AE-BEFC-4994-88E6-F827E55C8D3F}" destId="{EA2CBB42-D973-4E3C-85AC-845DAB3F2450}" srcOrd="0" destOrd="0" presId="urn:microsoft.com/office/officeart/2008/layout/LinedList"/>
    <dgm:cxn modelId="{D3BF4C29-DBC3-479F-A359-050636FD6BAC}" type="presParOf" srcId="{BA4488AE-BEFC-4994-88E6-F827E55C8D3F}" destId="{DDCDC808-A891-43D3-BC5B-917FCC90FF1A}" srcOrd="1" destOrd="0" presId="urn:microsoft.com/office/officeart/2008/layout/LinedList"/>
    <dgm:cxn modelId="{384013F6-98B8-4941-9700-0926A6FA104B}" type="presParOf" srcId="{1D5DC316-69C0-466A-8062-E70A1BF4CDAC}" destId="{744F7F24-3BBF-4A59-AF9D-8F1EB691FB72}" srcOrd="8" destOrd="0" presId="urn:microsoft.com/office/officeart/2008/layout/LinedList"/>
    <dgm:cxn modelId="{56B02E09-FFBF-401C-B658-426EFF562202}" type="presParOf" srcId="{1D5DC316-69C0-466A-8062-E70A1BF4CDAC}" destId="{5204B155-DEE7-47AC-892F-37E7467F304A}" srcOrd="9" destOrd="0" presId="urn:microsoft.com/office/officeart/2008/layout/LinedList"/>
    <dgm:cxn modelId="{036679AB-BCFA-405E-A20B-B3B42BCC207C}" type="presParOf" srcId="{5204B155-DEE7-47AC-892F-37E7467F304A}" destId="{AF2DF58E-693D-430D-A9F1-8DEE860431FF}" srcOrd="0" destOrd="0" presId="urn:microsoft.com/office/officeart/2008/layout/LinedList"/>
    <dgm:cxn modelId="{0D7CFD42-D08B-480E-B17C-3A1258FAB6B7}" type="presParOf" srcId="{5204B155-DEE7-47AC-892F-37E7467F304A}" destId="{702A2826-0611-49F2-93AD-BC1F1EECE5AF}" srcOrd="1" destOrd="0" presId="urn:microsoft.com/office/officeart/2008/layout/LinedList"/>
    <dgm:cxn modelId="{CA1BA137-0919-435B-91AF-5C68B8DB1ED2}" type="presParOf" srcId="{1D5DC316-69C0-466A-8062-E70A1BF4CDAC}" destId="{62DDAED9-2AAB-453C-A1B6-33C36762B001}" srcOrd="10" destOrd="0" presId="urn:microsoft.com/office/officeart/2008/layout/LinedList"/>
    <dgm:cxn modelId="{904C0B90-7F98-4998-9F52-F5282729EB2D}" type="presParOf" srcId="{1D5DC316-69C0-466A-8062-E70A1BF4CDAC}" destId="{50F0BAE5-BA31-472B-B962-E507222D7C75}" srcOrd="11" destOrd="0" presId="urn:microsoft.com/office/officeart/2008/layout/LinedList"/>
    <dgm:cxn modelId="{6475DB84-A40C-40D0-8192-C9FAC89BBA93}" type="presParOf" srcId="{50F0BAE5-BA31-472B-B962-E507222D7C75}" destId="{AF8F78CA-6DF6-4542-9486-130A8E5A628C}" srcOrd="0" destOrd="0" presId="urn:microsoft.com/office/officeart/2008/layout/LinedList"/>
    <dgm:cxn modelId="{5061C23A-1F10-4ECC-BF3F-E76A0E7057FC}" type="presParOf" srcId="{50F0BAE5-BA31-472B-B962-E507222D7C75}" destId="{C1CDBC24-DCBD-41C8-8EB5-9DEFA324F5D0}" srcOrd="1" destOrd="0" presId="urn:microsoft.com/office/officeart/2008/layout/LinedList"/>
    <dgm:cxn modelId="{395E6968-A455-4667-8C70-40ABBF648DB5}" type="presParOf" srcId="{1D5DC316-69C0-466A-8062-E70A1BF4CDAC}" destId="{B2C879B5-476B-4981-9CC4-3805A16FC89C}" srcOrd="12" destOrd="0" presId="urn:microsoft.com/office/officeart/2008/layout/LinedList"/>
    <dgm:cxn modelId="{41AA7533-EB7B-4435-8BEF-E34D6703D98C}" type="presParOf" srcId="{1D5DC316-69C0-466A-8062-E70A1BF4CDAC}" destId="{F389A74C-EC18-4FF0-9424-55222AA10C76}" srcOrd="13" destOrd="0" presId="urn:microsoft.com/office/officeart/2008/layout/LinedList"/>
    <dgm:cxn modelId="{AE6F4E83-53F3-42D4-9D43-A23E1173C35C}" type="presParOf" srcId="{F389A74C-EC18-4FF0-9424-55222AA10C76}" destId="{5A018854-5A50-4150-854B-2A648F543191}" srcOrd="0" destOrd="0" presId="urn:microsoft.com/office/officeart/2008/layout/LinedList"/>
    <dgm:cxn modelId="{11C83D94-6DAE-4CD3-A237-027DB61AADA3}" type="presParOf" srcId="{F389A74C-EC18-4FF0-9424-55222AA10C76}" destId="{FBC95B20-9B87-4CA5-9E19-E241CC3E1E69}" srcOrd="1" destOrd="0" presId="urn:microsoft.com/office/officeart/2008/layout/LinedList"/>
    <dgm:cxn modelId="{A0B2E2F8-16A7-429B-A032-333E4F2C58AD}" type="presParOf" srcId="{1D5DC316-69C0-466A-8062-E70A1BF4CDAC}" destId="{B01EB54B-CE1E-4287-90B1-D1FD2566CA0E}" srcOrd="14" destOrd="0" presId="urn:microsoft.com/office/officeart/2008/layout/LinedList"/>
    <dgm:cxn modelId="{3E4FCFBA-9CA7-4488-A7CF-B65E6F4F7B43}" type="presParOf" srcId="{1D5DC316-69C0-466A-8062-E70A1BF4CDAC}" destId="{1EC95F5C-6975-4572-89C8-245FB477027A}" srcOrd="15" destOrd="0" presId="urn:microsoft.com/office/officeart/2008/layout/LinedList"/>
    <dgm:cxn modelId="{B2E385A4-8944-4741-B308-E359470A8ADF}" type="presParOf" srcId="{1EC95F5C-6975-4572-89C8-245FB477027A}" destId="{195B6A80-B5A3-418D-B9E2-15864E2C29C7}" srcOrd="0" destOrd="0" presId="urn:microsoft.com/office/officeart/2008/layout/LinedList"/>
    <dgm:cxn modelId="{D7FF9CA6-C1CB-49B5-9AF0-4E7451A0C68D}" type="presParOf" srcId="{1EC95F5C-6975-4572-89C8-245FB477027A}" destId="{C60080A9-EEF2-4B68-B23F-9544F6DDDB38}" srcOrd="1" destOrd="0" presId="urn:microsoft.com/office/officeart/2008/layout/LinedList"/>
    <dgm:cxn modelId="{3E21F63A-0F32-4372-8968-1C077BE6984E}" type="presParOf" srcId="{1D5DC316-69C0-466A-8062-E70A1BF4CDAC}" destId="{957506B6-6B73-4770-AF7F-7CED53973ECF}" srcOrd="16" destOrd="0" presId="urn:microsoft.com/office/officeart/2008/layout/LinedList"/>
    <dgm:cxn modelId="{0C10B0A0-3E44-417E-B5DA-A976B5ED4A99}" type="presParOf" srcId="{1D5DC316-69C0-466A-8062-E70A1BF4CDAC}" destId="{7E381259-567D-4F22-A2FA-99A2C4103358}" srcOrd="17" destOrd="0" presId="urn:microsoft.com/office/officeart/2008/layout/LinedList"/>
    <dgm:cxn modelId="{66B5E15C-8E3F-4B65-97A3-D4EBAB66399C}" type="presParOf" srcId="{7E381259-567D-4F22-A2FA-99A2C4103358}" destId="{5755EBE8-0FD3-4EBA-AA54-413F501D07B6}" srcOrd="0" destOrd="0" presId="urn:microsoft.com/office/officeart/2008/layout/LinedList"/>
    <dgm:cxn modelId="{24715191-836F-4B19-92FC-E041CB57B022}" type="presParOf" srcId="{7E381259-567D-4F22-A2FA-99A2C4103358}" destId="{D6356C71-F767-43E6-89A0-B41A47A14EF0}"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CBED1C6-C901-446D-B033-C8E06AB45215}"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zh-TW" altLang="en-US"/>
        </a:p>
      </dgm:t>
    </dgm:pt>
    <dgm:pt modelId="{8A903EF0-F366-466E-83D4-6EA576A44A60}">
      <dgm:prSet custT="1"/>
      <dgm:spPr/>
      <dgm:t>
        <a:bodyPr/>
        <a:lstStyle/>
        <a:p>
          <a:pPr rtl="0"/>
          <a:r>
            <a:rPr kumimoji="1" lang="en-US" altLang="zh-TW" sz="2400" dirty="0">
              <a:latin typeface="標楷體" panose="03000509000000000000" pitchFamily="65" charset="-120"/>
              <a:ea typeface="標楷體" panose="03000509000000000000" pitchFamily="65" charset="-120"/>
            </a:rPr>
            <a:t>1.</a:t>
          </a:r>
          <a:r>
            <a:rPr kumimoji="1" lang="en-US" altLang="zh-TW" sz="2400" dirty="0">
              <a:latin typeface="Times New Roman" panose="02020603050405020304" pitchFamily="18" charset="0"/>
              <a:ea typeface="標楷體" panose="03000509000000000000" pitchFamily="65" charset="-120"/>
              <a:cs typeface="Times New Roman" panose="02020603050405020304" pitchFamily="18" charset="0"/>
            </a:rPr>
            <a:t>Gagné</a:t>
          </a:r>
          <a:r>
            <a:rPr kumimoji="1" lang="zh-TW" altLang="en-US" sz="2400" dirty="0">
              <a:latin typeface="標楷體" panose="03000509000000000000" pitchFamily="65" charset="-120"/>
              <a:ea typeface="標楷體" panose="03000509000000000000" pitchFamily="65" charset="-120"/>
            </a:rPr>
            <a:t>的教學理論影響鉅觀與微觀層次的教學設計。他的學習階層與學習領域的理念代表他的教學設計取向，可以認為是鉅觀的層次。教學事件討論微觀層次的原則，也就是每課教學的層次。</a:t>
          </a:r>
          <a:endParaRPr lang="zh-TW" sz="2400" dirty="0">
            <a:latin typeface="標楷體" panose="03000509000000000000" pitchFamily="65" charset="-120"/>
            <a:ea typeface="標楷體" panose="03000509000000000000" pitchFamily="65" charset="-120"/>
          </a:endParaRPr>
        </a:p>
      </dgm:t>
    </dgm:pt>
    <dgm:pt modelId="{A572666A-BB65-4107-B538-466D7E522E6D}" type="parTrans" cxnId="{1F73585E-3BA0-4265-BF0B-7F6F758879A2}">
      <dgm:prSet/>
      <dgm:spPr/>
      <dgm:t>
        <a:bodyPr/>
        <a:lstStyle/>
        <a:p>
          <a:endParaRPr lang="zh-TW" altLang="en-US"/>
        </a:p>
      </dgm:t>
    </dgm:pt>
    <dgm:pt modelId="{0B93C8D6-8F59-48CD-AE1C-C56ED12C1070}" type="sibTrans" cxnId="{1F73585E-3BA0-4265-BF0B-7F6F758879A2}">
      <dgm:prSet/>
      <dgm:spPr/>
      <dgm:t>
        <a:bodyPr/>
        <a:lstStyle/>
        <a:p>
          <a:endParaRPr lang="zh-TW" altLang="en-US"/>
        </a:p>
      </dgm:t>
    </dgm:pt>
    <dgm:pt modelId="{6F835150-14FC-4947-BB06-8F3BA2858756}">
      <dgm:prSet custT="1"/>
      <dgm:spPr/>
      <dgm:t>
        <a:bodyPr/>
        <a:lstStyle/>
        <a:p>
          <a:r>
            <a:rPr kumimoji="1" lang="en-US" altLang="zh-TW" sz="2800" dirty="0">
              <a:latin typeface="標楷體" panose="03000509000000000000" pitchFamily="65" charset="-120"/>
              <a:ea typeface="標楷體" panose="03000509000000000000" pitchFamily="65" charset="-120"/>
            </a:rPr>
            <a:t>2.</a:t>
          </a:r>
          <a:r>
            <a:rPr kumimoji="1" lang="zh-TW" altLang="en-US" sz="2800" dirty="0">
              <a:latin typeface="標楷體" panose="03000509000000000000" pitchFamily="65" charset="-120"/>
              <a:ea typeface="標楷體" panose="03000509000000000000" pitchFamily="65" charset="-120"/>
            </a:rPr>
            <a:t>他提出教學條件具體化引導教學的歷程。</a:t>
          </a:r>
        </a:p>
      </dgm:t>
    </dgm:pt>
    <dgm:pt modelId="{24A950BE-C44E-4B02-86C9-29BCF38A152D}" type="parTrans" cxnId="{8464FB68-FD58-4A39-A331-BA3D990944B5}">
      <dgm:prSet/>
      <dgm:spPr/>
      <dgm:t>
        <a:bodyPr/>
        <a:lstStyle/>
        <a:p>
          <a:endParaRPr lang="zh-TW" altLang="en-US"/>
        </a:p>
      </dgm:t>
    </dgm:pt>
    <dgm:pt modelId="{849A44BB-0575-4902-B0FF-C4E013D043AE}" type="sibTrans" cxnId="{8464FB68-FD58-4A39-A331-BA3D990944B5}">
      <dgm:prSet/>
      <dgm:spPr/>
      <dgm:t>
        <a:bodyPr/>
        <a:lstStyle/>
        <a:p>
          <a:endParaRPr lang="zh-TW" altLang="en-US"/>
        </a:p>
      </dgm:t>
    </dgm:pt>
    <dgm:pt modelId="{49790521-2CBD-451D-BF22-013936599440}" type="pres">
      <dgm:prSet presAssocID="{CCBED1C6-C901-446D-B033-C8E06AB45215}" presName="linear" presStyleCnt="0">
        <dgm:presLayoutVars>
          <dgm:animLvl val="lvl"/>
          <dgm:resizeHandles val="exact"/>
        </dgm:presLayoutVars>
      </dgm:prSet>
      <dgm:spPr/>
    </dgm:pt>
    <dgm:pt modelId="{F25D959A-44E4-47E1-A721-01EE0FE93773}" type="pres">
      <dgm:prSet presAssocID="{8A903EF0-F366-466E-83D4-6EA576A44A60}" presName="parentText" presStyleLbl="node1" presStyleIdx="0" presStyleCnt="2" custLinFactNeighborX="-417" custLinFactNeighborY="-91588">
        <dgm:presLayoutVars>
          <dgm:chMax val="0"/>
          <dgm:bulletEnabled val="1"/>
        </dgm:presLayoutVars>
      </dgm:prSet>
      <dgm:spPr/>
    </dgm:pt>
    <dgm:pt modelId="{B366F492-4AAA-454C-91A8-63A824B430A0}" type="pres">
      <dgm:prSet presAssocID="{0B93C8D6-8F59-48CD-AE1C-C56ED12C1070}" presName="spacer" presStyleCnt="0"/>
      <dgm:spPr/>
    </dgm:pt>
    <dgm:pt modelId="{C30C8353-993D-4810-8B44-0834B89826A3}" type="pres">
      <dgm:prSet presAssocID="{6F835150-14FC-4947-BB06-8F3BA2858756}" presName="parentText" presStyleLbl="node1" presStyleIdx="1" presStyleCnt="2" custLinFactNeighborX="0" custLinFactNeighborY="7699">
        <dgm:presLayoutVars>
          <dgm:chMax val="0"/>
          <dgm:bulletEnabled val="1"/>
        </dgm:presLayoutVars>
      </dgm:prSet>
      <dgm:spPr/>
    </dgm:pt>
  </dgm:ptLst>
  <dgm:cxnLst>
    <dgm:cxn modelId="{02DEAF1B-6E26-4F55-8160-2034191ECFAB}" type="presOf" srcId="{6F835150-14FC-4947-BB06-8F3BA2858756}" destId="{C30C8353-993D-4810-8B44-0834B89826A3}" srcOrd="0" destOrd="0" presId="urn:microsoft.com/office/officeart/2005/8/layout/vList2"/>
    <dgm:cxn modelId="{1882B735-D93D-4914-9EB9-FACF4F243ACE}" type="presOf" srcId="{CCBED1C6-C901-446D-B033-C8E06AB45215}" destId="{49790521-2CBD-451D-BF22-013936599440}" srcOrd="0" destOrd="0" presId="urn:microsoft.com/office/officeart/2005/8/layout/vList2"/>
    <dgm:cxn modelId="{1F73585E-3BA0-4265-BF0B-7F6F758879A2}" srcId="{CCBED1C6-C901-446D-B033-C8E06AB45215}" destId="{8A903EF0-F366-466E-83D4-6EA576A44A60}" srcOrd="0" destOrd="0" parTransId="{A572666A-BB65-4107-B538-466D7E522E6D}" sibTransId="{0B93C8D6-8F59-48CD-AE1C-C56ED12C1070}"/>
    <dgm:cxn modelId="{8464FB68-FD58-4A39-A331-BA3D990944B5}" srcId="{CCBED1C6-C901-446D-B033-C8E06AB45215}" destId="{6F835150-14FC-4947-BB06-8F3BA2858756}" srcOrd="1" destOrd="0" parTransId="{24A950BE-C44E-4B02-86C9-29BCF38A152D}" sibTransId="{849A44BB-0575-4902-B0FF-C4E013D043AE}"/>
    <dgm:cxn modelId="{8CCB06AB-AEA3-4EC2-8DC7-D44E9C849247}" type="presOf" srcId="{8A903EF0-F366-466E-83D4-6EA576A44A60}" destId="{F25D959A-44E4-47E1-A721-01EE0FE93773}" srcOrd="0" destOrd="0" presId="urn:microsoft.com/office/officeart/2005/8/layout/vList2"/>
    <dgm:cxn modelId="{D2AA5D51-5199-4325-AA1E-A2D03E791148}" type="presParOf" srcId="{49790521-2CBD-451D-BF22-013936599440}" destId="{F25D959A-44E4-47E1-A721-01EE0FE93773}" srcOrd="0" destOrd="0" presId="urn:microsoft.com/office/officeart/2005/8/layout/vList2"/>
    <dgm:cxn modelId="{A902FCC0-510D-405B-9442-E3225FF36E70}" type="presParOf" srcId="{49790521-2CBD-451D-BF22-013936599440}" destId="{B366F492-4AAA-454C-91A8-63A824B430A0}" srcOrd="1" destOrd="0" presId="urn:microsoft.com/office/officeart/2005/8/layout/vList2"/>
    <dgm:cxn modelId="{DDFF27E3-E6D8-450B-AA72-111B41BEEBE4}" type="presParOf" srcId="{49790521-2CBD-451D-BF22-013936599440}" destId="{C30C8353-993D-4810-8B44-0834B89826A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CCBED1C6-C901-446D-B033-C8E06AB45215}" type="doc">
      <dgm:prSet loTypeId="urn:microsoft.com/office/officeart/2005/8/layout/vList2" loCatId="list" qsTypeId="urn:microsoft.com/office/officeart/2005/8/quickstyle/simple3" qsCatId="simple" csTypeId="urn:microsoft.com/office/officeart/2005/8/colors/accent5_3" csCatId="accent5" phldr="1"/>
      <dgm:spPr/>
      <dgm:t>
        <a:bodyPr/>
        <a:lstStyle/>
        <a:p>
          <a:endParaRPr lang="zh-TW" altLang="en-US"/>
        </a:p>
      </dgm:t>
    </dgm:pt>
    <dgm:pt modelId="{8A903EF0-F366-466E-83D4-6EA576A44A60}">
      <dgm:prSet custT="1"/>
      <dgm:spPr/>
      <dgm:t>
        <a:bodyPr/>
        <a:lstStyle/>
        <a:p>
          <a:pPr rtl="0"/>
          <a:r>
            <a:rPr kumimoji="1" lang="en-US" altLang="zh-TW" sz="2800" dirty="0">
              <a:latin typeface="標楷體" panose="03000509000000000000" pitchFamily="65" charset="-120"/>
              <a:ea typeface="標楷體" panose="03000509000000000000" pitchFamily="65" charset="-120"/>
            </a:rPr>
            <a:t>3.Gagné</a:t>
          </a:r>
          <a:r>
            <a:rPr kumimoji="1" lang="zh-TW" altLang="zh-TW" sz="2800" dirty="0">
              <a:latin typeface="標楷體" panose="03000509000000000000" pitchFamily="65" charset="-120"/>
              <a:ea typeface="標楷體" panose="03000509000000000000" pitchFamily="65" charset="-120"/>
            </a:rPr>
            <a:t>認為人們透過學習，獲得</a:t>
          </a:r>
          <a:r>
            <a:rPr kumimoji="1" lang="zh-TW" altLang="zh-TW" sz="2800" dirty="0">
              <a:solidFill>
                <a:srgbClr val="FF0000"/>
              </a:solidFill>
              <a:latin typeface="標楷體" panose="03000509000000000000" pitchFamily="65" charset="-120"/>
              <a:ea typeface="標楷體" panose="03000509000000000000" pitchFamily="65" charset="-120"/>
            </a:rPr>
            <a:t>所有的態度、價值觀、知識、與技能</a:t>
          </a:r>
          <a:r>
            <a:rPr kumimoji="1" lang="zh-TW" altLang="zh-TW" sz="2800" dirty="0">
              <a:latin typeface="標楷體" panose="03000509000000000000" pitchFamily="65" charset="-120"/>
              <a:ea typeface="標楷體" panose="03000509000000000000" pitchFamily="65" charset="-120"/>
            </a:rPr>
            <a:t>。他的學習理論似乎偏向環境論。</a:t>
          </a:r>
          <a:endParaRPr lang="zh-TW" sz="2800" dirty="0">
            <a:latin typeface="標楷體" panose="03000509000000000000" pitchFamily="65" charset="-120"/>
            <a:ea typeface="標楷體" panose="03000509000000000000" pitchFamily="65" charset="-120"/>
          </a:endParaRPr>
        </a:p>
      </dgm:t>
    </dgm:pt>
    <dgm:pt modelId="{A572666A-BB65-4107-B538-466D7E522E6D}" type="parTrans" cxnId="{1F73585E-3BA0-4265-BF0B-7F6F758879A2}">
      <dgm:prSet/>
      <dgm:spPr/>
      <dgm:t>
        <a:bodyPr/>
        <a:lstStyle/>
        <a:p>
          <a:endParaRPr lang="zh-TW" altLang="en-US"/>
        </a:p>
      </dgm:t>
    </dgm:pt>
    <dgm:pt modelId="{0B93C8D6-8F59-48CD-AE1C-C56ED12C1070}" type="sibTrans" cxnId="{1F73585E-3BA0-4265-BF0B-7F6F758879A2}">
      <dgm:prSet/>
      <dgm:spPr/>
      <dgm:t>
        <a:bodyPr/>
        <a:lstStyle/>
        <a:p>
          <a:endParaRPr lang="zh-TW" altLang="en-US"/>
        </a:p>
      </dgm:t>
    </dgm:pt>
    <dgm:pt modelId="{95B241A7-3330-4AA2-BF45-EA2DBCBE4552}">
      <dgm:prSet custT="1"/>
      <dgm:spPr/>
      <dgm:t>
        <a:bodyPr/>
        <a:lstStyle/>
        <a:p>
          <a:r>
            <a:rPr kumimoji="1" lang="en-US" altLang="zh-TW" sz="2800" dirty="0">
              <a:latin typeface="標楷體" panose="03000509000000000000" pitchFamily="65" charset="-120"/>
              <a:ea typeface="標楷體" panose="03000509000000000000" pitchFamily="65" charset="-120"/>
            </a:rPr>
            <a:t>4.</a:t>
          </a:r>
          <a:r>
            <a:rPr kumimoji="1" lang="zh-TW" altLang="zh-TW" sz="2800" dirty="0">
              <a:latin typeface="標楷體" panose="03000509000000000000" pitchFamily="65" charset="-120"/>
              <a:ea typeface="標楷體" panose="03000509000000000000" pitchFamily="65" charset="-120"/>
            </a:rPr>
            <a:t>他的影響超出教學設計的理論，延伸到教育設計的領域，包括</a:t>
          </a:r>
          <a:r>
            <a:rPr kumimoji="1" lang="zh-TW" altLang="zh-TW" sz="2800" dirty="0">
              <a:solidFill>
                <a:srgbClr val="FF0000"/>
              </a:solidFill>
              <a:latin typeface="標楷體" panose="03000509000000000000" pitchFamily="65" charset="-120"/>
              <a:ea typeface="標楷體" panose="03000509000000000000" pitchFamily="65" charset="-120"/>
            </a:rPr>
            <a:t>課程設計</a:t>
          </a:r>
          <a:r>
            <a:rPr kumimoji="1" lang="zh-TW" altLang="zh-TW" sz="2800" dirty="0">
              <a:latin typeface="標楷體" panose="03000509000000000000" pitchFamily="65" charset="-120"/>
              <a:ea typeface="標楷體" panose="03000509000000000000" pitchFamily="65" charset="-120"/>
            </a:rPr>
            <a:t>。</a:t>
          </a:r>
        </a:p>
      </dgm:t>
    </dgm:pt>
    <dgm:pt modelId="{08D97C08-90DB-47D2-AD1D-825044E98EE1}" type="parTrans" cxnId="{6717BEDD-0A34-4447-AC81-771A654955F0}">
      <dgm:prSet/>
      <dgm:spPr/>
      <dgm:t>
        <a:bodyPr/>
        <a:lstStyle/>
        <a:p>
          <a:endParaRPr lang="zh-TW" altLang="en-US"/>
        </a:p>
      </dgm:t>
    </dgm:pt>
    <dgm:pt modelId="{A75F1F20-B057-4FC4-8F35-CEFF6DEAA9C9}" type="sibTrans" cxnId="{6717BEDD-0A34-4447-AC81-771A654955F0}">
      <dgm:prSet/>
      <dgm:spPr/>
      <dgm:t>
        <a:bodyPr/>
        <a:lstStyle/>
        <a:p>
          <a:endParaRPr lang="zh-TW" altLang="en-US"/>
        </a:p>
      </dgm:t>
    </dgm:pt>
    <dgm:pt modelId="{49790521-2CBD-451D-BF22-013936599440}" type="pres">
      <dgm:prSet presAssocID="{CCBED1C6-C901-446D-B033-C8E06AB45215}" presName="linear" presStyleCnt="0">
        <dgm:presLayoutVars>
          <dgm:animLvl val="lvl"/>
          <dgm:resizeHandles val="exact"/>
        </dgm:presLayoutVars>
      </dgm:prSet>
      <dgm:spPr/>
    </dgm:pt>
    <dgm:pt modelId="{F25D959A-44E4-47E1-A721-01EE0FE93773}" type="pres">
      <dgm:prSet presAssocID="{8A903EF0-F366-466E-83D4-6EA576A44A60}" presName="parentText" presStyleLbl="node1" presStyleIdx="0" presStyleCnt="2" custLinFactY="-15992" custLinFactNeighborX="6" custLinFactNeighborY="-100000">
        <dgm:presLayoutVars>
          <dgm:chMax val="0"/>
          <dgm:bulletEnabled val="1"/>
        </dgm:presLayoutVars>
      </dgm:prSet>
      <dgm:spPr/>
    </dgm:pt>
    <dgm:pt modelId="{B366F492-4AAA-454C-91A8-63A824B430A0}" type="pres">
      <dgm:prSet presAssocID="{0B93C8D6-8F59-48CD-AE1C-C56ED12C1070}" presName="spacer" presStyleCnt="0"/>
      <dgm:spPr/>
    </dgm:pt>
    <dgm:pt modelId="{40849551-30AC-423F-A258-ACE542FC8262}" type="pres">
      <dgm:prSet presAssocID="{95B241A7-3330-4AA2-BF45-EA2DBCBE4552}" presName="parentText" presStyleLbl="node1" presStyleIdx="1" presStyleCnt="2">
        <dgm:presLayoutVars>
          <dgm:chMax val="0"/>
          <dgm:bulletEnabled val="1"/>
        </dgm:presLayoutVars>
      </dgm:prSet>
      <dgm:spPr/>
    </dgm:pt>
  </dgm:ptLst>
  <dgm:cxnLst>
    <dgm:cxn modelId="{B766503C-8F28-4B7C-B380-5B8026CFCC7C}" type="presOf" srcId="{8A903EF0-F366-466E-83D4-6EA576A44A60}" destId="{F25D959A-44E4-47E1-A721-01EE0FE93773}" srcOrd="0" destOrd="0" presId="urn:microsoft.com/office/officeart/2005/8/layout/vList2"/>
    <dgm:cxn modelId="{1F73585E-3BA0-4265-BF0B-7F6F758879A2}" srcId="{CCBED1C6-C901-446D-B033-C8E06AB45215}" destId="{8A903EF0-F366-466E-83D4-6EA576A44A60}" srcOrd="0" destOrd="0" parTransId="{A572666A-BB65-4107-B538-466D7E522E6D}" sibTransId="{0B93C8D6-8F59-48CD-AE1C-C56ED12C1070}"/>
    <dgm:cxn modelId="{62B3D262-E5BE-4883-B5B5-B24CF4B0CBEF}" type="presOf" srcId="{CCBED1C6-C901-446D-B033-C8E06AB45215}" destId="{49790521-2CBD-451D-BF22-013936599440}" srcOrd="0" destOrd="0" presId="urn:microsoft.com/office/officeart/2005/8/layout/vList2"/>
    <dgm:cxn modelId="{D11A8BAB-A331-42F1-970C-B8D70D8063AD}" type="presOf" srcId="{95B241A7-3330-4AA2-BF45-EA2DBCBE4552}" destId="{40849551-30AC-423F-A258-ACE542FC8262}" srcOrd="0" destOrd="0" presId="urn:microsoft.com/office/officeart/2005/8/layout/vList2"/>
    <dgm:cxn modelId="{6717BEDD-0A34-4447-AC81-771A654955F0}" srcId="{CCBED1C6-C901-446D-B033-C8E06AB45215}" destId="{95B241A7-3330-4AA2-BF45-EA2DBCBE4552}" srcOrd="1" destOrd="0" parTransId="{08D97C08-90DB-47D2-AD1D-825044E98EE1}" sibTransId="{A75F1F20-B057-4FC4-8F35-CEFF6DEAA9C9}"/>
    <dgm:cxn modelId="{C7CF6B5D-AA73-496D-AB23-C3EBDF98B07B}" type="presParOf" srcId="{49790521-2CBD-451D-BF22-013936599440}" destId="{F25D959A-44E4-47E1-A721-01EE0FE93773}" srcOrd="0" destOrd="0" presId="urn:microsoft.com/office/officeart/2005/8/layout/vList2"/>
    <dgm:cxn modelId="{08876AEE-6D8D-413A-84D5-453EDA8953E6}" type="presParOf" srcId="{49790521-2CBD-451D-BF22-013936599440}" destId="{B366F492-4AAA-454C-91A8-63A824B430A0}" srcOrd="1" destOrd="0" presId="urn:microsoft.com/office/officeart/2005/8/layout/vList2"/>
    <dgm:cxn modelId="{17AC0093-0D82-42D5-94B3-D9448A9926A5}" type="presParOf" srcId="{49790521-2CBD-451D-BF22-013936599440}" destId="{40849551-30AC-423F-A258-ACE542FC826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EED248-6D02-46BE-A028-75E62D90B89B}" type="doc">
      <dgm:prSet loTypeId="urn:microsoft.com/office/officeart/2005/8/layout/vList2" loCatId="list" qsTypeId="urn:microsoft.com/office/officeart/2005/8/quickstyle/simple2" qsCatId="simple" csTypeId="urn:microsoft.com/office/officeart/2005/8/colors/colorful3" csCatId="colorful" phldr="1"/>
      <dgm:spPr/>
      <dgm:t>
        <a:bodyPr/>
        <a:lstStyle/>
        <a:p>
          <a:endParaRPr lang="zh-TW" altLang="en-US"/>
        </a:p>
      </dgm:t>
    </dgm:pt>
    <dgm:pt modelId="{118ED75C-2C64-476D-B189-8405123BDBD4}">
      <dgm:prSet custT="1"/>
      <dgm:spPr/>
      <dgm:t>
        <a:bodyPr/>
        <a:lstStyle/>
        <a:p>
          <a:pPr algn="l" rtl="0"/>
          <a:r>
            <a:rPr kumimoji="1" lang="en-US" altLang="zh-TW" sz="2400" dirty="0">
              <a:solidFill>
                <a:schemeClr val="tx1"/>
              </a:solidFill>
              <a:latin typeface="標楷體" panose="03000509000000000000" pitchFamily="65" charset="-120"/>
              <a:ea typeface="標楷體" panose="03000509000000000000" pitchFamily="65" charset="-120"/>
            </a:rPr>
            <a:t>1.</a:t>
          </a:r>
          <a:r>
            <a:rPr kumimoji="1" lang="zh-TW" altLang="en-US" sz="2400" dirty="0">
              <a:solidFill>
                <a:schemeClr val="tx1"/>
              </a:solidFill>
              <a:latin typeface="標楷體" panose="03000509000000000000" pitchFamily="65" charset="-120"/>
              <a:ea typeface="標楷體" panose="03000509000000000000" pitchFamily="65" charset="-120"/>
            </a:rPr>
            <a:t>學習行為受到</a:t>
          </a:r>
          <a:r>
            <a:rPr kumimoji="1" lang="zh-TW" altLang="en-US" sz="2400" dirty="0">
              <a:solidFill>
                <a:srgbClr val="FF3300"/>
              </a:solidFill>
              <a:latin typeface="標楷體" panose="03000509000000000000" pitchFamily="65" charset="-120"/>
              <a:ea typeface="標楷體" panose="03000509000000000000" pitchFamily="65" charset="-120"/>
            </a:rPr>
            <a:t>學習條件</a:t>
          </a:r>
          <a:r>
            <a:rPr kumimoji="1" lang="zh-TW" altLang="en-US" sz="2400" dirty="0">
              <a:solidFill>
                <a:schemeClr val="tx1"/>
              </a:solidFill>
              <a:latin typeface="標楷體" panose="03000509000000000000" pitchFamily="65" charset="-120"/>
              <a:ea typeface="標楷體" panose="03000509000000000000" pitchFamily="65" charset="-120"/>
            </a:rPr>
            <a:t>的影響；</a:t>
          </a:r>
          <a:endParaRPr lang="zh-TW" sz="2400" dirty="0">
            <a:solidFill>
              <a:schemeClr val="tx1"/>
            </a:solidFill>
            <a:latin typeface="標楷體" panose="03000509000000000000" pitchFamily="65" charset="-120"/>
            <a:ea typeface="標楷體" panose="03000509000000000000" pitchFamily="65" charset="-120"/>
          </a:endParaRPr>
        </a:p>
      </dgm:t>
    </dgm:pt>
    <dgm:pt modelId="{FDA3383C-9304-40A0-9E05-9E1B408611F2}" type="parTrans" cxnId="{486CE132-30FE-4DD9-A108-C584EC5DAF0C}">
      <dgm:prSet/>
      <dgm:spPr/>
      <dgm:t>
        <a:bodyPr/>
        <a:lstStyle/>
        <a:p>
          <a:endParaRPr lang="zh-TW" altLang="en-US"/>
        </a:p>
      </dgm:t>
    </dgm:pt>
    <dgm:pt modelId="{BA24DD7C-DDF3-489A-BF43-9D068F72CEF5}" type="sibTrans" cxnId="{486CE132-30FE-4DD9-A108-C584EC5DAF0C}">
      <dgm:prSet/>
      <dgm:spPr/>
      <dgm:t>
        <a:bodyPr/>
        <a:lstStyle/>
        <a:p>
          <a:endParaRPr lang="zh-TW" altLang="en-US"/>
        </a:p>
      </dgm:t>
    </dgm:pt>
    <dgm:pt modelId="{E501CEAC-0101-4C67-AEA7-8DB0996FE5BD}">
      <dgm:prSet custT="1"/>
      <dgm:spPr/>
      <dgm:t>
        <a:bodyPr/>
        <a:lstStyle/>
        <a:p>
          <a:r>
            <a:rPr kumimoji="1" lang="en-US" altLang="zh-TW" sz="2400" dirty="0">
              <a:solidFill>
                <a:schemeClr val="tx1"/>
              </a:solidFill>
              <a:latin typeface="標楷體" panose="03000509000000000000" pitchFamily="65" charset="-120"/>
              <a:ea typeface="標楷體" panose="03000509000000000000" pitchFamily="65" charset="-120"/>
            </a:rPr>
            <a:t>2.</a:t>
          </a:r>
          <a:r>
            <a:rPr kumimoji="1" lang="zh-TW" altLang="en-US" sz="2400" dirty="0">
              <a:solidFill>
                <a:schemeClr val="tx1"/>
              </a:solidFill>
              <a:latin typeface="標楷體" panose="03000509000000000000" pitchFamily="65" charset="-120"/>
              <a:ea typeface="標楷體" panose="03000509000000000000" pitchFamily="65" charset="-120"/>
            </a:rPr>
            <a:t>學習者的態度和能力透過</a:t>
          </a:r>
          <a:r>
            <a:rPr kumimoji="1" lang="zh-TW" altLang="en-US" sz="2400" dirty="0">
              <a:solidFill>
                <a:srgbClr val="FF3300"/>
              </a:solidFill>
              <a:latin typeface="標楷體" panose="03000509000000000000" pitchFamily="65" charset="-120"/>
              <a:ea typeface="標楷體" panose="03000509000000000000" pitchFamily="65" charset="-120"/>
            </a:rPr>
            <a:t>適當的刺激</a:t>
          </a:r>
          <a:r>
            <a:rPr kumimoji="1" lang="zh-TW" altLang="en-US" sz="2400" dirty="0">
              <a:solidFill>
                <a:schemeClr val="tx1"/>
              </a:solidFill>
              <a:latin typeface="標楷體" panose="03000509000000000000" pitchFamily="65" charset="-120"/>
              <a:ea typeface="標楷體" panose="03000509000000000000" pitchFamily="65" charset="-120"/>
            </a:rPr>
            <a:t>可以改變並改善；</a:t>
          </a:r>
        </a:p>
      </dgm:t>
    </dgm:pt>
    <dgm:pt modelId="{68FF089F-25A8-4B35-81B0-AB65CC1EF303}" type="parTrans" cxnId="{F5993E1B-20E9-4BE1-8DCA-9741E0AB9513}">
      <dgm:prSet/>
      <dgm:spPr/>
      <dgm:t>
        <a:bodyPr/>
        <a:lstStyle/>
        <a:p>
          <a:endParaRPr lang="zh-TW" altLang="en-US"/>
        </a:p>
      </dgm:t>
    </dgm:pt>
    <dgm:pt modelId="{1B8BD53B-D542-405A-9FAF-90AF0788D53F}" type="sibTrans" cxnId="{F5993E1B-20E9-4BE1-8DCA-9741E0AB9513}">
      <dgm:prSet/>
      <dgm:spPr/>
      <dgm:t>
        <a:bodyPr/>
        <a:lstStyle/>
        <a:p>
          <a:endParaRPr lang="zh-TW" altLang="en-US"/>
        </a:p>
      </dgm:t>
    </dgm:pt>
    <dgm:pt modelId="{B64853AF-1EF4-4EF0-8C78-82375F554C0B}">
      <dgm:prSet custT="1"/>
      <dgm:spPr/>
      <dgm:t>
        <a:bodyPr/>
        <a:lstStyle/>
        <a:p>
          <a:r>
            <a:rPr kumimoji="1" lang="en-US" altLang="zh-TW" sz="2400" dirty="0">
              <a:solidFill>
                <a:schemeClr val="tx1"/>
              </a:solidFill>
              <a:latin typeface="標楷體" panose="03000509000000000000" pitchFamily="65" charset="-120"/>
              <a:ea typeface="標楷體" panose="03000509000000000000" pitchFamily="65" charset="-120"/>
            </a:rPr>
            <a:t>3.</a:t>
          </a:r>
          <a:r>
            <a:rPr kumimoji="1" lang="zh-TW" altLang="en-US" sz="2400" dirty="0">
              <a:solidFill>
                <a:srgbClr val="FF3300"/>
              </a:solidFill>
              <a:latin typeface="標楷體" panose="03000509000000000000" pitchFamily="65" charset="-120"/>
              <a:ea typeface="標楷體" panose="03000509000000000000" pitchFamily="65" charset="-120"/>
            </a:rPr>
            <a:t>教學的練習</a:t>
          </a:r>
          <a:r>
            <a:rPr kumimoji="1" lang="zh-TW" altLang="en-US" sz="2400" dirty="0">
              <a:solidFill>
                <a:schemeClr val="tx1"/>
              </a:solidFill>
              <a:latin typeface="標楷體" panose="03000509000000000000" pitchFamily="65" charset="-120"/>
              <a:ea typeface="標楷體" panose="03000509000000000000" pitchFamily="65" charset="-120"/>
            </a:rPr>
            <a:t>可以設計和控制；</a:t>
          </a:r>
        </a:p>
      </dgm:t>
    </dgm:pt>
    <dgm:pt modelId="{E6510707-A24A-48F2-BC99-075685472A25}" type="parTrans" cxnId="{C6AF6577-2E6E-444F-954F-9720686E196F}">
      <dgm:prSet/>
      <dgm:spPr/>
      <dgm:t>
        <a:bodyPr/>
        <a:lstStyle/>
        <a:p>
          <a:endParaRPr lang="zh-TW" altLang="en-US"/>
        </a:p>
      </dgm:t>
    </dgm:pt>
    <dgm:pt modelId="{2107643E-7475-4961-9D7B-C185CC5BE419}" type="sibTrans" cxnId="{C6AF6577-2E6E-444F-954F-9720686E196F}">
      <dgm:prSet/>
      <dgm:spPr/>
      <dgm:t>
        <a:bodyPr/>
        <a:lstStyle/>
        <a:p>
          <a:endParaRPr lang="zh-TW" altLang="en-US"/>
        </a:p>
      </dgm:t>
    </dgm:pt>
    <dgm:pt modelId="{D9CB8A3C-D840-49A7-9BA5-38E65C553584}">
      <dgm:prSet custT="1"/>
      <dgm:spPr/>
      <dgm:t>
        <a:bodyPr/>
        <a:lstStyle/>
        <a:p>
          <a:r>
            <a:rPr kumimoji="1" lang="en-US" altLang="zh-TW" sz="2400" dirty="0">
              <a:solidFill>
                <a:schemeClr val="tx1"/>
              </a:solidFill>
              <a:latin typeface="標楷體" panose="03000509000000000000" pitchFamily="65" charset="-120"/>
              <a:ea typeface="標楷體" panose="03000509000000000000" pitchFamily="65" charset="-120"/>
            </a:rPr>
            <a:t>4.</a:t>
          </a:r>
          <a:r>
            <a:rPr kumimoji="1" lang="zh-TW" altLang="en-US" sz="2400" dirty="0">
              <a:solidFill>
                <a:schemeClr val="tx1"/>
              </a:solidFill>
              <a:latin typeface="標楷體" panose="03000509000000000000" pitchFamily="65" charset="-120"/>
              <a:ea typeface="標楷體" panose="03000509000000000000" pitchFamily="65" charset="-120"/>
            </a:rPr>
            <a:t>選擇適當的刺激或學習經驗互相統整和彼此強化至為重要。</a:t>
          </a:r>
        </a:p>
      </dgm:t>
    </dgm:pt>
    <dgm:pt modelId="{0F2AD331-030D-476F-81CE-6B680471C39C}" type="parTrans" cxnId="{5728C25A-EBF3-4B18-9910-E4BF8550290B}">
      <dgm:prSet/>
      <dgm:spPr/>
      <dgm:t>
        <a:bodyPr/>
        <a:lstStyle/>
        <a:p>
          <a:endParaRPr lang="zh-TW" altLang="en-US"/>
        </a:p>
      </dgm:t>
    </dgm:pt>
    <dgm:pt modelId="{0548B0D2-F1AB-4C40-8C2D-C7888AD789E7}" type="sibTrans" cxnId="{5728C25A-EBF3-4B18-9910-E4BF8550290B}">
      <dgm:prSet/>
      <dgm:spPr/>
      <dgm:t>
        <a:bodyPr/>
        <a:lstStyle/>
        <a:p>
          <a:endParaRPr lang="zh-TW" altLang="en-US"/>
        </a:p>
      </dgm:t>
    </dgm:pt>
    <dgm:pt modelId="{5CA0D029-A517-4C3C-B3FE-5699431C734D}" type="pres">
      <dgm:prSet presAssocID="{F0EED248-6D02-46BE-A028-75E62D90B89B}" presName="linear" presStyleCnt="0">
        <dgm:presLayoutVars>
          <dgm:animLvl val="lvl"/>
          <dgm:resizeHandles val="exact"/>
        </dgm:presLayoutVars>
      </dgm:prSet>
      <dgm:spPr/>
    </dgm:pt>
    <dgm:pt modelId="{BC6A33E7-F706-4563-887C-19A3C667CFB4}" type="pres">
      <dgm:prSet presAssocID="{118ED75C-2C64-476D-B189-8405123BDBD4}" presName="parentText" presStyleLbl="node1" presStyleIdx="0" presStyleCnt="4" custScaleX="93832">
        <dgm:presLayoutVars>
          <dgm:chMax val="0"/>
          <dgm:bulletEnabled val="1"/>
        </dgm:presLayoutVars>
      </dgm:prSet>
      <dgm:spPr/>
    </dgm:pt>
    <dgm:pt modelId="{E0120A0F-6F07-4673-976A-2794986237D0}" type="pres">
      <dgm:prSet presAssocID="{BA24DD7C-DDF3-489A-BF43-9D068F72CEF5}" presName="spacer" presStyleCnt="0"/>
      <dgm:spPr/>
    </dgm:pt>
    <dgm:pt modelId="{32B71FB3-3994-4DBC-972F-DC4A7CFB3D46}" type="pres">
      <dgm:prSet presAssocID="{E501CEAC-0101-4C67-AEA7-8DB0996FE5BD}" presName="parentText" presStyleLbl="node1" presStyleIdx="1" presStyleCnt="4" custScaleX="93832">
        <dgm:presLayoutVars>
          <dgm:chMax val="0"/>
          <dgm:bulletEnabled val="1"/>
        </dgm:presLayoutVars>
      </dgm:prSet>
      <dgm:spPr/>
    </dgm:pt>
    <dgm:pt modelId="{26DD4A97-8E35-4885-A1BD-6A656048B3CB}" type="pres">
      <dgm:prSet presAssocID="{1B8BD53B-D542-405A-9FAF-90AF0788D53F}" presName="spacer" presStyleCnt="0"/>
      <dgm:spPr/>
    </dgm:pt>
    <dgm:pt modelId="{ED204F1A-62AF-4D2B-A87E-E68C2E223CD2}" type="pres">
      <dgm:prSet presAssocID="{B64853AF-1EF4-4EF0-8C78-82375F554C0B}" presName="parentText" presStyleLbl="node1" presStyleIdx="2" presStyleCnt="4" custScaleX="93832">
        <dgm:presLayoutVars>
          <dgm:chMax val="0"/>
          <dgm:bulletEnabled val="1"/>
        </dgm:presLayoutVars>
      </dgm:prSet>
      <dgm:spPr/>
    </dgm:pt>
    <dgm:pt modelId="{12916240-F205-411A-A956-672F40B438B0}" type="pres">
      <dgm:prSet presAssocID="{2107643E-7475-4961-9D7B-C185CC5BE419}" presName="spacer" presStyleCnt="0"/>
      <dgm:spPr/>
    </dgm:pt>
    <dgm:pt modelId="{F58ACCF6-BF48-4393-AE40-6EF3D30786C7}" type="pres">
      <dgm:prSet presAssocID="{D9CB8A3C-D840-49A7-9BA5-38E65C553584}" presName="parentText" presStyleLbl="node1" presStyleIdx="3" presStyleCnt="4" custScaleX="93832">
        <dgm:presLayoutVars>
          <dgm:chMax val="0"/>
          <dgm:bulletEnabled val="1"/>
        </dgm:presLayoutVars>
      </dgm:prSet>
      <dgm:spPr/>
    </dgm:pt>
  </dgm:ptLst>
  <dgm:cxnLst>
    <dgm:cxn modelId="{F5993E1B-20E9-4BE1-8DCA-9741E0AB9513}" srcId="{F0EED248-6D02-46BE-A028-75E62D90B89B}" destId="{E501CEAC-0101-4C67-AEA7-8DB0996FE5BD}" srcOrd="1" destOrd="0" parTransId="{68FF089F-25A8-4B35-81B0-AB65CC1EF303}" sibTransId="{1B8BD53B-D542-405A-9FAF-90AF0788D53F}"/>
    <dgm:cxn modelId="{59AC941C-64A6-4911-9760-A225B2B97AF1}" type="presOf" srcId="{118ED75C-2C64-476D-B189-8405123BDBD4}" destId="{BC6A33E7-F706-4563-887C-19A3C667CFB4}" srcOrd="0" destOrd="0" presId="urn:microsoft.com/office/officeart/2005/8/layout/vList2"/>
    <dgm:cxn modelId="{486CE132-30FE-4DD9-A108-C584EC5DAF0C}" srcId="{F0EED248-6D02-46BE-A028-75E62D90B89B}" destId="{118ED75C-2C64-476D-B189-8405123BDBD4}" srcOrd="0" destOrd="0" parTransId="{FDA3383C-9304-40A0-9E05-9E1B408611F2}" sibTransId="{BA24DD7C-DDF3-489A-BF43-9D068F72CEF5}"/>
    <dgm:cxn modelId="{31225D65-E0F1-419E-99D4-E5F40B76B2A9}" type="presOf" srcId="{F0EED248-6D02-46BE-A028-75E62D90B89B}" destId="{5CA0D029-A517-4C3C-B3FE-5699431C734D}" srcOrd="0" destOrd="0" presId="urn:microsoft.com/office/officeart/2005/8/layout/vList2"/>
    <dgm:cxn modelId="{C6AF6577-2E6E-444F-954F-9720686E196F}" srcId="{F0EED248-6D02-46BE-A028-75E62D90B89B}" destId="{B64853AF-1EF4-4EF0-8C78-82375F554C0B}" srcOrd="2" destOrd="0" parTransId="{E6510707-A24A-48F2-BC99-075685472A25}" sibTransId="{2107643E-7475-4961-9D7B-C185CC5BE419}"/>
    <dgm:cxn modelId="{5728C25A-EBF3-4B18-9910-E4BF8550290B}" srcId="{F0EED248-6D02-46BE-A028-75E62D90B89B}" destId="{D9CB8A3C-D840-49A7-9BA5-38E65C553584}" srcOrd="3" destOrd="0" parTransId="{0F2AD331-030D-476F-81CE-6B680471C39C}" sibTransId="{0548B0D2-F1AB-4C40-8C2D-C7888AD789E7}"/>
    <dgm:cxn modelId="{FCCB9394-CA26-44C7-9B9F-8E2930FDBA73}" type="presOf" srcId="{E501CEAC-0101-4C67-AEA7-8DB0996FE5BD}" destId="{32B71FB3-3994-4DBC-972F-DC4A7CFB3D46}" srcOrd="0" destOrd="0" presId="urn:microsoft.com/office/officeart/2005/8/layout/vList2"/>
    <dgm:cxn modelId="{2D8715B2-61DA-4391-BD0F-FF584DDE22A6}" type="presOf" srcId="{B64853AF-1EF4-4EF0-8C78-82375F554C0B}" destId="{ED204F1A-62AF-4D2B-A87E-E68C2E223CD2}" srcOrd="0" destOrd="0" presId="urn:microsoft.com/office/officeart/2005/8/layout/vList2"/>
    <dgm:cxn modelId="{25591DE2-12FB-4CD9-92C4-BDB4B0723B46}" type="presOf" srcId="{D9CB8A3C-D840-49A7-9BA5-38E65C553584}" destId="{F58ACCF6-BF48-4393-AE40-6EF3D30786C7}" srcOrd="0" destOrd="0" presId="urn:microsoft.com/office/officeart/2005/8/layout/vList2"/>
    <dgm:cxn modelId="{889AB371-030C-4A05-B1D0-60ADAC23344D}" type="presParOf" srcId="{5CA0D029-A517-4C3C-B3FE-5699431C734D}" destId="{BC6A33E7-F706-4563-887C-19A3C667CFB4}" srcOrd="0" destOrd="0" presId="urn:microsoft.com/office/officeart/2005/8/layout/vList2"/>
    <dgm:cxn modelId="{A554773C-3CC3-4ACA-ACFC-1CFE2B8A17F9}" type="presParOf" srcId="{5CA0D029-A517-4C3C-B3FE-5699431C734D}" destId="{E0120A0F-6F07-4673-976A-2794986237D0}" srcOrd="1" destOrd="0" presId="urn:microsoft.com/office/officeart/2005/8/layout/vList2"/>
    <dgm:cxn modelId="{256C54CC-0AB4-42C6-80F2-ED5AA18FF507}" type="presParOf" srcId="{5CA0D029-A517-4C3C-B3FE-5699431C734D}" destId="{32B71FB3-3994-4DBC-972F-DC4A7CFB3D46}" srcOrd="2" destOrd="0" presId="urn:microsoft.com/office/officeart/2005/8/layout/vList2"/>
    <dgm:cxn modelId="{E6550D6B-163E-4FDB-810D-8EEAC16D5EF0}" type="presParOf" srcId="{5CA0D029-A517-4C3C-B3FE-5699431C734D}" destId="{26DD4A97-8E35-4885-A1BD-6A656048B3CB}" srcOrd="3" destOrd="0" presId="urn:microsoft.com/office/officeart/2005/8/layout/vList2"/>
    <dgm:cxn modelId="{718DD225-2C54-4A34-BFFB-1EE616616A79}" type="presParOf" srcId="{5CA0D029-A517-4C3C-B3FE-5699431C734D}" destId="{ED204F1A-62AF-4D2B-A87E-E68C2E223CD2}" srcOrd="4" destOrd="0" presId="urn:microsoft.com/office/officeart/2005/8/layout/vList2"/>
    <dgm:cxn modelId="{FF5A90EA-AAD1-4561-A634-C4A8FD993FBC}" type="presParOf" srcId="{5CA0D029-A517-4C3C-B3FE-5699431C734D}" destId="{12916240-F205-411A-A956-672F40B438B0}" srcOrd="5" destOrd="0" presId="urn:microsoft.com/office/officeart/2005/8/layout/vList2"/>
    <dgm:cxn modelId="{F1CDF423-8464-4340-A2DE-4FB72C5A6F89}" type="presParOf" srcId="{5CA0D029-A517-4C3C-B3FE-5699431C734D}" destId="{F58ACCF6-BF48-4393-AE40-6EF3D30786C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EED248-6D02-46BE-A028-75E62D90B89B}"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zh-TW" altLang="en-US"/>
        </a:p>
      </dgm:t>
    </dgm:pt>
    <dgm:pt modelId="{6835D5F6-54BE-4E23-8529-CE9C7CD9524C}">
      <dgm:prSet custT="1"/>
      <dgm:spPr/>
      <dgm:t>
        <a:bodyPr/>
        <a:lstStyle/>
        <a:p>
          <a:r>
            <a:rPr lang="en-US" altLang="en-US" sz="2400" dirty="0">
              <a:solidFill>
                <a:schemeClr val="tx1"/>
              </a:solidFill>
              <a:latin typeface="標楷體" panose="03000509000000000000" pitchFamily="65" charset="-120"/>
              <a:ea typeface="標楷體" panose="03000509000000000000" pitchFamily="65" charset="-120"/>
            </a:rPr>
            <a:t>1.</a:t>
          </a:r>
          <a:r>
            <a:rPr lang="zh-TW" altLang="en-US" sz="2400" dirty="0">
              <a:solidFill>
                <a:schemeClr val="tx1"/>
              </a:solidFill>
              <a:latin typeface="標楷體" panose="03000509000000000000" pitchFamily="65" charset="-120"/>
              <a:ea typeface="標楷體" panose="03000509000000000000" pitchFamily="65" charset="-120"/>
            </a:rPr>
            <a:t>在</a:t>
          </a:r>
          <a:r>
            <a:rPr lang="en-US" altLang="en-US" sz="2400" dirty="0">
              <a:solidFill>
                <a:schemeClr val="tx1"/>
              </a:solidFill>
              <a:latin typeface="標楷體" panose="03000509000000000000" pitchFamily="65" charset="-120"/>
              <a:ea typeface="標楷體" panose="03000509000000000000" pitchFamily="65" charset="-120"/>
            </a:rPr>
            <a:t>20</a:t>
          </a:r>
          <a:r>
            <a:rPr lang="zh-TW" altLang="en-US" sz="2400" dirty="0">
              <a:solidFill>
                <a:schemeClr val="tx1"/>
              </a:solidFill>
              <a:latin typeface="標楷體" panose="03000509000000000000" pitchFamily="65" charset="-120"/>
              <a:ea typeface="標楷體" panose="03000509000000000000" pitchFamily="65" charset="-120"/>
            </a:rPr>
            <a:t>世紀之初，形式訓練（</a:t>
          </a:r>
          <a:r>
            <a:rPr lang="en-US" alt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formal discipline</a:t>
          </a:r>
          <a:r>
            <a:rPr lang="zh-TW" altLang="en-US" sz="2400" dirty="0">
              <a:solidFill>
                <a:schemeClr val="tx1"/>
              </a:solidFill>
              <a:latin typeface="標楷體" panose="03000509000000000000" pitchFamily="65" charset="-120"/>
              <a:ea typeface="標楷體" panose="03000509000000000000" pitchFamily="65" charset="-120"/>
            </a:rPr>
            <a:t>）</a:t>
          </a:r>
          <a:r>
            <a:rPr lang="en-US" altLang="en-US" sz="2400" dirty="0">
              <a:solidFill>
                <a:schemeClr val="tx1"/>
              </a:solidFill>
              <a:latin typeface="標楷體" panose="03000509000000000000" pitchFamily="65" charset="-120"/>
              <a:ea typeface="標楷體" panose="03000509000000000000" pitchFamily="65" charset="-120"/>
            </a:rPr>
            <a:t>――</a:t>
          </a:r>
        </a:p>
        <a:p>
          <a:r>
            <a:rPr lang="zh-TW" altLang="en-US" sz="2400" dirty="0">
              <a:solidFill>
                <a:schemeClr val="tx1"/>
              </a:solidFill>
              <a:latin typeface="標楷體" panose="03000509000000000000" pitchFamily="65" charset="-120"/>
              <a:ea typeface="標楷體" panose="03000509000000000000" pitchFamily="65" charset="-120"/>
            </a:rPr>
            <a:t>學校某些學科有助於改善學生心靈。</a:t>
          </a:r>
        </a:p>
      </dgm:t>
    </dgm:pt>
    <dgm:pt modelId="{767EEF79-6660-4EDD-88C3-BDB96F99B54D}" type="parTrans" cxnId="{E6194199-17F4-47A6-A07D-C8D9BBF9AEDB}">
      <dgm:prSet/>
      <dgm:spPr/>
      <dgm:t>
        <a:bodyPr/>
        <a:lstStyle/>
        <a:p>
          <a:endParaRPr lang="zh-TW" altLang="en-US"/>
        </a:p>
      </dgm:t>
    </dgm:pt>
    <dgm:pt modelId="{9945C5D3-F0B9-4C97-8972-91435771ED9D}" type="sibTrans" cxnId="{E6194199-17F4-47A6-A07D-C8D9BBF9AEDB}">
      <dgm:prSet/>
      <dgm:spPr/>
      <dgm:t>
        <a:bodyPr/>
        <a:lstStyle/>
        <a:p>
          <a:endParaRPr lang="zh-TW" altLang="en-US"/>
        </a:p>
      </dgm:t>
    </dgm:pt>
    <dgm:pt modelId="{5CA0D029-A517-4C3C-B3FE-5699431C734D}" type="pres">
      <dgm:prSet presAssocID="{F0EED248-6D02-46BE-A028-75E62D90B89B}" presName="linear" presStyleCnt="0">
        <dgm:presLayoutVars>
          <dgm:animLvl val="lvl"/>
          <dgm:resizeHandles val="exact"/>
        </dgm:presLayoutVars>
      </dgm:prSet>
      <dgm:spPr/>
    </dgm:pt>
    <dgm:pt modelId="{0F8C9ADE-29F5-4C4D-BC40-4F4C77921E26}" type="pres">
      <dgm:prSet presAssocID="{6835D5F6-54BE-4E23-8529-CE9C7CD9524C}" presName="parentText" presStyleLbl="node1" presStyleIdx="0" presStyleCnt="1" custScaleY="84144">
        <dgm:presLayoutVars>
          <dgm:chMax val="0"/>
          <dgm:bulletEnabled val="1"/>
        </dgm:presLayoutVars>
      </dgm:prSet>
      <dgm:spPr/>
    </dgm:pt>
  </dgm:ptLst>
  <dgm:cxnLst>
    <dgm:cxn modelId="{89BBAC15-A492-40DD-A741-96409EF41BAF}" type="presOf" srcId="{F0EED248-6D02-46BE-A028-75E62D90B89B}" destId="{5CA0D029-A517-4C3C-B3FE-5699431C734D}" srcOrd="0" destOrd="0" presId="urn:microsoft.com/office/officeart/2005/8/layout/vList2"/>
    <dgm:cxn modelId="{A2DD1E2D-FBE5-4FA0-A8B7-5BD23A7BF670}" type="presOf" srcId="{6835D5F6-54BE-4E23-8529-CE9C7CD9524C}" destId="{0F8C9ADE-29F5-4C4D-BC40-4F4C77921E26}" srcOrd="0" destOrd="0" presId="urn:microsoft.com/office/officeart/2005/8/layout/vList2"/>
    <dgm:cxn modelId="{E6194199-17F4-47A6-A07D-C8D9BBF9AEDB}" srcId="{F0EED248-6D02-46BE-A028-75E62D90B89B}" destId="{6835D5F6-54BE-4E23-8529-CE9C7CD9524C}" srcOrd="0" destOrd="0" parTransId="{767EEF79-6660-4EDD-88C3-BDB96F99B54D}" sibTransId="{9945C5D3-F0B9-4C97-8972-91435771ED9D}"/>
    <dgm:cxn modelId="{F9049121-F1DC-4221-ABC3-E7802D330EE7}" type="presParOf" srcId="{5CA0D029-A517-4C3C-B3FE-5699431C734D}" destId="{0F8C9ADE-29F5-4C4D-BC40-4F4C77921E2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3817E1-B4F2-4E34-9139-05B0FBF87A39}" type="doc">
      <dgm:prSet loTypeId="urn:microsoft.com/office/officeart/2005/8/layout/vList2" loCatId="list" qsTypeId="urn:microsoft.com/office/officeart/2005/8/quickstyle/3d3" qsCatId="3D" csTypeId="urn:microsoft.com/office/officeart/2005/8/colors/accent2_5" csCatId="accent2" phldr="1"/>
      <dgm:spPr/>
      <dgm:t>
        <a:bodyPr/>
        <a:lstStyle/>
        <a:p>
          <a:endParaRPr lang="zh-TW" altLang="en-US"/>
        </a:p>
      </dgm:t>
    </dgm:pt>
    <dgm:pt modelId="{4C4B631D-8E4E-4642-95D7-F5C0A55C79BE}">
      <dgm:prSet custT="1"/>
      <dgm:spPr/>
      <dgm:t>
        <a:bodyPr/>
        <a:lstStyle/>
        <a:p>
          <a:pPr rtl="0"/>
          <a:r>
            <a:rPr kumimoji="1" lang="en-US" sz="2400" dirty="0">
              <a:solidFill>
                <a:schemeClr val="tx1"/>
              </a:solidFill>
              <a:latin typeface="標楷體" panose="03000509000000000000" pitchFamily="65" charset="-120"/>
              <a:ea typeface="標楷體" panose="03000509000000000000" pitchFamily="65" charset="-120"/>
            </a:rPr>
            <a:t>2.</a:t>
          </a:r>
          <a:r>
            <a:rPr kumimoji="1"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Thorndike</a:t>
          </a:r>
          <a:r>
            <a:rPr kumimoji="1" lang="zh-TW" sz="2400" dirty="0">
              <a:solidFill>
                <a:schemeClr val="tx1"/>
              </a:solidFill>
              <a:latin typeface="標楷體" panose="03000509000000000000" pitchFamily="65" charset="-120"/>
              <a:ea typeface="標楷體" panose="03000509000000000000" pitchFamily="65" charset="-120"/>
            </a:rPr>
            <a:t>發現唯有在兩種的技巧中有很多共同的元素存在時，某一認知技巧的改善才會造成另外不同認知技巧的改善。</a:t>
          </a:r>
          <a:r>
            <a:rPr kumimoji="1" lang="en-US"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Thorndike</a:t>
          </a:r>
          <a:r>
            <a:rPr kumimoji="1" lang="zh-TW" sz="2400" dirty="0">
              <a:solidFill>
                <a:schemeClr val="tx1"/>
              </a:solidFill>
              <a:latin typeface="標楷體" panose="03000509000000000000" pitchFamily="65" charset="-120"/>
              <a:ea typeface="標楷體" panose="03000509000000000000" pitchFamily="65" charset="-120"/>
            </a:rPr>
            <a:t>提出基於共同元素的學習遷移理論：「</a:t>
          </a:r>
          <a:r>
            <a:rPr kumimoji="1" lang="zh-TW" sz="2400" dirty="0">
              <a:solidFill>
                <a:srgbClr val="FF0000"/>
              </a:solidFill>
              <a:latin typeface="標楷體" panose="03000509000000000000" pitchFamily="65" charset="-120"/>
              <a:ea typeface="標楷體" panose="03000509000000000000" pitchFamily="65" charset="-120"/>
            </a:rPr>
            <a:t>一種心理功能或活動改善了別的功能或活動係因為它們有部分的元素相符</a:t>
          </a:r>
          <a:r>
            <a:rPr kumimoji="1" lang="zh-TW" sz="2400" dirty="0">
              <a:solidFill>
                <a:schemeClr val="tx1"/>
              </a:solidFill>
              <a:latin typeface="標楷體" panose="03000509000000000000" pitchFamily="65" charset="-120"/>
              <a:ea typeface="標楷體" panose="03000509000000000000" pitchFamily="65" charset="-120"/>
            </a:rPr>
            <a:t>」。</a:t>
          </a:r>
          <a:endParaRPr kumimoji="1" lang="en-US" altLang="zh-TW" sz="2400" dirty="0">
            <a:solidFill>
              <a:schemeClr val="tx1"/>
            </a:solidFill>
            <a:latin typeface="標楷體" panose="03000509000000000000" pitchFamily="65" charset="-120"/>
            <a:ea typeface="標楷體" panose="03000509000000000000" pitchFamily="65" charset="-120"/>
          </a:endParaRPr>
        </a:p>
        <a:p>
          <a:pPr rtl="0"/>
          <a:r>
            <a:rPr kumimoji="1" lang="en-US" altLang="zh-TW" sz="2400" dirty="0">
              <a:solidFill>
                <a:schemeClr val="tx1"/>
              </a:solidFill>
              <a:latin typeface="標楷體" panose="03000509000000000000" pitchFamily="65" charset="-120"/>
              <a:ea typeface="標楷體" panose="03000509000000000000" pitchFamily="65" charset="-120"/>
            </a:rPr>
            <a:t>EX:</a:t>
          </a:r>
          <a:r>
            <a:rPr kumimoji="1" lang="zh-TW" sz="2400" dirty="0">
              <a:solidFill>
                <a:schemeClr val="tx1"/>
              </a:solidFill>
              <a:latin typeface="標楷體" panose="03000509000000000000" pitchFamily="65" charset="-120"/>
              <a:ea typeface="標楷體" panose="03000509000000000000" pitchFamily="65" charset="-120"/>
            </a:rPr>
            <a:t>學會拉丁文可以增進學習文法的能力，因為兩者有許多共同點。</a:t>
          </a:r>
          <a:endParaRPr lang="zh-TW" sz="2400" dirty="0">
            <a:solidFill>
              <a:schemeClr val="tx1"/>
            </a:solidFill>
            <a:latin typeface="標楷體" panose="03000509000000000000" pitchFamily="65" charset="-120"/>
            <a:ea typeface="標楷體" panose="03000509000000000000" pitchFamily="65" charset="-120"/>
          </a:endParaRPr>
        </a:p>
      </dgm:t>
    </dgm:pt>
    <dgm:pt modelId="{5285DD78-0B2C-48F7-995F-827CE64A9126}" type="parTrans" cxnId="{1E576767-1870-4F03-889C-DD2982A9FEDE}">
      <dgm:prSet/>
      <dgm:spPr/>
      <dgm:t>
        <a:bodyPr/>
        <a:lstStyle/>
        <a:p>
          <a:endParaRPr lang="zh-TW" altLang="en-US"/>
        </a:p>
      </dgm:t>
    </dgm:pt>
    <dgm:pt modelId="{A78E4E1A-3BAB-414E-A641-41BC6A72C897}" type="sibTrans" cxnId="{1E576767-1870-4F03-889C-DD2982A9FEDE}">
      <dgm:prSet/>
      <dgm:spPr/>
      <dgm:t>
        <a:bodyPr/>
        <a:lstStyle/>
        <a:p>
          <a:endParaRPr lang="zh-TW" altLang="en-US"/>
        </a:p>
      </dgm:t>
    </dgm:pt>
    <dgm:pt modelId="{49014A32-DAAC-4659-9AB3-48AE18EC8867}" type="pres">
      <dgm:prSet presAssocID="{573817E1-B4F2-4E34-9139-05B0FBF87A39}" presName="linear" presStyleCnt="0">
        <dgm:presLayoutVars>
          <dgm:animLvl val="lvl"/>
          <dgm:resizeHandles val="exact"/>
        </dgm:presLayoutVars>
      </dgm:prSet>
      <dgm:spPr/>
    </dgm:pt>
    <dgm:pt modelId="{023E957D-54E6-4A61-AF28-ED9701143F4C}" type="pres">
      <dgm:prSet presAssocID="{4C4B631D-8E4E-4642-95D7-F5C0A55C79BE}" presName="parentText" presStyleLbl="node1" presStyleIdx="0" presStyleCnt="1" custLinFactNeighborX="666" custLinFactNeighborY="-167">
        <dgm:presLayoutVars>
          <dgm:chMax val="0"/>
          <dgm:bulletEnabled val="1"/>
        </dgm:presLayoutVars>
      </dgm:prSet>
      <dgm:spPr/>
    </dgm:pt>
  </dgm:ptLst>
  <dgm:cxnLst>
    <dgm:cxn modelId="{1E576767-1870-4F03-889C-DD2982A9FEDE}" srcId="{573817E1-B4F2-4E34-9139-05B0FBF87A39}" destId="{4C4B631D-8E4E-4642-95D7-F5C0A55C79BE}" srcOrd="0" destOrd="0" parTransId="{5285DD78-0B2C-48F7-995F-827CE64A9126}" sibTransId="{A78E4E1A-3BAB-414E-A641-41BC6A72C897}"/>
    <dgm:cxn modelId="{35FD58AB-EC5A-4915-BC4A-2E236BBCFB4F}" type="presOf" srcId="{4C4B631D-8E4E-4642-95D7-F5C0A55C79BE}" destId="{023E957D-54E6-4A61-AF28-ED9701143F4C}" srcOrd="0" destOrd="0" presId="urn:microsoft.com/office/officeart/2005/8/layout/vList2"/>
    <dgm:cxn modelId="{451309C9-7480-4188-99B2-127A1A4CC55E}" type="presOf" srcId="{573817E1-B4F2-4E34-9139-05B0FBF87A39}" destId="{49014A32-DAAC-4659-9AB3-48AE18EC8867}" srcOrd="0" destOrd="0" presId="urn:microsoft.com/office/officeart/2005/8/layout/vList2"/>
    <dgm:cxn modelId="{A689FF57-1455-48C6-B347-1E541DC91600}" type="presParOf" srcId="{49014A32-DAAC-4659-9AB3-48AE18EC8867}" destId="{023E957D-54E6-4A61-AF28-ED9701143F4C}"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3D3018C-9D21-47EE-B316-D5DDC443D49D}" type="doc">
      <dgm:prSet loTypeId="urn:microsoft.com/office/officeart/2008/layout/LinedList" loCatId="list" qsTypeId="urn:microsoft.com/office/officeart/2005/8/quickstyle/3d1" qsCatId="3D" csTypeId="urn:microsoft.com/office/officeart/2005/8/colors/colorful4" csCatId="colorful"/>
      <dgm:spPr/>
      <dgm:t>
        <a:bodyPr/>
        <a:lstStyle/>
        <a:p>
          <a:endParaRPr lang="zh-TW" altLang="en-US"/>
        </a:p>
      </dgm:t>
    </dgm:pt>
    <dgm:pt modelId="{30FEEDEE-CBA2-4582-A915-1007D48622A9}">
      <dgm:prSet custT="1"/>
      <dgm:spPr/>
      <dgm:t>
        <a:bodyPr anchor="ctr"/>
        <a:lstStyle/>
        <a:p>
          <a:pPr rtl="0"/>
          <a:r>
            <a:rPr kumimoji="1" lang="en-US" sz="2600" dirty="0">
              <a:latin typeface="標楷體" panose="03000509000000000000" pitchFamily="65" charset="-120"/>
              <a:ea typeface="標楷體" panose="03000509000000000000" pitchFamily="65" charset="-120"/>
            </a:rPr>
            <a:t>1.</a:t>
          </a:r>
          <a:r>
            <a:rPr kumimoji="1" lang="zh-TW" sz="2600" dirty="0">
              <a:latin typeface="標楷體" panose="03000509000000000000" pitchFamily="65" charset="-120"/>
              <a:ea typeface="標楷體" panose="03000509000000000000" pitchFamily="65" charset="-120"/>
            </a:rPr>
            <a:t>行為受到學習條件的影響；</a:t>
          </a:r>
          <a:endParaRPr lang="zh-TW" sz="2600" dirty="0">
            <a:latin typeface="標楷體" panose="03000509000000000000" pitchFamily="65" charset="-120"/>
            <a:ea typeface="標楷體" panose="03000509000000000000" pitchFamily="65" charset="-120"/>
          </a:endParaRPr>
        </a:p>
      </dgm:t>
    </dgm:pt>
    <dgm:pt modelId="{189F96A5-66D2-43D5-B04A-F59A2B468DA4}" type="parTrans" cxnId="{A12464A2-596B-404E-8B5C-A5C02D77F6EA}">
      <dgm:prSet/>
      <dgm:spPr/>
      <dgm:t>
        <a:bodyPr/>
        <a:lstStyle/>
        <a:p>
          <a:endParaRPr lang="zh-TW" altLang="en-US"/>
        </a:p>
      </dgm:t>
    </dgm:pt>
    <dgm:pt modelId="{48A32034-366E-4D10-BBC8-472D32AB01E4}" type="sibTrans" cxnId="{A12464A2-596B-404E-8B5C-A5C02D77F6EA}">
      <dgm:prSet/>
      <dgm:spPr/>
      <dgm:t>
        <a:bodyPr/>
        <a:lstStyle/>
        <a:p>
          <a:endParaRPr lang="zh-TW" altLang="en-US"/>
        </a:p>
      </dgm:t>
    </dgm:pt>
    <dgm:pt modelId="{F795DD2B-6C04-46A8-8085-8C6ADD773ACD}">
      <dgm:prSet custT="1"/>
      <dgm:spPr/>
      <dgm:t>
        <a:bodyPr anchor="ctr"/>
        <a:lstStyle/>
        <a:p>
          <a:pPr rtl="0"/>
          <a:r>
            <a:rPr kumimoji="1" lang="en-US" sz="2600" dirty="0">
              <a:latin typeface="標楷體" panose="03000509000000000000" pitchFamily="65" charset="-120"/>
              <a:ea typeface="標楷體" panose="03000509000000000000" pitchFamily="65" charset="-120"/>
            </a:rPr>
            <a:t>2.</a:t>
          </a:r>
          <a:r>
            <a:rPr kumimoji="1" lang="zh-TW" sz="2600" dirty="0">
              <a:latin typeface="標楷體" panose="03000509000000000000" pitchFamily="65" charset="-120"/>
              <a:ea typeface="標楷體" panose="03000509000000000000" pitchFamily="65" charset="-120"/>
            </a:rPr>
            <a:t>學習者的態度與能力透過適當的刺激可能改變並改善；</a:t>
          </a:r>
          <a:endParaRPr lang="zh-TW" sz="2600" dirty="0">
            <a:latin typeface="標楷體" panose="03000509000000000000" pitchFamily="65" charset="-120"/>
            <a:ea typeface="標楷體" panose="03000509000000000000" pitchFamily="65" charset="-120"/>
          </a:endParaRPr>
        </a:p>
      </dgm:t>
    </dgm:pt>
    <dgm:pt modelId="{3EE042E6-1F7E-45BA-8DF4-AA8E2EB4F8D7}" type="parTrans" cxnId="{B1F05ECA-77FA-4B5B-A859-427EBA41A2D5}">
      <dgm:prSet/>
      <dgm:spPr/>
      <dgm:t>
        <a:bodyPr/>
        <a:lstStyle/>
        <a:p>
          <a:endParaRPr lang="zh-TW" altLang="en-US"/>
        </a:p>
      </dgm:t>
    </dgm:pt>
    <dgm:pt modelId="{3E5A539C-98ED-408E-891F-24266CCB0503}" type="sibTrans" cxnId="{B1F05ECA-77FA-4B5B-A859-427EBA41A2D5}">
      <dgm:prSet/>
      <dgm:spPr/>
      <dgm:t>
        <a:bodyPr/>
        <a:lstStyle/>
        <a:p>
          <a:endParaRPr lang="zh-TW" altLang="en-US"/>
        </a:p>
      </dgm:t>
    </dgm:pt>
    <dgm:pt modelId="{80F9C671-E759-4F7B-95F6-5EF67F03B9A1}">
      <dgm:prSet custT="1"/>
      <dgm:spPr/>
      <dgm:t>
        <a:bodyPr anchor="ctr"/>
        <a:lstStyle/>
        <a:p>
          <a:pPr rtl="0"/>
          <a:r>
            <a:rPr kumimoji="1" lang="en-US" sz="2600" dirty="0">
              <a:latin typeface="標楷體" panose="03000509000000000000" pitchFamily="65" charset="-120"/>
              <a:ea typeface="標楷體" panose="03000509000000000000" pitchFamily="65" charset="-120"/>
            </a:rPr>
            <a:t>3.</a:t>
          </a:r>
          <a:r>
            <a:rPr kumimoji="1" lang="zh-TW" sz="2600" dirty="0">
              <a:latin typeface="標楷體" panose="03000509000000000000" pitchFamily="65" charset="-120"/>
              <a:ea typeface="標楷體" panose="03000509000000000000" pitchFamily="65" charset="-120"/>
            </a:rPr>
            <a:t>教學的經驗可予以設計並控制；</a:t>
          </a:r>
          <a:endParaRPr lang="zh-TW" sz="2600" dirty="0">
            <a:latin typeface="標楷體" panose="03000509000000000000" pitchFamily="65" charset="-120"/>
            <a:ea typeface="標楷體" panose="03000509000000000000" pitchFamily="65" charset="-120"/>
          </a:endParaRPr>
        </a:p>
      </dgm:t>
    </dgm:pt>
    <dgm:pt modelId="{E9CB1E26-704C-4F6E-A8DF-C022ABD97539}" type="parTrans" cxnId="{5E4FA5CC-698F-46DA-8B7C-E57D1E040BED}">
      <dgm:prSet/>
      <dgm:spPr/>
      <dgm:t>
        <a:bodyPr/>
        <a:lstStyle/>
        <a:p>
          <a:endParaRPr lang="zh-TW" altLang="en-US"/>
        </a:p>
      </dgm:t>
    </dgm:pt>
    <dgm:pt modelId="{BB46D61D-57CE-4662-8708-C6E989B81018}" type="sibTrans" cxnId="{5E4FA5CC-698F-46DA-8B7C-E57D1E040BED}">
      <dgm:prSet/>
      <dgm:spPr/>
      <dgm:t>
        <a:bodyPr/>
        <a:lstStyle/>
        <a:p>
          <a:endParaRPr lang="zh-TW" altLang="en-US"/>
        </a:p>
      </dgm:t>
    </dgm:pt>
    <dgm:pt modelId="{E3F920A9-FC99-4826-B87E-AB2C294480DE}">
      <dgm:prSet custT="1"/>
      <dgm:spPr/>
      <dgm:t>
        <a:bodyPr anchor="ctr"/>
        <a:lstStyle/>
        <a:p>
          <a:pPr rtl="0"/>
          <a:r>
            <a:rPr kumimoji="1" lang="en-US" sz="2600" dirty="0">
              <a:latin typeface="標楷體" panose="03000509000000000000" pitchFamily="65" charset="-120"/>
              <a:ea typeface="標楷體" panose="03000509000000000000" pitchFamily="65" charset="-120"/>
            </a:rPr>
            <a:t>4.</a:t>
          </a:r>
          <a:r>
            <a:rPr kumimoji="1" lang="zh-TW" sz="2600" dirty="0">
              <a:latin typeface="標楷體" panose="03000509000000000000" pitchFamily="65" charset="-120"/>
              <a:ea typeface="標楷體" panose="03000509000000000000" pitchFamily="65" charset="-120"/>
            </a:rPr>
            <a:t>選擇合適的刺激或學習經驗並互相強化至為重要。</a:t>
          </a:r>
          <a:endParaRPr lang="zh-TW" sz="2600" dirty="0">
            <a:latin typeface="標楷體" panose="03000509000000000000" pitchFamily="65" charset="-120"/>
            <a:ea typeface="標楷體" panose="03000509000000000000" pitchFamily="65" charset="-120"/>
          </a:endParaRPr>
        </a:p>
      </dgm:t>
    </dgm:pt>
    <dgm:pt modelId="{F18E9D7C-E846-410C-960A-10D0BAF23F23}" type="parTrans" cxnId="{A6AEC071-70E2-415C-AF8D-C0AE30972586}">
      <dgm:prSet/>
      <dgm:spPr/>
      <dgm:t>
        <a:bodyPr/>
        <a:lstStyle/>
        <a:p>
          <a:endParaRPr lang="zh-TW" altLang="en-US"/>
        </a:p>
      </dgm:t>
    </dgm:pt>
    <dgm:pt modelId="{A57D5786-6853-4876-AD33-D938396DC40C}" type="sibTrans" cxnId="{A6AEC071-70E2-415C-AF8D-C0AE30972586}">
      <dgm:prSet/>
      <dgm:spPr/>
      <dgm:t>
        <a:bodyPr/>
        <a:lstStyle/>
        <a:p>
          <a:endParaRPr lang="zh-TW" altLang="en-US"/>
        </a:p>
      </dgm:t>
    </dgm:pt>
    <dgm:pt modelId="{34923C95-3E66-4D42-A5CE-C070025D309C}" type="pres">
      <dgm:prSet presAssocID="{93D3018C-9D21-47EE-B316-D5DDC443D49D}" presName="vert0" presStyleCnt="0">
        <dgm:presLayoutVars>
          <dgm:dir/>
          <dgm:animOne val="branch"/>
          <dgm:animLvl val="lvl"/>
        </dgm:presLayoutVars>
      </dgm:prSet>
      <dgm:spPr/>
    </dgm:pt>
    <dgm:pt modelId="{9E909636-FCBE-44CD-8882-770AAE21068E}" type="pres">
      <dgm:prSet presAssocID="{30FEEDEE-CBA2-4582-A915-1007D48622A9}" presName="thickLine" presStyleLbl="alignNode1" presStyleIdx="0" presStyleCnt="4"/>
      <dgm:spPr/>
    </dgm:pt>
    <dgm:pt modelId="{FDD29D9E-A472-473C-B316-39982D9E8C94}" type="pres">
      <dgm:prSet presAssocID="{30FEEDEE-CBA2-4582-A915-1007D48622A9}" presName="horz1" presStyleCnt="0"/>
      <dgm:spPr/>
    </dgm:pt>
    <dgm:pt modelId="{6DABCDD7-DCD7-405C-BC32-A4E20087D4A3}" type="pres">
      <dgm:prSet presAssocID="{30FEEDEE-CBA2-4582-A915-1007D48622A9}" presName="tx1" presStyleLbl="revTx" presStyleIdx="0" presStyleCnt="4"/>
      <dgm:spPr/>
    </dgm:pt>
    <dgm:pt modelId="{655C55C9-F94F-4FCF-AC55-665A55428DF9}" type="pres">
      <dgm:prSet presAssocID="{30FEEDEE-CBA2-4582-A915-1007D48622A9}" presName="vert1" presStyleCnt="0"/>
      <dgm:spPr/>
    </dgm:pt>
    <dgm:pt modelId="{378AB916-6322-4D07-AF60-6838C71102B8}" type="pres">
      <dgm:prSet presAssocID="{F795DD2B-6C04-46A8-8085-8C6ADD773ACD}" presName="thickLine" presStyleLbl="alignNode1" presStyleIdx="1" presStyleCnt="4"/>
      <dgm:spPr/>
    </dgm:pt>
    <dgm:pt modelId="{85352620-81CF-4B58-8A33-A9E148609822}" type="pres">
      <dgm:prSet presAssocID="{F795DD2B-6C04-46A8-8085-8C6ADD773ACD}" presName="horz1" presStyleCnt="0"/>
      <dgm:spPr/>
    </dgm:pt>
    <dgm:pt modelId="{AE51C24A-84A5-499A-ADEF-F077571E9BF8}" type="pres">
      <dgm:prSet presAssocID="{F795DD2B-6C04-46A8-8085-8C6ADD773ACD}" presName="tx1" presStyleLbl="revTx" presStyleIdx="1" presStyleCnt="4"/>
      <dgm:spPr/>
    </dgm:pt>
    <dgm:pt modelId="{2BBD5F07-5DA6-4936-97DB-0EBA64EB95DB}" type="pres">
      <dgm:prSet presAssocID="{F795DD2B-6C04-46A8-8085-8C6ADD773ACD}" presName="vert1" presStyleCnt="0"/>
      <dgm:spPr/>
    </dgm:pt>
    <dgm:pt modelId="{A85A7935-A73F-4B41-9A04-DD1105A8246F}" type="pres">
      <dgm:prSet presAssocID="{80F9C671-E759-4F7B-95F6-5EF67F03B9A1}" presName="thickLine" presStyleLbl="alignNode1" presStyleIdx="2" presStyleCnt="4"/>
      <dgm:spPr/>
    </dgm:pt>
    <dgm:pt modelId="{67058DE6-053C-4369-90B4-1CC9B891E2D7}" type="pres">
      <dgm:prSet presAssocID="{80F9C671-E759-4F7B-95F6-5EF67F03B9A1}" presName="horz1" presStyleCnt="0"/>
      <dgm:spPr/>
    </dgm:pt>
    <dgm:pt modelId="{5DA032E4-6E6B-43AA-B28D-1F7E454B2EC8}" type="pres">
      <dgm:prSet presAssocID="{80F9C671-E759-4F7B-95F6-5EF67F03B9A1}" presName="tx1" presStyleLbl="revTx" presStyleIdx="2" presStyleCnt="4"/>
      <dgm:spPr/>
    </dgm:pt>
    <dgm:pt modelId="{84E2693F-44FE-4754-9E18-E7F9085DCC61}" type="pres">
      <dgm:prSet presAssocID="{80F9C671-E759-4F7B-95F6-5EF67F03B9A1}" presName="vert1" presStyleCnt="0"/>
      <dgm:spPr/>
    </dgm:pt>
    <dgm:pt modelId="{3ECE76BF-9C3F-4758-8387-7B65EE71DF85}" type="pres">
      <dgm:prSet presAssocID="{E3F920A9-FC99-4826-B87E-AB2C294480DE}" presName="thickLine" presStyleLbl="alignNode1" presStyleIdx="3" presStyleCnt="4"/>
      <dgm:spPr/>
    </dgm:pt>
    <dgm:pt modelId="{13A7A259-8F8D-4733-A667-B98790C1EEF2}" type="pres">
      <dgm:prSet presAssocID="{E3F920A9-FC99-4826-B87E-AB2C294480DE}" presName="horz1" presStyleCnt="0"/>
      <dgm:spPr/>
    </dgm:pt>
    <dgm:pt modelId="{FCBB4F08-74B8-4420-8E91-9C0625A91300}" type="pres">
      <dgm:prSet presAssocID="{E3F920A9-FC99-4826-B87E-AB2C294480DE}" presName="tx1" presStyleLbl="revTx" presStyleIdx="3" presStyleCnt="4"/>
      <dgm:spPr/>
    </dgm:pt>
    <dgm:pt modelId="{11D1F0CC-661E-4F99-92B3-D71A036805FD}" type="pres">
      <dgm:prSet presAssocID="{E3F920A9-FC99-4826-B87E-AB2C294480DE}" presName="vert1" presStyleCnt="0"/>
      <dgm:spPr/>
    </dgm:pt>
  </dgm:ptLst>
  <dgm:cxnLst>
    <dgm:cxn modelId="{1029DA28-E7DE-4F49-95D4-592D5ACFD7C9}" type="presOf" srcId="{93D3018C-9D21-47EE-B316-D5DDC443D49D}" destId="{34923C95-3E66-4D42-A5CE-C070025D309C}" srcOrd="0" destOrd="0" presId="urn:microsoft.com/office/officeart/2008/layout/LinedList"/>
    <dgm:cxn modelId="{A6AEC071-70E2-415C-AF8D-C0AE30972586}" srcId="{93D3018C-9D21-47EE-B316-D5DDC443D49D}" destId="{E3F920A9-FC99-4826-B87E-AB2C294480DE}" srcOrd="3" destOrd="0" parTransId="{F18E9D7C-E846-410C-960A-10D0BAF23F23}" sibTransId="{A57D5786-6853-4876-AD33-D938396DC40C}"/>
    <dgm:cxn modelId="{CDFF2C56-9544-43BE-BC15-BE7CC45CC78F}" type="presOf" srcId="{E3F920A9-FC99-4826-B87E-AB2C294480DE}" destId="{FCBB4F08-74B8-4420-8E91-9C0625A91300}" srcOrd="0" destOrd="0" presId="urn:microsoft.com/office/officeart/2008/layout/LinedList"/>
    <dgm:cxn modelId="{285519A1-7BD8-4675-B19F-46FE94D4BEBC}" type="presOf" srcId="{80F9C671-E759-4F7B-95F6-5EF67F03B9A1}" destId="{5DA032E4-6E6B-43AA-B28D-1F7E454B2EC8}" srcOrd="0" destOrd="0" presId="urn:microsoft.com/office/officeart/2008/layout/LinedList"/>
    <dgm:cxn modelId="{A12464A2-596B-404E-8B5C-A5C02D77F6EA}" srcId="{93D3018C-9D21-47EE-B316-D5DDC443D49D}" destId="{30FEEDEE-CBA2-4582-A915-1007D48622A9}" srcOrd="0" destOrd="0" parTransId="{189F96A5-66D2-43D5-B04A-F59A2B468DA4}" sibTransId="{48A32034-366E-4D10-BBC8-472D32AB01E4}"/>
    <dgm:cxn modelId="{71B45EAD-EE7F-4C9E-A4E0-9A59FE1F9B39}" type="presOf" srcId="{30FEEDEE-CBA2-4582-A915-1007D48622A9}" destId="{6DABCDD7-DCD7-405C-BC32-A4E20087D4A3}" srcOrd="0" destOrd="0" presId="urn:microsoft.com/office/officeart/2008/layout/LinedList"/>
    <dgm:cxn modelId="{B1F05ECA-77FA-4B5B-A859-427EBA41A2D5}" srcId="{93D3018C-9D21-47EE-B316-D5DDC443D49D}" destId="{F795DD2B-6C04-46A8-8085-8C6ADD773ACD}" srcOrd="1" destOrd="0" parTransId="{3EE042E6-1F7E-45BA-8DF4-AA8E2EB4F8D7}" sibTransId="{3E5A539C-98ED-408E-891F-24266CCB0503}"/>
    <dgm:cxn modelId="{5E4FA5CC-698F-46DA-8B7C-E57D1E040BED}" srcId="{93D3018C-9D21-47EE-B316-D5DDC443D49D}" destId="{80F9C671-E759-4F7B-95F6-5EF67F03B9A1}" srcOrd="2" destOrd="0" parTransId="{E9CB1E26-704C-4F6E-A8DF-C022ABD97539}" sibTransId="{BB46D61D-57CE-4662-8708-C6E989B81018}"/>
    <dgm:cxn modelId="{C258BCF5-ED0F-4A13-8427-50FBBCFBE39D}" type="presOf" srcId="{F795DD2B-6C04-46A8-8085-8C6ADD773ACD}" destId="{AE51C24A-84A5-499A-ADEF-F077571E9BF8}" srcOrd="0" destOrd="0" presId="urn:microsoft.com/office/officeart/2008/layout/LinedList"/>
    <dgm:cxn modelId="{88B5699D-AA99-4FC7-B1D1-9022DEE0919A}" type="presParOf" srcId="{34923C95-3E66-4D42-A5CE-C070025D309C}" destId="{9E909636-FCBE-44CD-8882-770AAE21068E}" srcOrd="0" destOrd="0" presId="urn:microsoft.com/office/officeart/2008/layout/LinedList"/>
    <dgm:cxn modelId="{020EA780-2184-478E-AD0A-E0FF89876925}" type="presParOf" srcId="{34923C95-3E66-4D42-A5CE-C070025D309C}" destId="{FDD29D9E-A472-473C-B316-39982D9E8C94}" srcOrd="1" destOrd="0" presId="urn:microsoft.com/office/officeart/2008/layout/LinedList"/>
    <dgm:cxn modelId="{B0BAA509-BF5D-462A-849C-64B1CBEDA048}" type="presParOf" srcId="{FDD29D9E-A472-473C-B316-39982D9E8C94}" destId="{6DABCDD7-DCD7-405C-BC32-A4E20087D4A3}" srcOrd="0" destOrd="0" presId="urn:microsoft.com/office/officeart/2008/layout/LinedList"/>
    <dgm:cxn modelId="{13989FA7-8094-40D9-A6C7-646031A21AC6}" type="presParOf" srcId="{FDD29D9E-A472-473C-B316-39982D9E8C94}" destId="{655C55C9-F94F-4FCF-AC55-665A55428DF9}" srcOrd="1" destOrd="0" presId="urn:microsoft.com/office/officeart/2008/layout/LinedList"/>
    <dgm:cxn modelId="{F5CD7107-256D-4336-95EB-33B3D09CD20F}" type="presParOf" srcId="{34923C95-3E66-4D42-A5CE-C070025D309C}" destId="{378AB916-6322-4D07-AF60-6838C71102B8}" srcOrd="2" destOrd="0" presId="urn:microsoft.com/office/officeart/2008/layout/LinedList"/>
    <dgm:cxn modelId="{75BE4340-EC4A-4AF5-BA5F-B56E5114E38F}" type="presParOf" srcId="{34923C95-3E66-4D42-A5CE-C070025D309C}" destId="{85352620-81CF-4B58-8A33-A9E148609822}" srcOrd="3" destOrd="0" presId="urn:microsoft.com/office/officeart/2008/layout/LinedList"/>
    <dgm:cxn modelId="{8DB0C783-FA08-49FB-B014-09F11A0FCE16}" type="presParOf" srcId="{85352620-81CF-4B58-8A33-A9E148609822}" destId="{AE51C24A-84A5-499A-ADEF-F077571E9BF8}" srcOrd="0" destOrd="0" presId="urn:microsoft.com/office/officeart/2008/layout/LinedList"/>
    <dgm:cxn modelId="{E6AD3D31-75E7-46F5-A78F-E30846AD2F7F}" type="presParOf" srcId="{85352620-81CF-4B58-8A33-A9E148609822}" destId="{2BBD5F07-5DA6-4936-97DB-0EBA64EB95DB}" srcOrd="1" destOrd="0" presId="urn:microsoft.com/office/officeart/2008/layout/LinedList"/>
    <dgm:cxn modelId="{E686E336-3D5E-48C1-ADE8-7E174A23F3AC}" type="presParOf" srcId="{34923C95-3E66-4D42-A5CE-C070025D309C}" destId="{A85A7935-A73F-4B41-9A04-DD1105A8246F}" srcOrd="4" destOrd="0" presId="urn:microsoft.com/office/officeart/2008/layout/LinedList"/>
    <dgm:cxn modelId="{C1B83DC8-322E-4CB3-BD1C-D63FEC8C5D4C}" type="presParOf" srcId="{34923C95-3E66-4D42-A5CE-C070025D309C}" destId="{67058DE6-053C-4369-90B4-1CC9B891E2D7}" srcOrd="5" destOrd="0" presId="urn:microsoft.com/office/officeart/2008/layout/LinedList"/>
    <dgm:cxn modelId="{5BA129A5-1133-4731-83BC-485B2023F53F}" type="presParOf" srcId="{67058DE6-053C-4369-90B4-1CC9B891E2D7}" destId="{5DA032E4-6E6B-43AA-B28D-1F7E454B2EC8}" srcOrd="0" destOrd="0" presId="urn:microsoft.com/office/officeart/2008/layout/LinedList"/>
    <dgm:cxn modelId="{276690A6-17FE-4A4D-88E2-62E1F6239360}" type="presParOf" srcId="{67058DE6-053C-4369-90B4-1CC9B891E2D7}" destId="{84E2693F-44FE-4754-9E18-E7F9085DCC61}" srcOrd="1" destOrd="0" presId="urn:microsoft.com/office/officeart/2008/layout/LinedList"/>
    <dgm:cxn modelId="{DF64A929-9174-42F9-A9C0-EE9F4DF33C17}" type="presParOf" srcId="{34923C95-3E66-4D42-A5CE-C070025D309C}" destId="{3ECE76BF-9C3F-4758-8387-7B65EE71DF85}" srcOrd="6" destOrd="0" presId="urn:microsoft.com/office/officeart/2008/layout/LinedList"/>
    <dgm:cxn modelId="{3414664D-992F-40FF-839F-211F2B3F5160}" type="presParOf" srcId="{34923C95-3E66-4D42-A5CE-C070025D309C}" destId="{13A7A259-8F8D-4733-A667-B98790C1EEF2}" srcOrd="7" destOrd="0" presId="urn:microsoft.com/office/officeart/2008/layout/LinedList"/>
    <dgm:cxn modelId="{0C2525B1-D5A9-4B71-8DC7-3D598D06DC2F}" type="presParOf" srcId="{13A7A259-8F8D-4733-A667-B98790C1EEF2}" destId="{FCBB4F08-74B8-4420-8E91-9C0625A91300}" srcOrd="0" destOrd="0" presId="urn:microsoft.com/office/officeart/2008/layout/LinedList"/>
    <dgm:cxn modelId="{BBAD5A8B-B185-4C94-A741-FF392D9CB0A6}" type="presParOf" srcId="{13A7A259-8F8D-4733-A667-B98790C1EEF2}" destId="{11D1F0CC-661E-4F99-92B3-D71A036805F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238672E-4DEE-467B-B991-F947CD2BAA2C}" type="doc">
      <dgm:prSet loTypeId="urn:microsoft.com/office/officeart/2005/8/layout/vList2" loCatId="list" qsTypeId="urn:microsoft.com/office/officeart/2005/8/quickstyle/3d4" qsCatId="3D" csTypeId="urn:microsoft.com/office/officeart/2005/8/colors/accent0_1" csCatId="mainScheme" phldr="1"/>
      <dgm:spPr/>
      <dgm:t>
        <a:bodyPr/>
        <a:lstStyle/>
        <a:p>
          <a:endParaRPr lang="zh-TW" altLang="en-US"/>
        </a:p>
      </dgm:t>
    </dgm:pt>
    <dgm:pt modelId="{074785D3-8BF4-453A-842D-38DE3BF2156A}">
      <dgm:prSet custT="1"/>
      <dgm:spPr/>
      <dgm:t>
        <a:bodyPr/>
        <a:lstStyle/>
        <a:p>
          <a:pPr rtl="0"/>
          <a:r>
            <a:rPr kumimoji="1" lang="en-US" sz="2400" dirty="0">
              <a:latin typeface="標楷體" panose="03000509000000000000" pitchFamily="65" charset="-120"/>
              <a:ea typeface="標楷體" panose="03000509000000000000" pitchFamily="65" charset="-120"/>
            </a:rPr>
            <a:t>1.</a:t>
          </a:r>
          <a:r>
            <a:rPr kumimoji="1" lang="zh-TW" sz="2400" dirty="0">
              <a:latin typeface="標楷體" panose="03000509000000000000" pitchFamily="65" charset="-120"/>
              <a:ea typeface="標楷體" panose="03000509000000000000" pitchFamily="65" charset="-120"/>
            </a:rPr>
            <a:t>學習定律</a:t>
          </a:r>
          <a:endParaRPr lang="zh-TW" sz="2400" dirty="0">
            <a:latin typeface="標楷體" panose="03000509000000000000" pitchFamily="65" charset="-120"/>
            <a:ea typeface="標楷體" panose="03000509000000000000" pitchFamily="65" charset="-120"/>
          </a:endParaRPr>
        </a:p>
      </dgm:t>
    </dgm:pt>
    <dgm:pt modelId="{71081A79-DAE6-4ABF-937F-17A4DE5AD47D}" type="parTrans" cxnId="{648DE37A-0D6C-4D66-A950-630659A054DB}">
      <dgm:prSet/>
      <dgm:spPr/>
      <dgm:t>
        <a:bodyPr/>
        <a:lstStyle/>
        <a:p>
          <a:endParaRPr lang="zh-TW" altLang="en-US"/>
        </a:p>
      </dgm:t>
    </dgm:pt>
    <dgm:pt modelId="{AE96675C-754C-49B0-B884-D56DBFC95623}" type="sibTrans" cxnId="{648DE37A-0D6C-4D66-A950-630659A054DB}">
      <dgm:prSet/>
      <dgm:spPr/>
      <dgm:t>
        <a:bodyPr/>
        <a:lstStyle/>
        <a:p>
          <a:endParaRPr lang="zh-TW" altLang="en-US"/>
        </a:p>
      </dgm:t>
    </dgm:pt>
    <dgm:pt modelId="{EC7C2103-D601-4513-88E3-CA08FFC47E86}">
      <dgm:prSet custT="1"/>
      <dgm:spPr/>
      <dgm:t>
        <a:bodyPr/>
        <a:lstStyle/>
        <a:p>
          <a:pPr rtl="0"/>
          <a:r>
            <a:rPr kumimoji="1" lang="en-US" sz="2400" dirty="0">
              <a:latin typeface="標楷體" panose="03000509000000000000" pitchFamily="65" charset="-120"/>
              <a:ea typeface="標楷體" panose="03000509000000000000" pitchFamily="65" charset="-120"/>
            </a:rPr>
            <a:t>2.</a:t>
          </a:r>
          <a:r>
            <a:rPr kumimoji="1" lang="zh-TW" sz="2400" dirty="0">
              <a:latin typeface="標楷體" panose="03000509000000000000" pitchFamily="65" charset="-120"/>
              <a:ea typeface="標楷體" panose="03000509000000000000" pitchFamily="65" charset="-120"/>
            </a:rPr>
            <a:t>學習遷移</a:t>
          </a:r>
          <a:endParaRPr lang="zh-TW" sz="2400" dirty="0">
            <a:latin typeface="標楷體" panose="03000509000000000000" pitchFamily="65" charset="-120"/>
            <a:ea typeface="標楷體" panose="03000509000000000000" pitchFamily="65" charset="-120"/>
          </a:endParaRPr>
        </a:p>
      </dgm:t>
    </dgm:pt>
    <dgm:pt modelId="{57DF8884-01FF-4019-96FE-5F0175D6779F}" type="parTrans" cxnId="{D546EE80-DBEF-4821-87B8-9CB76EBC6DA9}">
      <dgm:prSet/>
      <dgm:spPr/>
      <dgm:t>
        <a:bodyPr/>
        <a:lstStyle/>
        <a:p>
          <a:endParaRPr lang="zh-TW" altLang="en-US"/>
        </a:p>
      </dgm:t>
    </dgm:pt>
    <dgm:pt modelId="{D75E220B-D694-46CE-88E7-2FADFC655CEF}" type="sibTrans" cxnId="{D546EE80-DBEF-4821-87B8-9CB76EBC6DA9}">
      <dgm:prSet/>
      <dgm:spPr/>
      <dgm:t>
        <a:bodyPr/>
        <a:lstStyle/>
        <a:p>
          <a:endParaRPr lang="zh-TW" altLang="en-US"/>
        </a:p>
      </dgm:t>
    </dgm:pt>
    <dgm:pt modelId="{29BF2F01-A9A2-4289-9035-06473EFA1675}">
      <dgm:prSet custT="1"/>
      <dgm:spPr/>
      <dgm:t>
        <a:bodyPr/>
        <a:lstStyle/>
        <a:p>
          <a:pPr rtl="0"/>
          <a:r>
            <a:rPr kumimoji="1" lang="en-US" altLang="zh-TW" sz="2400" dirty="0">
              <a:latin typeface="標楷體" panose="03000509000000000000" pitchFamily="65" charset="-120"/>
              <a:ea typeface="標楷體" panose="03000509000000000000" pitchFamily="65" charset="-120"/>
            </a:rPr>
            <a:t>Thorndike</a:t>
          </a:r>
          <a:r>
            <a:rPr kumimoji="1" lang="zh-TW" altLang="en-US" sz="2400" dirty="0">
              <a:latin typeface="標楷體" panose="03000509000000000000" pitchFamily="65" charset="-120"/>
              <a:ea typeface="標楷體" panose="03000509000000000000" pitchFamily="65" charset="-120"/>
            </a:rPr>
            <a:t>的「學習遷移理論」</a:t>
          </a:r>
          <a:r>
            <a:rPr kumimoji="1" lang="en-US" altLang="zh-TW" sz="2400" dirty="0">
              <a:latin typeface="標楷體" panose="03000509000000000000" pitchFamily="65" charset="-120"/>
              <a:ea typeface="標楷體" panose="03000509000000000000" pitchFamily="65" charset="-120"/>
            </a:rPr>
            <a:t>――</a:t>
          </a:r>
          <a:r>
            <a:rPr kumimoji="1" lang="zh-TW" altLang="en-US" sz="2400" dirty="0">
              <a:latin typeface="標楷體" panose="03000509000000000000" pitchFamily="65" charset="-120"/>
              <a:ea typeface="標楷體" panose="03000509000000000000" pitchFamily="65" charset="-120"/>
            </a:rPr>
            <a:t>你更容易學會新的工作，如果你已經學會一件工作而裡面包含許多相同的元素。他的學習遷移理論只允許一種僵硬的特定情境，似乎有違一般的經驗。他的理念缺乏理論的工具去明確地界定</a:t>
          </a:r>
          <a:r>
            <a:rPr kumimoji="1" lang="zh-TW" altLang="en-US" sz="2400" dirty="0">
              <a:solidFill>
                <a:srgbClr val="FF3300"/>
              </a:solidFill>
              <a:latin typeface="標楷體" panose="03000509000000000000" pitchFamily="65" charset="-120"/>
              <a:ea typeface="標楷體" panose="03000509000000000000" pitchFamily="65" charset="-120"/>
            </a:rPr>
            <a:t>「相同元素」</a:t>
          </a:r>
          <a:r>
            <a:rPr kumimoji="1" lang="zh-TW" altLang="en-US" sz="2400" dirty="0">
              <a:latin typeface="標楷體" panose="03000509000000000000" pitchFamily="65" charset="-120"/>
              <a:ea typeface="標楷體" panose="03000509000000000000" pitchFamily="65" charset="-120"/>
            </a:rPr>
            <a:t>的意義。</a:t>
          </a:r>
          <a:endParaRPr lang="zh-TW" sz="2400" dirty="0">
            <a:latin typeface="標楷體" panose="03000509000000000000" pitchFamily="65" charset="-120"/>
            <a:ea typeface="標楷體" panose="03000509000000000000" pitchFamily="65" charset="-120"/>
          </a:endParaRPr>
        </a:p>
      </dgm:t>
    </dgm:pt>
    <dgm:pt modelId="{60CEE4F5-99E5-4F7B-AF36-ABDB1C03B6FC}" type="parTrans" cxnId="{E7F71ACB-74E1-4357-AF2B-9350FFC01B9A}">
      <dgm:prSet/>
      <dgm:spPr/>
      <dgm:t>
        <a:bodyPr/>
        <a:lstStyle/>
        <a:p>
          <a:endParaRPr lang="zh-TW" altLang="en-US"/>
        </a:p>
      </dgm:t>
    </dgm:pt>
    <dgm:pt modelId="{C93341DD-5AF1-418C-A14E-666C181B14D9}" type="sibTrans" cxnId="{E7F71ACB-74E1-4357-AF2B-9350FFC01B9A}">
      <dgm:prSet/>
      <dgm:spPr/>
      <dgm:t>
        <a:bodyPr/>
        <a:lstStyle/>
        <a:p>
          <a:endParaRPr lang="zh-TW" altLang="en-US"/>
        </a:p>
      </dgm:t>
    </dgm:pt>
    <dgm:pt modelId="{116B6D94-6F6F-4430-AFF4-E24A95D9F2F7}">
      <dgm:prSet custT="1"/>
      <dgm:spPr/>
      <dgm:t>
        <a:bodyPr/>
        <a:lstStyle/>
        <a:p>
          <a:pPr rtl="0"/>
          <a:r>
            <a:rPr lang="en-US" altLang="zh-TW" sz="2400" dirty="0">
              <a:latin typeface="標楷體" panose="03000509000000000000" pitchFamily="65" charset="-120"/>
              <a:ea typeface="標楷體" panose="03000509000000000000" pitchFamily="65" charset="-120"/>
            </a:rPr>
            <a:t>(1)Thorndike</a:t>
          </a:r>
          <a:r>
            <a:rPr lang="zh-TW" altLang="en-US" sz="2400" dirty="0">
              <a:latin typeface="標楷體" panose="03000509000000000000" pitchFamily="65" charset="-120"/>
              <a:ea typeface="標楷體" panose="03000509000000000000" pitchFamily="65" charset="-120"/>
            </a:rPr>
            <a:t>把學習視為反應的增強，認為所有的學習涉及</a:t>
          </a:r>
          <a:r>
            <a:rPr lang="en-US" altLang="zh-TW" sz="2400" dirty="0">
              <a:latin typeface="標楷體" panose="03000509000000000000" pitchFamily="65" charset="-120"/>
              <a:ea typeface="標楷體" panose="03000509000000000000" pitchFamily="65" charset="-120"/>
            </a:rPr>
            <a:t>S-R</a:t>
          </a:r>
          <a:r>
            <a:rPr lang="zh-TW" altLang="en-US" sz="2400" dirty="0">
              <a:latin typeface="標楷體" panose="03000509000000000000" pitchFamily="65" charset="-120"/>
              <a:ea typeface="標楷體" panose="03000509000000000000" pitchFamily="65" charset="-120"/>
            </a:rPr>
            <a:t>聯結的建立。但是，聯結的建立只是學習的一種形態而已。</a:t>
          </a:r>
          <a:endParaRPr lang="zh-TW" sz="2400" dirty="0">
            <a:latin typeface="標楷體" panose="03000509000000000000" pitchFamily="65" charset="-120"/>
            <a:ea typeface="標楷體" panose="03000509000000000000" pitchFamily="65" charset="-120"/>
          </a:endParaRPr>
        </a:p>
      </dgm:t>
    </dgm:pt>
    <dgm:pt modelId="{E3AE6481-DA56-43C6-9516-E8F1D944A79A}" type="parTrans" cxnId="{9568C456-B52C-4163-B688-2B8A8F6346FB}">
      <dgm:prSet/>
      <dgm:spPr/>
      <dgm:t>
        <a:bodyPr/>
        <a:lstStyle/>
        <a:p>
          <a:endParaRPr lang="zh-TW" altLang="en-US"/>
        </a:p>
      </dgm:t>
    </dgm:pt>
    <dgm:pt modelId="{ED37947B-F36B-423B-BFAD-FFE472D21C45}" type="sibTrans" cxnId="{9568C456-B52C-4163-B688-2B8A8F6346FB}">
      <dgm:prSet/>
      <dgm:spPr/>
      <dgm:t>
        <a:bodyPr/>
        <a:lstStyle/>
        <a:p>
          <a:endParaRPr lang="zh-TW" altLang="en-US"/>
        </a:p>
      </dgm:t>
    </dgm:pt>
    <dgm:pt modelId="{022C1E12-BB2E-4DCB-B7D4-758EACE2F158}">
      <dgm:prSet custT="1"/>
      <dgm:spPr/>
      <dgm:t>
        <a:bodyPr/>
        <a:lstStyle/>
        <a:p>
          <a:r>
            <a:rPr lang="en-US" altLang="zh-TW" sz="2400" dirty="0">
              <a:latin typeface="標楷體" panose="03000509000000000000" pitchFamily="65" charset="-120"/>
              <a:ea typeface="標楷體" panose="03000509000000000000" pitchFamily="65" charset="-120"/>
            </a:rPr>
            <a:t>(2)Thorndike</a:t>
          </a:r>
          <a:r>
            <a:rPr lang="zh-TW" altLang="en-US" sz="2400" dirty="0">
              <a:latin typeface="標楷體" panose="03000509000000000000" pitchFamily="65" charset="-120"/>
              <a:ea typeface="標楷體" panose="03000509000000000000" pitchFamily="65" charset="-120"/>
            </a:rPr>
            <a:t>的效果律忽視認知在學習上的角色。雖然</a:t>
          </a:r>
          <a:r>
            <a:rPr lang="en-US" altLang="zh-TW" sz="2400" dirty="0">
              <a:latin typeface="標楷體" panose="03000509000000000000" pitchFamily="65" charset="-120"/>
              <a:ea typeface="標楷體" panose="03000509000000000000" pitchFamily="65" charset="-120"/>
            </a:rPr>
            <a:t>Thorndike</a:t>
          </a:r>
          <a:r>
            <a:rPr lang="zh-TW" altLang="en-US" sz="2400" dirty="0">
              <a:latin typeface="標楷體" panose="03000509000000000000" pitchFamily="65" charset="-120"/>
              <a:ea typeface="標楷體" panose="03000509000000000000" pitchFamily="65" charset="-120"/>
            </a:rPr>
            <a:t>的練習律也有可議之處。</a:t>
          </a:r>
          <a:r>
            <a:rPr lang="zh-TW" altLang="en-US" sz="2400" dirty="0">
              <a:solidFill>
                <a:srgbClr val="FF3300"/>
              </a:solidFill>
              <a:latin typeface="標楷體" panose="03000509000000000000" pitchFamily="65" charset="-120"/>
              <a:ea typeface="標楷體" panose="03000509000000000000" pitchFamily="65" charset="-120"/>
            </a:rPr>
            <a:t>如果練習的次數過多，反而會造成心厭現象</a:t>
          </a:r>
          <a:r>
            <a:rPr lang="zh-TW" altLang="en-US" sz="2400" dirty="0">
              <a:latin typeface="標楷體" panose="03000509000000000000" pitchFamily="65" charset="-120"/>
              <a:ea typeface="標楷體" panose="03000509000000000000" pitchFamily="65" charset="-120"/>
            </a:rPr>
            <a:t>。「</a:t>
          </a:r>
          <a:r>
            <a:rPr lang="zh-TW" altLang="en-US" sz="2400" dirty="0">
              <a:solidFill>
                <a:srgbClr val="FF0000"/>
              </a:solidFill>
              <a:latin typeface="標楷體" panose="03000509000000000000" pitchFamily="65" charset="-120"/>
              <a:ea typeface="標楷體" panose="03000509000000000000" pitchFamily="65" charset="-120"/>
            </a:rPr>
            <a:t>過度學習</a:t>
          </a:r>
          <a:r>
            <a:rPr lang="zh-TW" altLang="en-US" sz="2400" dirty="0">
              <a:latin typeface="標楷體" panose="03000509000000000000" pitchFamily="65" charset="-120"/>
              <a:ea typeface="標楷體" panose="03000509000000000000" pitchFamily="65" charset="-120"/>
            </a:rPr>
            <a:t>」（</a:t>
          </a:r>
          <a:r>
            <a:rPr lang="en-US" altLang="zh-TW" sz="2400" dirty="0">
              <a:latin typeface="標楷體" panose="03000509000000000000" pitchFamily="65" charset="-120"/>
              <a:ea typeface="標楷體" panose="03000509000000000000" pitchFamily="65" charset="-120"/>
            </a:rPr>
            <a:t>overlearning</a:t>
          </a:r>
          <a:r>
            <a:rPr lang="zh-TW" altLang="en-US" sz="2400" dirty="0">
              <a:latin typeface="標楷體" panose="03000509000000000000" pitchFamily="65" charset="-120"/>
              <a:ea typeface="標楷體" panose="03000509000000000000" pitchFamily="65" charset="-120"/>
            </a:rPr>
            <a:t>）反而無效。</a:t>
          </a:r>
        </a:p>
      </dgm:t>
    </dgm:pt>
    <dgm:pt modelId="{CCDFBDFE-0406-4BD2-A54D-F859BED93AFE}" type="parTrans" cxnId="{FC5E3A3F-4EC5-47B3-A222-0537FCEF9192}">
      <dgm:prSet/>
      <dgm:spPr/>
      <dgm:t>
        <a:bodyPr/>
        <a:lstStyle/>
        <a:p>
          <a:endParaRPr lang="zh-TW" altLang="en-US"/>
        </a:p>
      </dgm:t>
    </dgm:pt>
    <dgm:pt modelId="{52B4A938-53D4-4EC9-8403-FFD80A996920}" type="sibTrans" cxnId="{FC5E3A3F-4EC5-47B3-A222-0537FCEF9192}">
      <dgm:prSet/>
      <dgm:spPr/>
      <dgm:t>
        <a:bodyPr/>
        <a:lstStyle/>
        <a:p>
          <a:endParaRPr lang="zh-TW" altLang="en-US"/>
        </a:p>
      </dgm:t>
    </dgm:pt>
    <dgm:pt modelId="{AD2A3382-9D32-408D-BCE6-60AAFF2324AD}" type="pres">
      <dgm:prSet presAssocID="{4238672E-4DEE-467B-B991-F947CD2BAA2C}" presName="linear" presStyleCnt="0">
        <dgm:presLayoutVars>
          <dgm:animLvl val="lvl"/>
          <dgm:resizeHandles val="exact"/>
        </dgm:presLayoutVars>
      </dgm:prSet>
      <dgm:spPr/>
    </dgm:pt>
    <dgm:pt modelId="{FB27EC49-DA9B-4946-9530-A4AC5A2DF607}" type="pres">
      <dgm:prSet presAssocID="{074785D3-8BF4-453A-842D-38DE3BF2156A}" presName="parentText" presStyleLbl="node1" presStyleIdx="0" presStyleCnt="2" custLinFactNeighborX="-994" custLinFactNeighborY="-145">
        <dgm:presLayoutVars>
          <dgm:chMax val="0"/>
          <dgm:bulletEnabled val="1"/>
        </dgm:presLayoutVars>
      </dgm:prSet>
      <dgm:spPr/>
    </dgm:pt>
    <dgm:pt modelId="{39B7A60D-44DD-4823-82B3-852B2E78852F}" type="pres">
      <dgm:prSet presAssocID="{074785D3-8BF4-453A-842D-38DE3BF2156A}" presName="childText" presStyleLbl="revTx" presStyleIdx="0" presStyleCnt="2">
        <dgm:presLayoutVars>
          <dgm:bulletEnabled val="1"/>
        </dgm:presLayoutVars>
      </dgm:prSet>
      <dgm:spPr/>
    </dgm:pt>
    <dgm:pt modelId="{3302EE14-7DA4-4C27-9971-1D03C7092736}" type="pres">
      <dgm:prSet presAssocID="{EC7C2103-D601-4513-88E3-CA08FFC47E86}" presName="parentText" presStyleLbl="node1" presStyleIdx="1" presStyleCnt="2">
        <dgm:presLayoutVars>
          <dgm:chMax val="0"/>
          <dgm:bulletEnabled val="1"/>
        </dgm:presLayoutVars>
      </dgm:prSet>
      <dgm:spPr/>
    </dgm:pt>
    <dgm:pt modelId="{C2A60DED-07C2-48A3-9DF0-2C868D2A7327}" type="pres">
      <dgm:prSet presAssocID="{EC7C2103-D601-4513-88E3-CA08FFC47E86}" presName="childText" presStyleLbl="revTx" presStyleIdx="1" presStyleCnt="2">
        <dgm:presLayoutVars>
          <dgm:bulletEnabled val="1"/>
        </dgm:presLayoutVars>
      </dgm:prSet>
      <dgm:spPr/>
    </dgm:pt>
  </dgm:ptLst>
  <dgm:cxnLst>
    <dgm:cxn modelId="{FC5E3A3F-4EC5-47B3-A222-0537FCEF9192}" srcId="{074785D3-8BF4-453A-842D-38DE3BF2156A}" destId="{022C1E12-BB2E-4DCB-B7D4-758EACE2F158}" srcOrd="1" destOrd="0" parTransId="{CCDFBDFE-0406-4BD2-A54D-F859BED93AFE}" sibTransId="{52B4A938-53D4-4EC9-8403-FFD80A996920}"/>
    <dgm:cxn modelId="{37C56A56-80C6-4EE7-BADF-248D531233E9}" type="presOf" srcId="{EC7C2103-D601-4513-88E3-CA08FFC47E86}" destId="{3302EE14-7DA4-4C27-9971-1D03C7092736}" srcOrd="0" destOrd="0" presId="urn:microsoft.com/office/officeart/2005/8/layout/vList2"/>
    <dgm:cxn modelId="{9568C456-B52C-4163-B688-2B8A8F6346FB}" srcId="{074785D3-8BF4-453A-842D-38DE3BF2156A}" destId="{116B6D94-6F6F-4430-AFF4-E24A95D9F2F7}" srcOrd="0" destOrd="0" parTransId="{E3AE6481-DA56-43C6-9516-E8F1D944A79A}" sibTransId="{ED37947B-F36B-423B-BFAD-FFE472D21C45}"/>
    <dgm:cxn modelId="{648DE37A-0D6C-4D66-A950-630659A054DB}" srcId="{4238672E-4DEE-467B-B991-F947CD2BAA2C}" destId="{074785D3-8BF4-453A-842D-38DE3BF2156A}" srcOrd="0" destOrd="0" parTransId="{71081A79-DAE6-4ABF-937F-17A4DE5AD47D}" sibTransId="{AE96675C-754C-49B0-B884-D56DBFC95623}"/>
    <dgm:cxn modelId="{D546EE80-DBEF-4821-87B8-9CB76EBC6DA9}" srcId="{4238672E-4DEE-467B-B991-F947CD2BAA2C}" destId="{EC7C2103-D601-4513-88E3-CA08FFC47E86}" srcOrd="1" destOrd="0" parTransId="{57DF8884-01FF-4019-96FE-5F0175D6779F}" sibTransId="{D75E220B-D694-46CE-88E7-2FADFC655CEF}"/>
    <dgm:cxn modelId="{7DFAB088-4E70-4550-A3EA-DE64AD06B84E}" type="presOf" srcId="{29BF2F01-A9A2-4289-9035-06473EFA1675}" destId="{C2A60DED-07C2-48A3-9DF0-2C868D2A7327}" srcOrd="0" destOrd="0" presId="urn:microsoft.com/office/officeart/2005/8/layout/vList2"/>
    <dgm:cxn modelId="{D2B61EBF-4356-4187-A08D-D8D0B4FECC32}" type="presOf" srcId="{074785D3-8BF4-453A-842D-38DE3BF2156A}" destId="{FB27EC49-DA9B-4946-9530-A4AC5A2DF607}" srcOrd="0" destOrd="0" presId="urn:microsoft.com/office/officeart/2005/8/layout/vList2"/>
    <dgm:cxn modelId="{3BF112C6-948B-4059-A774-A6DC611257E1}" type="presOf" srcId="{022C1E12-BB2E-4DCB-B7D4-758EACE2F158}" destId="{39B7A60D-44DD-4823-82B3-852B2E78852F}" srcOrd="0" destOrd="1" presId="urn:microsoft.com/office/officeart/2005/8/layout/vList2"/>
    <dgm:cxn modelId="{E7F71ACB-74E1-4357-AF2B-9350FFC01B9A}" srcId="{EC7C2103-D601-4513-88E3-CA08FFC47E86}" destId="{29BF2F01-A9A2-4289-9035-06473EFA1675}" srcOrd="0" destOrd="0" parTransId="{60CEE4F5-99E5-4F7B-AF36-ABDB1C03B6FC}" sibTransId="{C93341DD-5AF1-418C-A14E-666C181B14D9}"/>
    <dgm:cxn modelId="{97FF06E0-4F24-48BA-B70C-A5432F5223EB}" type="presOf" srcId="{116B6D94-6F6F-4430-AFF4-E24A95D9F2F7}" destId="{39B7A60D-44DD-4823-82B3-852B2E78852F}" srcOrd="0" destOrd="0" presId="urn:microsoft.com/office/officeart/2005/8/layout/vList2"/>
    <dgm:cxn modelId="{15E1C2E5-6D02-421A-AEB4-55BD62BD1AF3}" type="presOf" srcId="{4238672E-4DEE-467B-B991-F947CD2BAA2C}" destId="{AD2A3382-9D32-408D-BCE6-60AAFF2324AD}" srcOrd="0" destOrd="0" presId="urn:microsoft.com/office/officeart/2005/8/layout/vList2"/>
    <dgm:cxn modelId="{29801336-D10A-4916-A623-341EECBD52B3}" type="presParOf" srcId="{AD2A3382-9D32-408D-BCE6-60AAFF2324AD}" destId="{FB27EC49-DA9B-4946-9530-A4AC5A2DF607}" srcOrd="0" destOrd="0" presId="urn:microsoft.com/office/officeart/2005/8/layout/vList2"/>
    <dgm:cxn modelId="{901DC3C8-49C4-456E-B8AF-FD1FBA4F1520}" type="presParOf" srcId="{AD2A3382-9D32-408D-BCE6-60AAFF2324AD}" destId="{39B7A60D-44DD-4823-82B3-852B2E78852F}" srcOrd="1" destOrd="0" presId="urn:microsoft.com/office/officeart/2005/8/layout/vList2"/>
    <dgm:cxn modelId="{F595E41A-59D5-4EAA-B6EF-E1236C734B16}" type="presParOf" srcId="{AD2A3382-9D32-408D-BCE6-60AAFF2324AD}" destId="{3302EE14-7DA4-4C27-9971-1D03C7092736}" srcOrd="2" destOrd="0" presId="urn:microsoft.com/office/officeart/2005/8/layout/vList2"/>
    <dgm:cxn modelId="{080A04A2-20A0-4519-82C0-8988A5A793D7}" type="presParOf" srcId="{AD2A3382-9D32-408D-BCE6-60AAFF2324AD}" destId="{C2A60DED-07C2-48A3-9DF0-2C868D2A7327}"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4C62243-9A25-4B3E-85E6-EA8BC497CE91}" type="doc">
      <dgm:prSet loTypeId="urn:microsoft.com/office/officeart/2005/8/layout/vList3" loCatId="list" qsTypeId="urn:microsoft.com/office/officeart/2005/8/quickstyle/simple3" qsCatId="simple" csTypeId="urn:microsoft.com/office/officeart/2005/8/colors/colorful5" csCatId="colorful"/>
      <dgm:spPr/>
      <dgm:t>
        <a:bodyPr/>
        <a:lstStyle/>
        <a:p>
          <a:endParaRPr lang="zh-TW" altLang="en-US"/>
        </a:p>
      </dgm:t>
    </dgm:pt>
    <dgm:pt modelId="{97FA7AE4-0993-46CF-9D7B-4E813097C850}">
      <dgm:prSet custT="1"/>
      <dgm:spPr/>
      <dgm:t>
        <a:bodyPr/>
        <a:lstStyle/>
        <a:p>
          <a:pPr algn="l" rtl="0"/>
          <a:r>
            <a:rPr kumimoji="1" lang="en-US" sz="2800" dirty="0">
              <a:latin typeface="標楷體" panose="03000509000000000000" pitchFamily="65" charset="-120"/>
              <a:ea typeface="標楷體" panose="03000509000000000000" pitchFamily="65" charset="-120"/>
            </a:rPr>
            <a:t>1.</a:t>
          </a:r>
          <a:r>
            <a:rPr kumimoji="1" lang="zh-TW" sz="2800" dirty="0">
              <a:latin typeface="標楷體" panose="03000509000000000000" pitchFamily="65" charset="-120"/>
              <a:ea typeface="標楷體" panose="03000509000000000000" pitchFamily="65" charset="-120"/>
            </a:rPr>
            <a:t>辨認所要改變的行為；</a:t>
          </a:r>
          <a:endParaRPr lang="zh-TW" sz="2800" dirty="0">
            <a:latin typeface="標楷體" panose="03000509000000000000" pitchFamily="65" charset="-120"/>
            <a:ea typeface="標楷體" panose="03000509000000000000" pitchFamily="65" charset="-120"/>
          </a:endParaRPr>
        </a:p>
      </dgm:t>
    </dgm:pt>
    <dgm:pt modelId="{B931E1C3-8DC1-40D0-B7D8-0FAF52812E4A}" type="parTrans" cxnId="{B8ACF141-4122-40D1-A5D2-A350E1BE0054}">
      <dgm:prSet/>
      <dgm:spPr/>
      <dgm:t>
        <a:bodyPr/>
        <a:lstStyle/>
        <a:p>
          <a:endParaRPr lang="zh-TW" altLang="en-US"/>
        </a:p>
      </dgm:t>
    </dgm:pt>
    <dgm:pt modelId="{61FADA57-427F-449D-BCCB-6FB191B18463}" type="sibTrans" cxnId="{B8ACF141-4122-40D1-A5D2-A350E1BE0054}">
      <dgm:prSet/>
      <dgm:spPr/>
      <dgm:t>
        <a:bodyPr/>
        <a:lstStyle/>
        <a:p>
          <a:endParaRPr lang="zh-TW" altLang="en-US"/>
        </a:p>
      </dgm:t>
    </dgm:pt>
    <dgm:pt modelId="{CB3E8D1D-72A2-4815-8618-C7AB7687B7BA}">
      <dgm:prSet custT="1"/>
      <dgm:spPr/>
      <dgm:t>
        <a:bodyPr/>
        <a:lstStyle/>
        <a:p>
          <a:pPr algn="l" rtl="0"/>
          <a:r>
            <a:rPr kumimoji="1" lang="en-US" sz="2800" dirty="0">
              <a:latin typeface="標楷體" panose="03000509000000000000" pitchFamily="65" charset="-120"/>
              <a:ea typeface="標楷體" panose="03000509000000000000" pitchFamily="65" charset="-120"/>
            </a:rPr>
            <a:t>2.</a:t>
          </a:r>
          <a:r>
            <a:rPr kumimoji="1" lang="zh-TW" sz="2800" dirty="0">
              <a:latin typeface="標楷體" panose="03000509000000000000" pitchFamily="65" charset="-120"/>
              <a:ea typeface="標楷體" panose="03000509000000000000" pitchFamily="65" charset="-120"/>
            </a:rPr>
            <a:t>記錄這種行為發生的次數及在何種狀態下發生這種行為；</a:t>
          </a:r>
          <a:endParaRPr lang="zh-TW" sz="2800" dirty="0">
            <a:latin typeface="標楷體" panose="03000509000000000000" pitchFamily="65" charset="-120"/>
            <a:ea typeface="標楷體" panose="03000509000000000000" pitchFamily="65" charset="-120"/>
          </a:endParaRPr>
        </a:p>
      </dgm:t>
    </dgm:pt>
    <dgm:pt modelId="{1C88ADCE-0880-4276-9285-78FC73275605}" type="parTrans" cxnId="{C96C1686-B7C5-4C6A-AEAD-20447215BCB2}">
      <dgm:prSet/>
      <dgm:spPr/>
      <dgm:t>
        <a:bodyPr/>
        <a:lstStyle/>
        <a:p>
          <a:endParaRPr lang="zh-TW" altLang="en-US"/>
        </a:p>
      </dgm:t>
    </dgm:pt>
    <dgm:pt modelId="{64B7C82A-6143-489D-8B0D-D7611C467D90}" type="sibTrans" cxnId="{C96C1686-B7C5-4C6A-AEAD-20447215BCB2}">
      <dgm:prSet/>
      <dgm:spPr/>
      <dgm:t>
        <a:bodyPr/>
        <a:lstStyle/>
        <a:p>
          <a:endParaRPr lang="zh-TW" altLang="en-US"/>
        </a:p>
      </dgm:t>
    </dgm:pt>
    <dgm:pt modelId="{F1EA6170-FD32-417D-AC57-44A9A72C16F5}">
      <dgm:prSet custT="1"/>
      <dgm:spPr/>
      <dgm:t>
        <a:bodyPr/>
        <a:lstStyle/>
        <a:p>
          <a:pPr algn="l" rtl="0"/>
          <a:r>
            <a:rPr kumimoji="1" lang="en-US" sz="2800" dirty="0">
              <a:latin typeface="標楷體" panose="03000509000000000000" pitchFamily="65" charset="-120"/>
              <a:ea typeface="標楷體" panose="03000509000000000000" pitchFamily="65" charset="-120"/>
            </a:rPr>
            <a:t>3.</a:t>
          </a:r>
          <a:r>
            <a:rPr kumimoji="1" lang="zh-TW" sz="2800" dirty="0">
              <a:latin typeface="標楷體" panose="03000509000000000000" pitchFamily="65" charset="-120"/>
              <a:ea typeface="標楷體" panose="03000509000000000000" pitchFamily="65" charset="-120"/>
            </a:rPr>
            <a:t>以積極強化物（獎賞）強化所要的行為，引起行為的改變；</a:t>
          </a:r>
          <a:endParaRPr lang="zh-TW" sz="2800" dirty="0">
            <a:latin typeface="標楷體" panose="03000509000000000000" pitchFamily="65" charset="-120"/>
            <a:ea typeface="標楷體" panose="03000509000000000000" pitchFamily="65" charset="-120"/>
          </a:endParaRPr>
        </a:p>
      </dgm:t>
    </dgm:pt>
    <dgm:pt modelId="{823371DB-6AB8-4E6F-BF85-A506878F7D1E}" type="parTrans" cxnId="{A8A8CBD2-3A7C-4F67-AAC3-486D7DA90E82}">
      <dgm:prSet/>
      <dgm:spPr/>
      <dgm:t>
        <a:bodyPr/>
        <a:lstStyle/>
        <a:p>
          <a:endParaRPr lang="zh-TW" altLang="en-US"/>
        </a:p>
      </dgm:t>
    </dgm:pt>
    <dgm:pt modelId="{7164E2C9-12AB-4AB4-AD69-85730C818504}" type="sibTrans" cxnId="{A8A8CBD2-3A7C-4F67-AAC3-486D7DA90E82}">
      <dgm:prSet/>
      <dgm:spPr/>
      <dgm:t>
        <a:bodyPr/>
        <a:lstStyle/>
        <a:p>
          <a:endParaRPr lang="zh-TW" altLang="en-US"/>
        </a:p>
      </dgm:t>
    </dgm:pt>
    <dgm:pt modelId="{C89BC1D0-8134-4009-9FEC-CCD6B2203B1A}">
      <dgm:prSet custT="1"/>
      <dgm:spPr/>
      <dgm:t>
        <a:bodyPr/>
        <a:lstStyle/>
        <a:p>
          <a:pPr algn="l" rtl="0"/>
          <a:r>
            <a:rPr kumimoji="1" lang="en-US" sz="2800" dirty="0">
              <a:latin typeface="標楷體" panose="03000509000000000000" pitchFamily="65" charset="-120"/>
              <a:ea typeface="標楷體" panose="03000509000000000000" pitchFamily="65" charset="-120"/>
            </a:rPr>
            <a:t>4.</a:t>
          </a:r>
          <a:r>
            <a:rPr kumimoji="1" lang="zh-TW" sz="2800" dirty="0">
              <a:latin typeface="標楷體" panose="03000509000000000000" pitchFamily="65" charset="-120"/>
              <a:ea typeface="標楷體" panose="03000509000000000000" pitchFamily="65" charset="-120"/>
            </a:rPr>
            <a:t>選擇積極強化物的類型</a:t>
          </a:r>
          <a:r>
            <a:rPr kumimoji="1" lang="en-US" sz="2800" dirty="0">
              <a:latin typeface="標楷體" panose="03000509000000000000" pitchFamily="65" charset="-120"/>
              <a:ea typeface="標楷體" panose="03000509000000000000" pitchFamily="65" charset="-120"/>
            </a:rPr>
            <a:t>――</a:t>
          </a:r>
          <a:r>
            <a:rPr kumimoji="1" lang="zh-TW" sz="2800" dirty="0">
              <a:latin typeface="標楷體" panose="03000509000000000000" pitchFamily="65" charset="-120"/>
              <a:ea typeface="標楷體" panose="03000509000000000000" pitchFamily="65" charset="-120"/>
            </a:rPr>
            <a:t>如活動型強化物。</a:t>
          </a:r>
          <a:endParaRPr lang="zh-TW" sz="2800" dirty="0">
            <a:latin typeface="標楷體" panose="03000509000000000000" pitchFamily="65" charset="-120"/>
            <a:ea typeface="標楷體" panose="03000509000000000000" pitchFamily="65" charset="-120"/>
          </a:endParaRPr>
        </a:p>
      </dgm:t>
    </dgm:pt>
    <dgm:pt modelId="{EEC183A1-A3BF-4A35-82BA-6824FF543930}" type="parTrans" cxnId="{2FE32B96-13FF-472A-B65B-E82363A04301}">
      <dgm:prSet/>
      <dgm:spPr/>
      <dgm:t>
        <a:bodyPr/>
        <a:lstStyle/>
        <a:p>
          <a:endParaRPr lang="zh-TW" altLang="en-US"/>
        </a:p>
      </dgm:t>
    </dgm:pt>
    <dgm:pt modelId="{323F4304-C3D6-41E3-86B1-4EC240E14FE2}" type="sibTrans" cxnId="{2FE32B96-13FF-472A-B65B-E82363A04301}">
      <dgm:prSet/>
      <dgm:spPr/>
      <dgm:t>
        <a:bodyPr/>
        <a:lstStyle/>
        <a:p>
          <a:endParaRPr lang="zh-TW" altLang="en-US"/>
        </a:p>
      </dgm:t>
    </dgm:pt>
    <dgm:pt modelId="{8846CB7E-8BF7-458B-9703-5321562DB875}" type="pres">
      <dgm:prSet presAssocID="{34C62243-9A25-4B3E-85E6-EA8BC497CE91}" presName="linearFlow" presStyleCnt="0">
        <dgm:presLayoutVars>
          <dgm:dir/>
          <dgm:resizeHandles val="exact"/>
        </dgm:presLayoutVars>
      </dgm:prSet>
      <dgm:spPr/>
    </dgm:pt>
    <dgm:pt modelId="{76FCD200-80FC-4D61-8109-80943F102CFB}" type="pres">
      <dgm:prSet presAssocID="{97FA7AE4-0993-46CF-9D7B-4E813097C850}" presName="composite" presStyleCnt="0"/>
      <dgm:spPr/>
    </dgm:pt>
    <dgm:pt modelId="{FA2E6324-709D-4BF5-8E37-9CAD7CE24C5E}" type="pres">
      <dgm:prSet presAssocID="{97FA7AE4-0993-46CF-9D7B-4E813097C850}" presName="imgShp" presStyleLbl="fgImgPlace1" presStyleIdx="0" presStyleCnt="4"/>
      <dgm:spPr>
        <a:prstGeom prst="heart">
          <a:avLst/>
        </a:prstGeom>
      </dgm:spPr>
    </dgm:pt>
    <dgm:pt modelId="{5745A871-9A9D-4E21-A611-8BDA3E85E9E7}" type="pres">
      <dgm:prSet presAssocID="{97FA7AE4-0993-46CF-9D7B-4E813097C850}" presName="txShp" presStyleLbl="node1" presStyleIdx="0" presStyleCnt="4">
        <dgm:presLayoutVars>
          <dgm:bulletEnabled val="1"/>
        </dgm:presLayoutVars>
      </dgm:prSet>
      <dgm:spPr/>
    </dgm:pt>
    <dgm:pt modelId="{DEEFE36E-B96C-468D-BECC-3E1798DD164A}" type="pres">
      <dgm:prSet presAssocID="{61FADA57-427F-449D-BCCB-6FB191B18463}" presName="spacing" presStyleCnt="0"/>
      <dgm:spPr/>
    </dgm:pt>
    <dgm:pt modelId="{FA5E2F8B-8507-4EEF-9127-E8A6624B266B}" type="pres">
      <dgm:prSet presAssocID="{CB3E8D1D-72A2-4815-8618-C7AB7687B7BA}" presName="composite" presStyleCnt="0"/>
      <dgm:spPr/>
    </dgm:pt>
    <dgm:pt modelId="{CE2E8BCA-DB6F-4BE0-9269-19AB9313CE5A}" type="pres">
      <dgm:prSet presAssocID="{CB3E8D1D-72A2-4815-8618-C7AB7687B7BA}" presName="imgShp" presStyleLbl="fgImgPlace1" presStyleIdx="1" presStyleCnt="4"/>
      <dgm:spPr>
        <a:prstGeom prst="heart">
          <a:avLst/>
        </a:prstGeom>
      </dgm:spPr>
    </dgm:pt>
    <dgm:pt modelId="{F2AE2043-8FB7-4C45-A29B-BC495FE6E4AA}" type="pres">
      <dgm:prSet presAssocID="{CB3E8D1D-72A2-4815-8618-C7AB7687B7BA}" presName="txShp" presStyleLbl="node1" presStyleIdx="1" presStyleCnt="4">
        <dgm:presLayoutVars>
          <dgm:bulletEnabled val="1"/>
        </dgm:presLayoutVars>
      </dgm:prSet>
      <dgm:spPr/>
    </dgm:pt>
    <dgm:pt modelId="{920E1B38-F1E2-4E5E-B3B0-5A360FF53BB8}" type="pres">
      <dgm:prSet presAssocID="{64B7C82A-6143-489D-8B0D-D7611C467D90}" presName="spacing" presStyleCnt="0"/>
      <dgm:spPr/>
    </dgm:pt>
    <dgm:pt modelId="{9887741E-85AE-4295-9330-16B97A92D3D1}" type="pres">
      <dgm:prSet presAssocID="{F1EA6170-FD32-417D-AC57-44A9A72C16F5}" presName="composite" presStyleCnt="0"/>
      <dgm:spPr/>
    </dgm:pt>
    <dgm:pt modelId="{4FF854EC-BE94-4696-8C2B-299D3663A7DE}" type="pres">
      <dgm:prSet presAssocID="{F1EA6170-FD32-417D-AC57-44A9A72C16F5}" presName="imgShp" presStyleLbl="fgImgPlace1" presStyleIdx="2" presStyleCnt="4"/>
      <dgm:spPr>
        <a:prstGeom prst="heart">
          <a:avLst/>
        </a:prstGeom>
      </dgm:spPr>
    </dgm:pt>
    <dgm:pt modelId="{426DA07B-9F2B-43F5-B9AA-BCFB0BE755FE}" type="pres">
      <dgm:prSet presAssocID="{F1EA6170-FD32-417D-AC57-44A9A72C16F5}" presName="txShp" presStyleLbl="node1" presStyleIdx="2" presStyleCnt="4">
        <dgm:presLayoutVars>
          <dgm:bulletEnabled val="1"/>
        </dgm:presLayoutVars>
      </dgm:prSet>
      <dgm:spPr/>
    </dgm:pt>
    <dgm:pt modelId="{A11EB053-D573-432A-A684-BE2F4C1D92A4}" type="pres">
      <dgm:prSet presAssocID="{7164E2C9-12AB-4AB4-AD69-85730C818504}" presName="spacing" presStyleCnt="0"/>
      <dgm:spPr/>
    </dgm:pt>
    <dgm:pt modelId="{C2C5924E-B37E-4C73-94BD-5D0FE03A1295}" type="pres">
      <dgm:prSet presAssocID="{C89BC1D0-8134-4009-9FEC-CCD6B2203B1A}" presName="composite" presStyleCnt="0"/>
      <dgm:spPr/>
    </dgm:pt>
    <dgm:pt modelId="{3CD6924F-557C-458D-A996-27EF2CB0E05F}" type="pres">
      <dgm:prSet presAssocID="{C89BC1D0-8134-4009-9FEC-CCD6B2203B1A}" presName="imgShp" presStyleLbl="fgImgPlace1" presStyleIdx="3" presStyleCnt="4"/>
      <dgm:spPr>
        <a:prstGeom prst="heart">
          <a:avLst/>
        </a:prstGeom>
      </dgm:spPr>
    </dgm:pt>
    <dgm:pt modelId="{E4EF3EA5-4530-47E4-A53B-F87A3F6D3AF4}" type="pres">
      <dgm:prSet presAssocID="{C89BC1D0-8134-4009-9FEC-CCD6B2203B1A}" presName="txShp" presStyleLbl="node1" presStyleIdx="3" presStyleCnt="4">
        <dgm:presLayoutVars>
          <dgm:bulletEnabled val="1"/>
        </dgm:presLayoutVars>
      </dgm:prSet>
      <dgm:spPr/>
    </dgm:pt>
  </dgm:ptLst>
  <dgm:cxnLst>
    <dgm:cxn modelId="{F932A213-91D3-4473-B26A-F573D1487968}" type="presOf" srcId="{34C62243-9A25-4B3E-85E6-EA8BC497CE91}" destId="{8846CB7E-8BF7-458B-9703-5321562DB875}" srcOrd="0" destOrd="0" presId="urn:microsoft.com/office/officeart/2005/8/layout/vList3"/>
    <dgm:cxn modelId="{B8ACF141-4122-40D1-A5D2-A350E1BE0054}" srcId="{34C62243-9A25-4B3E-85E6-EA8BC497CE91}" destId="{97FA7AE4-0993-46CF-9D7B-4E813097C850}" srcOrd="0" destOrd="0" parTransId="{B931E1C3-8DC1-40D0-B7D8-0FAF52812E4A}" sibTransId="{61FADA57-427F-449D-BCCB-6FB191B18463}"/>
    <dgm:cxn modelId="{C96C1686-B7C5-4C6A-AEAD-20447215BCB2}" srcId="{34C62243-9A25-4B3E-85E6-EA8BC497CE91}" destId="{CB3E8D1D-72A2-4815-8618-C7AB7687B7BA}" srcOrd="1" destOrd="0" parTransId="{1C88ADCE-0880-4276-9285-78FC73275605}" sibTransId="{64B7C82A-6143-489D-8B0D-D7611C467D90}"/>
    <dgm:cxn modelId="{2FE32B96-13FF-472A-B65B-E82363A04301}" srcId="{34C62243-9A25-4B3E-85E6-EA8BC497CE91}" destId="{C89BC1D0-8134-4009-9FEC-CCD6B2203B1A}" srcOrd="3" destOrd="0" parTransId="{EEC183A1-A3BF-4A35-82BA-6824FF543930}" sibTransId="{323F4304-C3D6-41E3-86B1-4EC240E14FE2}"/>
    <dgm:cxn modelId="{8BE909CA-C5B5-4331-8D43-935A5CE79E1D}" type="presOf" srcId="{C89BC1D0-8134-4009-9FEC-CCD6B2203B1A}" destId="{E4EF3EA5-4530-47E4-A53B-F87A3F6D3AF4}" srcOrd="0" destOrd="0" presId="urn:microsoft.com/office/officeart/2005/8/layout/vList3"/>
    <dgm:cxn modelId="{4B9F24CC-D7C5-42FB-87CB-B4573F19EE01}" type="presOf" srcId="{97FA7AE4-0993-46CF-9D7B-4E813097C850}" destId="{5745A871-9A9D-4E21-A611-8BDA3E85E9E7}" srcOrd="0" destOrd="0" presId="urn:microsoft.com/office/officeart/2005/8/layout/vList3"/>
    <dgm:cxn modelId="{A8A8CBD2-3A7C-4F67-AAC3-486D7DA90E82}" srcId="{34C62243-9A25-4B3E-85E6-EA8BC497CE91}" destId="{F1EA6170-FD32-417D-AC57-44A9A72C16F5}" srcOrd="2" destOrd="0" parTransId="{823371DB-6AB8-4E6F-BF85-A506878F7D1E}" sibTransId="{7164E2C9-12AB-4AB4-AD69-85730C818504}"/>
    <dgm:cxn modelId="{ED238DDA-4E9C-43DD-8530-9CB6B1169A4B}" type="presOf" srcId="{F1EA6170-FD32-417D-AC57-44A9A72C16F5}" destId="{426DA07B-9F2B-43F5-B9AA-BCFB0BE755FE}" srcOrd="0" destOrd="0" presId="urn:microsoft.com/office/officeart/2005/8/layout/vList3"/>
    <dgm:cxn modelId="{5440E7DC-55E5-4AD7-9DC7-F96495ED80AA}" type="presOf" srcId="{CB3E8D1D-72A2-4815-8618-C7AB7687B7BA}" destId="{F2AE2043-8FB7-4C45-A29B-BC495FE6E4AA}" srcOrd="0" destOrd="0" presId="urn:microsoft.com/office/officeart/2005/8/layout/vList3"/>
    <dgm:cxn modelId="{933496B1-78FA-4C6C-8D23-C367E90FAA08}" type="presParOf" srcId="{8846CB7E-8BF7-458B-9703-5321562DB875}" destId="{76FCD200-80FC-4D61-8109-80943F102CFB}" srcOrd="0" destOrd="0" presId="urn:microsoft.com/office/officeart/2005/8/layout/vList3"/>
    <dgm:cxn modelId="{77372116-7DBE-40AD-BAD6-DB10E503CB01}" type="presParOf" srcId="{76FCD200-80FC-4D61-8109-80943F102CFB}" destId="{FA2E6324-709D-4BF5-8E37-9CAD7CE24C5E}" srcOrd="0" destOrd="0" presId="urn:microsoft.com/office/officeart/2005/8/layout/vList3"/>
    <dgm:cxn modelId="{1137DD6E-4905-47C2-8CA1-06C3F9442E5C}" type="presParOf" srcId="{76FCD200-80FC-4D61-8109-80943F102CFB}" destId="{5745A871-9A9D-4E21-A611-8BDA3E85E9E7}" srcOrd="1" destOrd="0" presId="urn:microsoft.com/office/officeart/2005/8/layout/vList3"/>
    <dgm:cxn modelId="{D5DDE91B-50BC-47F9-A7AA-10EEFBD3480F}" type="presParOf" srcId="{8846CB7E-8BF7-458B-9703-5321562DB875}" destId="{DEEFE36E-B96C-468D-BECC-3E1798DD164A}" srcOrd="1" destOrd="0" presId="urn:microsoft.com/office/officeart/2005/8/layout/vList3"/>
    <dgm:cxn modelId="{671581F7-6783-4716-91D0-44BF62DD4E62}" type="presParOf" srcId="{8846CB7E-8BF7-458B-9703-5321562DB875}" destId="{FA5E2F8B-8507-4EEF-9127-E8A6624B266B}" srcOrd="2" destOrd="0" presId="urn:microsoft.com/office/officeart/2005/8/layout/vList3"/>
    <dgm:cxn modelId="{88FD4356-581A-4B9F-B654-18FC7037DC76}" type="presParOf" srcId="{FA5E2F8B-8507-4EEF-9127-E8A6624B266B}" destId="{CE2E8BCA-DB6F-4BE0-9269-19AB9313CE5A}" srcOrd="0" destOrd="0" presId="urn:microsoft.com/office/officeart/2005/8/layout/vList3"/>
    <dgm:cxn modelId="{AB3B3C21-BC94-4077-8B01-52A436660869}" type="presParOf" srcId="{FA5E2F8B-8507-4EEF-9127-E8A6624B266B}" destId="{F2AE2043-8FB7-4C45-A29B-BC495FE6E4AA}" srcOrd="1" destOrd="0" presId="urn:microsoft.com/office/officeart/2005/8/layout/vList3"/>
    <dgm:cxn modelId="{17451D65-4686-4559-BD3F-5617846E0315}" type="presParOf" srcId="{8846CB7E-8BF7-458B-9703-5321562DB875}" destId="{920E1B38-F1E2-4E5E-B3B0-5A360FF53BB8}" srcOrd="3" destOrd="0" presId="urn:microsoft.com/office/officeart/2005/8/layout/vList3"/>
    <dgm:cxn modelId="{AF3A67FB-74EA-4D07-A446-676860DA592E}" type="presParOf" srcId="{8846CB7E-8BF7-458B-9703-5321562DB875}" destId="{9887741E-85AE-4295-9330-16B97A92D3D1}" srcOrd="4" destOrd="0" presId="urn:microsoft.com/office/officeart/2005/8/layout/vList3"/>
    <dgm:cxn modelId="{23AF3EF3-FFED-484D-9009-836A19D0DA51}" type="presParOf" srcId="{9887741E-85AE-4295-9330-16B97A92D3D1}" destId="{4FF854EC-BE94-4696-8C2B-299D3663A7DE}" srcOrd="0" destOrd="0" presId="urn:microsoft.com/office/officeart/2005/8/layout/vList3"/>
    <dgm:cxn modelId="{7665C992-CDA6-4C5F-A639-368B77A598B8}" type="presParOf" srcId="{9887741E-85AE-4295-9330-16B97A92D3D1}" destId="{426DA07B-9F2B-43F5-B9AA-BCFB0BE755FE}" srcOrd="1" destOrd="0" presId="urn:microsoft.com/office/officeart/2005/8/layout/vList3"/>
    <dgm:cxn modelId="{9FAC5EA1-2B49-486E-9D8C-E523AAC0BDDF}" type="presParOf" srcId="{8846CB7E-8BF7-458B-9703-5321562DB875}" destId="{A11EB053-D573-432A-A684-BE2F4C1D92A4}" srcOrd="5" destOrd="0" presId="urn:microsoft.com/office/officeart/2005/8/layout/vList3"/>
    <dgm:cxn modelId="{41965C2A-600D-4D6C-B55D-B9BE4B3E92A9}" type="presParOf" srcId="{8846CB7E-8BF7-458B-9703-5321562DB875}" destId="{C2C5924E-B37E-4C73-94BD-5D0FE03A1295}" srcOrd="6" destOrd="0" presId="urn:microsoft.com/office/officeart/2005/8/layout/vList3"/>
    <dgm:cxn modelId="{84315442-4957-4937-9F97-DB7C1F8A280F}" type="presParOf" srcId="{C2C5924E-B37E-4C73-94BD-5D0FE03A1295}" destId="{3CD6924F-557C-458D-A996-27EF2CB0E05F}" srcOrd="0" destOrd="0" presId="urn:microsoft.com/office/officeart/2005/8/layout/vList3"/>
    <dgm:cxn modelId="{DC7E07A0-5379-4A96-A50C-804BED912367}" type="presParOf" srcId="{C2C5924E-B37E-4C73-94BD-5D0FE03A1295}" destId="{E4EF3EA5-4530-47E4-A53B-F87A3F6D3AF4}"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4C62243-9A25-4B3E-85E6-EA8BC497CE91}" type="doc">
      <dgm:prSet loTypeId="urn:microsoft.com/office/officeart/2005/8/layout/vList3" loCatId="list" qsTypeId="urn:microsoft.com/office/officeart/2005/8/quickstyle/simple3" qsCatId="simple" csTypeId="urn:microsoft.com/office/officeart/2005/8/colors/colorful5" csCatId="colorful" phldr="1"/>
      <dgm:spPr/>
      <dgm:t>
        <a:bodyPr/>
        <a:lstStyle/>
        <a:p>
          <a:endParaRPr lang="zh-TW" altLang="en-US"/>
        </a:p>
      </dgm:t>
    </dgm:pt>
    <dgm:pt modelId="{F25D4BE4-E0AE-40C3-83C5-5B8947BAD5A8}">
      <dgm:prSet custT="1"/>
      <dgm:spPr/>
      <dgm:t>
        <a:bodyPr/>
        <a:lstStyle/>
        <a:p>
          <a:pPr algn="l"/>
          <a:r>
            <a:rPr lang="en-US" altLang="en-US" sz="2400" dirty="0">
              <a:latin typeface="標楷體" panose="03000509000000000000" pitchFamily="65" charset="-120"/>
              <a:ea typeface="標楷體" panose="03000509000000000000" pitchFamily="65" charset="-120"/>
            </a:rPr>
            <a:t>1.Skinner</a:t>
          </a:r>
          <a:r>
            <a:rPr lang="zh-TW" altLang="en-US" sz="2400" dirty="0">
              <a:latin typeface="標楷體" panose="03000509000000000000" pitchFamily="65" charset="-120"/>
              <a:ea typeface="標楷體" panose="03000509000000000000" pitchFamily="65" charset="-120"/>
            </a:rPr>
            <a:t>認為學習</a:t>
          </a:r>
          <a:endParaRPr lang="en-US" altLang="zh-TW" sz="2400" dirty="0">
            <a:latin typeface="標楷體" panose="03000509000000000000" pitchFamily="65" charset="-120"/>
            <a:ea typeface="標楷體" panose="03000509000000000000" pitchFamily="65" charset="-120"/>
          </a:endParaRPr>
        </a:p>
        <a:p>
          <a:pPr algn="l"/>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受到自然後果積極</a:t>
          </a:r>
          <a:r>
            <a:rPr lang="en-US" altLang="en-US"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正向（非消極</a:t>
          </a:r>
          <a:r>
            <a:rPr lang="en-US" altLang="en-US"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負向</a:t>
          </a:r>
          <a:r>
            <a:rPr lang="en-US" altLang="en-US" sz="2400" dirty="0">
              <a:latin typeface="標楷體" panose="03000509000000000000" pitchFamily="65" charset="-120"/>
              <a:ea typeface="標楷體" panose="03000509000000000000" pitchFamily="65" charset="-120"/>
            </a:rPr>
            <a:t>(positive)</a:t>
          </a:r>
          <a:r>
            <a:rPr lang="zh-TW" altLang="en-US" sz="2400" dirty="0">
              <a:latin typeface="標楷體" panose="03000509000000000000" pitchFamily="65" charset="-120"/>
              <a:ea typeface="標楷體" panose="03000509000000000000" pitchFamily="65" charset="-120"/>
            </a:rPr>
            <a:t>）地強化；</a:t>
          </a:r>
          <a:endParaRPr lang="en-US" altLang="zh-TW" sz="2400" dirty="0">
            <a:latin typeface="標楷體" panose="03000509000000000000" pitchFamily="65" charset="-120"/>
            <a:ea typeface="標楷體" panose="03000509000000000000" pitchFamily="65" charset="-120"/>
          </a:endParaRPr>
        </a:p>
        <a:p>
          <a:pPr algn="l"/>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教學是以證實為本位的（非僅合理地設計）；</a:t>
          </a:r>
          <a:endParaRPr lang="en-US" altLang="zh-TW" sz="2400" dirty="0">
            <a:latin typeface="標楷體" panose="03000509000000000000" pitchFamily="65" charset="-120"/>
            <a:ea typeface="標楷體" panose="03000509000000000000" pitchFamily="65" charset="-120"/>
          </a:endParaRPr>
        </a:p>
        <a:p>
          <a:pPr algn="l"/>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教育的進步是以準備度（非以年齡）來評分的；</a:t>
          </a:r>
          <a:endParaRPr lang="en-US" altLang="zh-TW" sz="2400" dirty="0">
            <a:latin typeface="標楷體" panose="03000509000000000000" pitchFamily="65" charset="-120"/>
            <a:ea typeface="標楷體" panose="03000509000000000000" pitchFamily="65" charset="-120"/>
          </a:endParaRPr>
        </a:p>
        <a:p>
          <a:pPr algn="l"/>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教育的目的強調內容和歷程。</a:t>
          </a:r>
        </a:p>
      </dgm:t>
    </dgm:pt>
    <dgm:pt modelId="{763FFF01-3962-4857-8A3D-BCB21EABA670}" type="parTrans" cxnId="{35B3E0EF-D5AE-4BC5-8D9E-DA3AFAD5DE3E}">
      <dgm:prSet/>
      <dgm:spPr/>
      <dgm:t>
        <a:bodyPr/>
        <a:lstStyle/>
        <a:p>
          <a:endParaRPr lang="zh-TW" altLang="en-US"/>
        </a:p>
      </dgm:t>
    </dgm:pt>
    <dgm:pt modelId="{E1C1A174-148E-4997-84D9-1C5F38A998C5}" type="sibTrans" cxnId="{35B3E0EF-D5AE-4BC5-8D9E-DA3AFAD5DE3E}">
      <dgm:prSet/>
      <dgm:spPr/>
      <dgm:t>
        <a:bodyPr/>
        <a:lstStyle/>
        <a:p>
          <a:endParaRPr lang="zh-TW" altLang="en-US"/>
        </a:p>
      </dgm:t>
    </dgm:pt>
    <dgm:pt modelId="{863C8D5A-019B-47A4-A9AD-CC93FFB04E1A}">
      <dgm:prSet custT="1"/>
      <dgm:spPr/>
      <dgm:t>
        <a:bodyPr/>
        <a:lstStyle/>
        <a:p>
          <a:pPr algn="l"/>
          <a:r>
            <a:rPr lang="en-US" altLang="en-US" sz="2400" dirty="0">
              <a:latin typeface="標楷體" panose="03000509000000000000" pitchFamily="65" charset="-120"/>
              <a:ea typeface="標楷體" panose="03000509000000000000" pitchFamily="65" charset="-120"/>
            </a:rPr>
            <a:t>2.</a:t>
          </a:r>
          <a:r>
            <a:rPr lang="zh-TW" altLang="en-US" sz="2400" dirty="0">
              <a:latin typeface="標楷體" panose="03000509000000000000" pitchFamily="65" charset="-120"/>
              <a:ea typeface="標楷體" panose="03000509000000000000" pitchFamily="65" charset="-120"/>
            </a:rPr>
            <a:t>一般教師違背教學的兩個基本原理：</a:t>
          </a:r>
          <a:endParaRPr lang="en-US" altLang="zh-TW" sz="2400" dirty="0">
            <a:latin typeface="標楷體" panose="03000509000000000000" pitchFamily="65" charset="-120"/>
            <a:ea typeface="標楷體" panose="03000509000000000000" pitchFamily="65" charset="-120"/>
          </a:endParaRPr>
        </a:p>
        <a:p>
          <a:pPr algn="l"/>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學生沒有立刻被告知他們的作業是對或錯</a:t>
          </a:r>
          <a:endParaRPr lang="en-US" altLang="zh-TW" sz="2400" dirty="0">
            <a:latin typeface="標楷體" panose="03000509000000000000" pitchFamily="65" charset="-120"/>
            <a:ea typeface="標楷體" panose="03000509000000000000" pitchFamily="65" charset="-120"/>
          </a:endParaRPr>
        </a:p>
        <a:p>
          <a:pPr algn="l"/>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教師不管學生的準備度或能力，以同一步調施教</a:t>
          </a:r>
          <a:endParaRPr lang="en-US" altLang="zh-TW" sz="2400" dirty="0">
            <a:latin typeface="標楷體" panose="03000509000000000000" pitchFamily="65" charset="-120"/>
            <a:ea typeface="標楷體" panose="03000509000000000000" pitchFamily="65" charset="-120"/>
          </a:endParaRPr>
        </a:p>
        <a:p>
          <a:pPr algn="l"/>
          <a:r>
            <a:rPr lang="zh-TW" altLang="en-US" sz="2400" dirty="0">
              <a:latin typeface="標楷體" panose="03000509000000000000" pitchFamily="65" charset="-120"/>
              <a:ea typeface="標楷體" panose="03000509000000000000" pitchFamily="65" charset="-120"/>
            </a:rPr>
            <a:t>對</a:t>
          </a:r>
          <a:r>
            <a:rPr lang="en-US" altLang="en-US" sz="2400" dirty="0">
              <a:latin typeface="標楷體" panose="03000509000000000000" pitchFamily="65" charset="-120"/>
              <a:ea typeface="標楷體" panose="03000509000000000000" pitchFamily="65" charset="-120"/>
            </a:rPr>
            <a:t>Skinner</a:t>
          </a:r>
          <a:r>
            <a:rPr lang="zh-TW" altLang="en-US" sz="2400" dirty="0">
              <a:latin typeface="標楷體" panose="03000509000000000000" pitchFamily="65" charset="-120"/>
              <a:ea typeface="標楷體" panose="03000509000000000000" pitchFamily="65" charset="-120"/>
            </a:rPr>
            <a:t>而言，初步的解決之道就在於技術的協助</a:t>
          </a:r>
          <a:r>
            <a:rPr lang="en-US" altLang="en-US"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以</a:t>
          </a:r>
          <a:r>
            <a:rPr lang="zh-TW" altLang="en-US" sz="2400" dirty="0">
              <a:solidFill>
                <a:srgbClr val="FF0000"/>
              </a:solidFill>
              <a:latin typeface="標楷體" panose="03000509000000000000" pitchFamily="65" charset="-120"/>
              <a:ea typeface="標楷體" panose="03000509000000000000" pitchFamily="65" charset="-120"/>
            </a:rPr>
            <a:t>教學機</a:t>
          </a:r>
          <a:r>
            <a:rPr lang="zh-TW" altLang="en-US" sz="2400" dirty="0">
              <a:latin typeface="標楷體" panose="03000509000000000000" pitchFamily="65" charset="-120"/>
              <a:ea typeface="標楷體" panose="03000509000000000000" pitchFamily="65" charset="-120"/>
            </a:rPr>
            <a:t>（</a:t>
          </a:r>
          <a:r>
            <a:rPr lang="en-US" altLang="en-US" sz="2400" dirty="0">
              <a:latin typeface="標楷體" panose="03000509000000000000" pitchFamily="65" charset="-120"/>
              <a:ea typeface="標楷體" panose="03000509000000000000" pitchFamily="65" charset="-120"/>
            </a:rPr>
            <a:t>teaching machines</a:t>
          </a:r>
          <a:r>
            <a:rPr lang="zh-TW" altLang="en-US" sz="2400" dirty="0">
              <a:latin typeface="標楷體" panose="03000509000000000000" pitchFamily="65" charset="-120"/>
              <a:ea typeface="標楷體" panose="03000509000000000000" pitchFamily="65" charset="-120"/>
            </a:rPr>
            <a:t>）和</a:t>
          </a:r>
          <a:r>
            <a:rPr lang="zh-TW" altLang="en-US" sz="2400" dirty="0">
              <a:solidFill>
                <a:srgbClr val="FF0000"/>
              </a:solidFill>
              <a:latin typeface="標楷體" panose="03000509000000000000" pitchFamily="65" charset="-120"/>
              <a:ea typeface="標楷體" panose="03000509000000000000" pitchFamily="65" charset="-120"/>
            </a:rPr>
            <a:t>編序教學</a:t>
          </a:r>
          <a:r>
            <a:rPr lang="zh-TW" altLang="en-US" sz="2400" dirty="0">
              <a:latin typeface="標楷體" panose="03000509000000000000" pitchFamily="65" charset="-120"/>
              <a:ea typeface="標楷體" panose="03000509000000000000" pitchFamily="65" charset="-120"/>
            </a:rPr>
            <a:t>（</a:t>
          </a:r>
          <a:r>
            <a:rPr lang="en-US" altLang="en-US" sz="2400" dirty="0">
              <a:latin typeface="標楷體" panose="03000509000000000000" pitchFamily="65" charset="-120"/>
              <a:ea typeface="標楷體" panose="03000509000000000000" pitchFamily="65" charset="-120"/>
            </a:rPr>
            <a:t>programmed instruction</a:t>
          </a:r>
          <a:r>
            <a:rPr lang="zh-TW" altLang="en-US" sz="2400" dirty="0">
              <a:latin typeface="標楷體" panose="03000509000000000000" pitchFamily="65" charset="-120"/>
              <a:ea typeface="標楷體" panose="03000509000000000000" pitchFamily="65" charset="-120"/>
            </a:rPr>
            <a:t>）的形式協助解決。</a:t>
          </a:r>
        </a:p>
      </dgm:t>
    </dgm:pt>
    <dgm:pt modelId="{382B9507-5921-44CF-9976-011F645CF08C}" type="parTrans" cxnId="{2EDBCE6B-202F-47C1-8667-E7FEA800301A}">
      <dgm:prSet/>
      <dgm:spPr/>
      <dgm:t>
        <a:bodyPr/>
        <a:lstStyle/>
        <a:p>
          <a:endParaRPr lang="zh-TW" altLang="en-US"/>
        </a:p>
      </dgm:t>
    </dgm:pt>
    <dgm:pt modelId="{2EA281BE-1B80-4E78-91C9-DBE3CE57D682}" type="sibTrans" cxnId="{2EDBCE6B-202F-47C1-8667-E7FEA800301A}">
      <dgm:prSet/>
      <dgm:spPr/>
      <dgm:t>
        <a:bodyPr/>
        <a:lstStyle/>
        <a:p>
          <a:endParaRPr lang="zh-TW" altLang="en-US"/>
        </a:p>
      </dgm:t>
    </dgm:pt>
    <dgm:pt modelId="{8846CB7E-8BF7-458B-9703-5321562DB875}" type="pres">
      <dgm:prSet presAssocID="{34C62243-9A25-4B3E-85E6-EA8BC497CE91}" presName="linearFlow" presStyleCnt="0">
        <dgm:presLayoutVars>
          <dgm:dir/>
          <dgm:resizeHandles val="exact"/>
        </dgm:presLayoutVars>
      </dgm:prSet>
      <dgm:spPr/>
    </dgm:pt>
    <dgm:pt modelId="{6D2977C8-7016-450F-8681-56E18A091B29}" type="pres">
      <dgm:prSet presAssocID="{F25D4BE4-E0AE-40C3-83C5-5B8947BAD5A8}" presName="composite" presStyleCnt="0"/>
      <dgm:spPr/>
    </dgm:pt>
    <dgm:pt modelId="{49061509-8B40-4FEF-A998-A46C8D884B9E}" type="pres">
      <dgm:prSet presAssocID="{F25D4BE4-E0AE-40C3-83C5-5B8947BAD5A8}" presName="imgShp" presStyleLbl="fgImgPlace1" presStyleIdx="0" presStyleCnt="2" custScaleX="57633" custScaleY="45456" custLinFactNeighborX="-73384" custLinFactNeighborY="3797"/>
      <dgm:spPr>
        <a:prstGeom prst="sun">
          <a:avLst/>
        </a:prstGeom>
      </dgm:spPr>
    </dgm:pt>
    <dgm:pt modelId="{1E208C8F-348B-4FA0-BD82-C0BDFDAD1ED0}" type="pres">
      <dgm:prSet presAssocID="{F25D4BE4-E0AE-40C3-83C5-5B8947BAD5A8}" presName="txShp" presStyleLbl="node1" presStyleIdx="0" presStyleCnt="2" custScaleX="139049" custScaleY="278923">
        <dgm:presLayoutVars>
          <dgm:bulletEnabled val="1"/>
        </dgm:presLayoutVars>
      </dgm:prSet>
      <dgm:spPr/>
    </dgm:pt>
    <dgm:pt modelId="{C907CB99-6FFE-4836-BDD6-24E163B79159}" type="pres">
      <dgm:prSet presAssocID="{E1C1A174-148E-4997-84D9-1C5F38A998C5}" presName="spacing" presStyleCnt="0"/>
      <dgm:spPr/>
    </dgm:pt>
    <dgm:pt modelId="{3120AD36-2667-4552-B744-D3053CC6A57F}" type="pres">
      <dgm:prSet presAssocID="{863C8D5A-019B-47A4-A9AD-CC93FFB04E1A}" presName="composite" presStyleCnt="0"/>
      <dgm:spPr/>
    </dgm:pt>
    <dgm:pt modelId="{2B41D1C4-23F7-41DF-B7FB-FFE30E742B8A}" type="pres">
      <dgm:prSet presAssocID="{863C8D5A-019B-47A4-A9AD-CC93FFB04E1A}" presName="imgShp" presStyleLbl="fgImgPlace1" presStyleIdx="1" presStyleCnt="2" custScaleX="57863" custScaleY="54652" custLinFactNeighborX="-73269" custLinFactNeighborY="368"/>
      <dgm:spPr>
        <a:prstGeom prst="sun">
          <a:avLst/>
        </a:prstGeom>
      </dgm:spPr>
    </dgm:pt>
    <dgm:pt modelId="{DF560177-CEA8-44C7-9B81-BD980E324FCC}" type="pres">
      <dgm:prSet presAssocID="{863C8D5A-019B-47A4-A9AD-CC93FFB04E1A}" presName="txShp" presStyleLbl="node1" presStyleIdx="1" presStyleCnt="2" custScaleX="139017" custScaleY="246048">
        <dgm:presLayoutVars>
          <dgm:bulletEnabled val="1"/>
        </dgm:presLayoutVars>
      </dgm:prSet>
      <dgm:spPr/>
    </dgm:pt>
  </dgm:ptLst>
  <dgm:cxnLst>
    <dgm:cxn modelId="{2EDBCE6B-202F-47C1-8667-E7FEA800301A}" srcId="{34C62243-9A25-4B3E-85E6-EA8BC497CE91}" destId="{863C8D5A-019B-47A4-A9AD-CC93FFB04E1A}" srcOrd="1" destOrd="0" parTransId="{382B9507-5921-44CF-9976-011F645CF08C}" sibTransId="{2EA281BE-1B80-4E78-91C9-DBE3CE57D682}"/>
    <dgm:cxn modelId="{56C7948E-8071-48A6-A6E3-1B44787996C1}" type="presOf" srcId="{34C62243-9A25-4B3E-85E6-EA8BC497CE91}" destId="{8846CB7E-8BF7-458B-9703-5321562DB875}" srcOrd="0" destOrd="0" presId="urn:microsoft.com/office/officeart/2005/8/layout/vList3"/>
    <dgm:cxn modelId="{6FFA8F9E-8ADD-4894-8BF6-79EC95042A7C}" type="presOf" srcId="{F25D4BE4-E0AE-40C3-83C5-5B8947BAD5A8}" destId="{1E208C8F-348B-4FA0-BD82-C0BDFDAD1ED0}" srcOrd="0" destOrd="0" presId="urn:microsoft.com/office/officeart/2005/8/layout/vList3"/>
    <dgm:cxn modelId="{F761BCDD-5ACA-4729-B3A8-04484A95666A}" type="presOf" srcId="{863C8D5A-019B-47A4-A9AD-CC93FFB04E1A}" destId="{DF560177-CEA8-44C7-9B81-BD980E324FCC}" srcOrd="0" destOrd="0" presId="urn:microsoft.com/office/officeart/2005/8/layout/vList3"/>
    <dgm:cxn modelId="{35B3E0EF-D5AE-4BC5-8D9E-DA3AFAD5DE3E}" srcId="{34C62243-9A25-4B3E-85E6-EA8BC497CE91}" destId="{F25D4BE4-E0AE-40C3-83C5-5B8947BAD5A8}" srcOrd="0" destOrd="0" parTransId="{763FFF01-3962-4857-8A3D-BCB21EABA670}" sibTransId="{E1C1A174-148E-4997-84D9-1C5F38A998C5}"/>
    <dgm:cxn modelId="{9E756CE4-B5DF-4401-9BC4-CB70966401D5}" type="presParOf" srcId="{8846CB7E-8BF7-458B-9703-5321562DB875}" destId="{6D2977C8-7016-450F-8681-56E18A091B29}" srcOrd="0" destOrd="0" presId="urn:microsoft.com/office/officeart/2005/8/layout/vList3"/>
    <dgm:cxn modelId="{16D09B71-699A-4260-8DBF-6D8EFBCD42E2}" type="presParOf" srcId="{6D2977C8-7016-450F-8681-56E18A091B29}" destId="{49061509-8B40-4FEF-A998-A46C8D884B9E}" srcOrd="0" destOrd="0" presId="urn:microsoft.com/office/officeart/2005/8/layout/vList3"/>
    <dgm:cxn modelId="{C032D26D-8D24-493D-8743-20B3D52D2C65}" type="presParOf" srcId="{6D2977C8-7016-450F-8681-56E18A091B29}" destId="{1E208C8F-348B-4FA0-BD82-C0BDFDAD1ED0}" srcOrd="1" destOrd="0" presId="urn:microsoft.com/office/officeart/2005/8/layout/vList3"/>
    <dgm:cxn modelId="{DC0CBCD0-AA81-495C-B6E4-F494DA9BCC19}" type="presParOf" srcId="{8846CB7E-8BF7-458B-9703-5321562DB875}" destId="{C907CB99-6FFE-4836-BDD6-24E163B79159}" srcOrd="1" destOrd="0" presId="urn:microsoft.com/office/officeart/2005/8/layout/vList3"/>
    <dgm:cxn modelId="{571E889F-70F0-4924-B96C-19F4690A17A0}" type="presParOf" srcId="{8846CB7E-8BF7-458B-9703-5321562DB875}" destId="{3120AD36-2667-4552-B744-D3053CC6A57F}" srcOrd="2" destOrd="0" presId="urn:microsoft.com/office/officeart/2005/8/layout/vList3"/>
    <dgm:cxn modelId="{EED3CF93-C758-48E6-9DBD-DACBDFAAD4BC}" type="presParOf" srcId="{3120AD36-2667-4552-B744-D3053CC6A57F}" destId="{2B41D1C4-23F7-41DF-B7FB-FFE30E742B8A}" srcOrd="0" destOrd="0" presId="urn:microsoft.com/office/officeart/2005/8/layout/vList3"/>
    <dgm:cxn modelId="{F13D1EBB-8E07-47E3-9503-3CBDCDA45685}" type="presParOf" srcId="{3120AD36-2667-4552-B744-D3053CC6A57F}" destId="{DF560177-CEA8-44C7-9B81-BD980E324FCC}"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1BBDD-E172-4DDB-B406-DAC522F73E91}">
      <dsp:nvSpPr>
        <dsp:cNvPr id="0" name=""/>
        <dsp:cNvSpPr/>
      </dsp:nvSpPr>
      <dsp:spPr>
        <a:xfrm>
          <a:off x="0" y="366492"/>
          <a:ext cx="8424936" cy="91817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kumimoji="1" lang="zh-TW" sz="2800" kern="1200" dirty="0">
              <a:solidFill>
                <a:schemeClr val="accent4">
                  <a:lumMod val="10000"/>
                </a:schemeClr>
              </a:solidFill>
              <a:latin typeface="標楷體" panose="03000509000000000000" pitchFamily="65" charset="-120"/>
              <a:ea typeface="標楷體" panose="03000509000000000000" pitchFamily="65" charset="-120"/>
            </a:rPr>
            <a:t>（一）嘗試與錯誤（</a:t>
          </a:r>
          <a:r>
            <a:rPr kumimoji="1" lang="en-US" sz="2800" kern="1200" dirty="0">
              <a:solidFill>
                <a:schemeClr val="accent4">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Trial and Error</a:t>
          </a:r>
          <a:r>
            <a:rPr kumimoji="1" lang="zh-TW" sz="2800" kern="1200" dirty="0">
              <a:solidFill>
                <a:schemeClr val="accent4">
                  <a:lumMod val="10000"/>
                </a:schemeClr>
              </a:solidFill>
              <a:latin typeface="標楷體" panose="03000509000000000000" pitchFamily="65" charset="-120"/>
              <a:ea typeface="標楷體" panose="03000509000000000000" pitchFamily="65" charset="-120"/>
            </a:rPr>
            <a:t>）</a:t>
          </a:r>
          <a:endParaRPr lang="zh-TW" sz="2800" kern="1200" dirty="0">
            <a:solidFill>
              <a:schemeClr val="accent4">
                <a:lumMod val="10000"/>
              </a:schemeClr>
            </a:solidFill>
            <a:latin typeface="標楷體" panose="03000509000000000000" pitchFamily="65" charset="-120"/>
            <a:ea typeface="標楷體" panose="03000509000000000000" pitchFamily="65" charset="-120"/>
          </a:endParaRPr>
        </a:p>
      </dsp:txBody>
      <dsp:txXfrm>
        <a:off x="44821" y="411313"/>
        <a:ext cx="8335294" cy="828530"/>
      </dsp:txXfrm>
    </dsp:sp>
    <dsp:sp modelId="{6B5BB683-E6AC-42B2-AEC6-B2148A248AEA}">
      <dsp:nvSpPr>
        <dsp:cNvPr id="0" name=""/>
        <dsp:cNvSpPr/>
      </dsp:nvSpPr>
      <dsp:spPr>
        <a:xfrm>
          <a:off x="0" y="1361046"/>
          <a:ext cx="8424936"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35560" rIns="199136" bIns="35560" numCol="1" spcCol="1270" anchor="ctr" anchorCtr="0">
          <a:noAutofit/>
        </a:bodyPr>
        <a:lstStyle/>
        <a:p>
          <a:pPr marL="285750" lvl="1" indent="-285750" algn="l" defTabSz="1244600" rtl="0">
            <a:lnSpc>
              <a:spcPct val="90000"/>
            </a:lnSpc>
            <a:spcBef>
              <a:spcPct val="0"/>
            </a:spcBef>
            <a:spcAft>
              <a:spcPct val="20000"/>
            </a:spcAft>
            <a:buChar char="•"/>
          </a:pPr>
          <a:r>
            <a:rPr kumimoji="1" lang="zh-TW" sz="2800" kern="1200" dirty="0">
              <a:solidFill>
                <a:schemeClr val="accent4">
                  <a:lumMod val="10000"/>
                </a:schemeClr>
              </a:solidFill>
              <a:latin typeface="標楷體" panose="03000509000000000000" pitchFamily="65" charset="-120"/>
              <a:ea typeface="標楷體" panose="03000509000000000000" pitchFamily="65" charset="-120"/>
            </a:rPr>
            <a:t>動物的學習是經由嘗試與錯誤（</a:t>
          </a:r>
          <a:r>
            <a:rPr kumimoji="1" lang="en-US" sz="2800" kern="1200" dirty="0">
              <a:solidFill>
                <a:schemeClr val="accent4">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trial and error</a:t>
          </a:r>
          <a:r>
            <a:rPr kumimoji="1" lang="zh-TW" sz="2800" kern="1200" dirty="0">
              <a:solidFill>
                <a:schemeClr val="accent4">
                  <a:lumMod val="10000"/>
                </a:schemeClr>
              </a:solidFill>
              <a:latin typeface="標楷體" panose="03000509000000000000" pitchFamily="65" charset="-120"/>
              <a:ea typeface="標楷體" panose="03000509000000000000" pitchFamily="65" charset="-120"/>
            </a:rPr>
            <a:t>）及偶然的成功得來的。</a:t>
          </a:r>
          <a:endParaRPr lang="zh-TW" sz="2800" kern="1200" dirty="0">
            <a:solidFill>
              <a:schemeClr val="accent4">
                <a:lumMod val="10000"/>
              </a:schemeClr>
            </a:solidFill>
            <a:latin typeface="標楷體" panose="03000509000000000000" pitchFamily="65" charset="-120"/>
            <a:ea typeface="標楷體" panose="03000509000000000000" pitchFamily="65" charset="-120"/>
          </a:endParaRPr>
        </a:p>
      </dsp:txBody>
      <dsp:txXfrm>
        <a:off x="0" y="1361046"/>
        <a:ext cx="8424936" cy="10764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B4A5FC-F8C6-4ACF-A574-605528A53FB0}">
      <dsp:nvSpPr>
        <dsp:cNvPr id="0" name=""/>
        <dsp:cNvSpPr/>
      </dsp:nvSpPr>
      <dsp:spPr>
        <a:xfrm>
          <a:off x="0" y="199"/>
          <a:ext cx="8424936" cy="0"/>
        </a:xfrm>
        <a:prstGeom prst="lin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0D46CF7-B7FA-43FA-9159-DFBC4C684C08}">
      <dsp:nvSpPr>
        <dsp:cNvPr id="0" name=""/>
        <dsp:cNvSpPr/>
      </dsp:nvSpPr>
      <dsp:spPr>
        <a:xfrm>
          <a:off x="0" y="199"/>
          <a:ext cx="8424936" cy="437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kumimoji="1" lang="en-US" sz="2400" kern="1200" dirty="0">
              <a:latin typeface="標楷體" panose="03000509000000000000" pitchFamily="65" charset="-120"/>
              <a:ea typeface="標楷體" panose="03000509000000000000" pitchFamily="65" charset="-120"/>
            </a:rPr>
            <a:t>3.</a:t>
          </a:r>
          <a:r>
            <a:rPr kumimoji="1" lang="zh-TW" sz="2400" kern="1200" dirty="0">
              <a:latin typeface="標楷體" panose="03000509000000000000" pitchFamily="65" charset="-120"/>
              <a:ea typeface="標楷體" panose="03000509000000000000" pitchFamily="65" charset="-120"/>
            </a:rPr>
            <a:t>教學機</a:t>
          </a:r>
          <a:endParaRPr lang="zh-TW" sz="2400" kern="1200" dirty="0">
            <a:latin typeface="標楷體" panose="03000509000000000000" pitchFamily="65" charset="-120"/>
            <a:ea typeface="標楷體" panose="03000509000000000000" pitchFamily="65" charset="-120"/>
          </a:endParaRPr>
        </a:p>
      </dsp:txBody>
      <dsp:txXfrm>
        <a:off x="0" y="199"/>
        <a:ext cx="8424936" cy="437882"/>
      </dsp:txXfrm>
    </dsp:sp>
    <dsp:sp modelId="{F4889286-115D-443B-8524-54638E3466AD}">
      <dsp:nvSpPr>
        <dsp:cNvPr id="0" name=""/>
        <dsp:cNvSpPr/>
      </dsp:nvSpPr>
      <dsp:spPr>
        <a:xfrm>
          <a:off x="0" y="438081"/>
          <a:ext cx="8424936" cy="0"/>
        </a:xfrm>
        <a:prstGeom prst="line">
          <a:avLst/>
        </a:prstGeom>
        <a:gradFill rotWithShape="0">
          <a:gsLst>
            <a:gs pos="0">
              <a:schemeClr val="accent5">
                <a:hueOff val="8870560"/>
                <a:satOff val="-50468"/>
                <a:lumOff val="8040"/>
                <a:alphaOff val="0"/>
                <a:shade val="51000"/>
                <a:satMod val="130000"/>
              </a:schemeClr>
            </a:gs>
            <a:gs pos="80000">
              <a:schemeClr val="accent5">
                <a:hueOff val="8870560"/>
                <a:satOff val="-50468"/>
                <a:lumOff val="8040"/>
                <a:alphaOff val="0"/>
                <a:shade val="93000"/>
                <a:satMod val="130000"/>
              </a:schemeClr>
            </a:gs>
            <a:gs pos="100000">
              <a:schemeClr val="accent5">
                <a:hueOff val="8870560"/>
                <a:satOff val="-50468"/>
                <a:lumOff val="8040"/>
                <a:alphaOff val="0"/>
                <a:shade val="94000"/>
                <a:satMod val="135000"/>
              </a:schemeClr>
            </a:gs>
          </a:gsLst>
          <a:lin ang="16200000" scaled="0"/>
        </a:gradFill>
        <a:ln w="9525" cap="flat" cmpd="sng" algn="ctr">
          <a:solidFill>
            <a:schemeClr val="accent5">
              <a:hueOff val="8870560"/>
              <a:satOff val="-50468"/>
              <a:lumOff val="804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6D4F673-B1D8-4901-BD21-33A10E112204}">
      <dsp:nvSpPr>
        <dsp:cNvPr id="0" name=""/>
        <dsp:cNvSpPr/>
      </dsp:nvSpPr>
      <dsp:spPr>
        <a:xfrm>
          <a:off x="0" y="438081"/>
          <a:ext cx="8424936" cy="166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kumimoji="1" lang="zh-TW" sz="2400" kern="1200" dirty="0">
              <a:latin typeface="標楷體" panose="03000509000000000000" pitchFamily="65" charset="-120"/>
              <a:ea typeface="標楷體" panose="03000509000000000000" pitchFamily="65" charset="-120"/>
            </a:rPr>
            <a:t>教學機只是一種教學設計，安排增強的偶然性（</a:t>
          </a:r>
          <a:r>
            <a:rPr kumimoji="1" lang="en-US" sz="2400" kern="1200" dirty="0">
              <a:latin typeface="標楷體" panose="03000509000000000000" pitchFamily="65" charset="-120"/>
              <a:ea typeface="標楷體" panose="03000509000000000000" pitchFamily="65" charset="-120"/>
            </a:rPr>
            <a:t>contingencies</a:t>
          </a:r>
          <a:r>
            <a:rPr kumimoji="1" lang="zh-TW" sz="2400" kern="1200" dirty="0">
              <a:latin typeface="標楷體" panose="03000509000000000000" pitchFamily="65" charset="-120"/>
              <a:ea typeface="標楷體" panose="03000509000000000000" pitchFamily="65" charset="-120"/>
            </a:rPr>
            <a:t>）。</a:t>
          </a:r>
          <a:endParaRPr kumimoji="1" lang="en-US" altLang="zh-TW" sz="2400" kern="1200" dirty="0">
            <a:latin typeface="標楷體" panose="03000509000000000000" pitchFamily="65" charset="-120"/>
            <a:ea typeface="標楷體" panose="03000509000000000000" pitchFamily="65" charset="-120"/>
          </a:endParaRPr>
        </a:p>
        <a:p>
          <a:pPr marL="0" lvl="0" indent="0" algn="l" defTabSz="1066800" rtl="0">
            <a:lnSpc>
              <a:spcPct val="90000"/>
            </a:lnSpc>
            <a:spcBef>
              <a:spcPct val="0"/>
            </a:spcBef>
            <a:spcAft>
              <a:spcPct val="35000"/>
            </a:spcAft>
            <a:buNone/>
          </a:pPr>
          <a:r>
            <a:rPr kumimoji="1" lang="zh-TW" sz="2400" kern="1200" dirty="0">
              <a:latin typeface="標楷體" panose="03000509000000000000" pitchFamily="65" charset="-120"/>
              <a:ea typeface="標楷體" panose="03000509000000000000" pitchFamily="65" charset="-120"/>
            </a:rPr>
            <a:t>傳送編序教學的一項設計。為使學習加速，教學機是一種使教學快速、徹底、而加速的工具，它本身不會教學。</a:t>
          </a:r>
          <a:endParaRPr lang="zh-TW" sz="2400" kern="1200" dirty="0">
            <a:latin typeface="標楷體" panose="03000509000000000000" pitchFamily="65" charset="-120"/>
            <a:ea typeface="標楷體" panose="03000509000000000000" pitchFamily="65" charset="-120"/>
          </a:endParaRPr>
        </a:p>
      </dsp:txBody>
      <dsp:txXfrm>
        <a:off x="0" y="438081"/>
        <a:ext cx="8424936" cy="166875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E032E-9008-45EC-8F64-383F02A28A80}">
      <dsp:nvSpPr>
        <dsp:cNvPr id="0" name=""/>
        <dsp:cNvSpPr/>
      </dsp:nvSpPr>
      <dsp:spPr>
        <a:xfrm>
          <a:off x="0" y="2833"/>
          <a:ext cx="7992888" cy="614250"/>
        </a:xfrm>
        <a:prstGeom prst="round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sz="2400" kern="1200" dirty="0">
              <a:solidFill>
                <a:srgbClr val="131827"/>
              </a:solidFill>
              <a:latin typeface="標楷體" panose="03000509000000000000" pitchFamily="65" charset="-120"/>
              <a:ea typeface="標楷體" panose="03000509000000000000" pitchFamily="65" charset="-120"/>
            </a:rPr>
            <a:t>A</a:t>
          </a:r>
          <a:r>
            <a:rPr kumimoji="1" lang="zh-TW" sz="2400" kern="1200" dirty="0">
              <a:solidFill>
                <a:srgbClr val="131827"/>
              </a:solidFill>
              <a:latin typeface="標楷體" panose="03000509000000000000" pitchFamily="65" charset="-120"/>
              <a:ea typeface="標楷體" panose="03000509000000000000" pitchFamily="65" charset="-120"/>
            </a:rPr>
            <a:t>題目與答案分開設計，介紹課程內容；</a:t>
          </a:r>
          <a:endParaRPr lang="zh-TW" sz="2400" kern="1200" dirty="0">
            <a:solidFill>
              <a:srgbClr val="131827"/>
            </a:solidFill>
            <a:latin typeface="標楷體" panose="03000509000000000000" pitchFamily="65" charset="-120"/>
            <a:ea typeface="標楷體" panose="03000509000000000000" pitchFamily="65" charset="-120"/>
          </a:endParaRPr>
        </a:p>
      </dsp:txBody>
      <dsp:txXfrm>
        <a:off x="29985" y="32818"/>
        <a:ext cx="7932918" cy="554280"/>
      </dsp:txXfrm>
    </dsp:sp>
    <dsp:sp modelId="{688AFAF6-B48F-47EF-9BBD-B27AD0091093}">
      <dsp:nvSpPr>
        <dsp:cNvPr id="0" name=""/>
        <dsp:cNvSpPr/>
      </dsp:nvSpPr>
      <dsp:spPr>
        <a:xfrm>
          <a:off x="0" y="689083"/>
          <a:ext cx="7992888" cy="614250"/>
        </a:xfrm>
        <a:prstGeom prst="roundRect">
          <a:avLst/>
        </a:prstGeom>
        <a:solidFill>
          <a:schemeClr val="accent2">
            <a:hueOff val="-4870770"/>
            <a:satOff val="29287"/>
            <a:lumOff val="-12254"/>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sz="2400" kern="1200" dirty="0">
              <a:solidFill>
                <a:srgbClr val="131827"/>
              </a:solidFill>
              <a:latin typeface="標楷體" panose="03000509000000000000" pitchFamily="65" charset="-120"/>
              <a:ea typeface="標楷體" panose="03000509000000000000" pitchFamily="65" charset="-120"/>
            </a:rPr>
            <a:t>B</a:t>
          </a:r>
          <a:r>
            <a:rPr kumimoji="1" lang="zh-TW" sz="2400" kern="1200" dirty="0">
              <a:solidFill>
                <a:srgbClr val="131827"/>
              </a:solidFill>
              <a:latin typeface="標楷體" panose="03000509000000000000" pitchFamily="65" charset="-120"/>
              <a:ea typeface="標楷體" panose="03000509000000000000" pitchFamily="65" charset="-120"/>
            </a:rPr>
            <a:t>要求學生回憶並建構答案，不是只認清及選擇答案；</a:t>
          </a:r>
          <a:endParaRPr lang="zh-TW" sz="2400" kern="1200" dirty="0">
            <a:solidFill>
              <a:srgbClr val="131827"/>
            </a:solidFill>
            <a:latin typeface="標楷體" panose="03000509000000000000" pitchFamily="65" charset="-120"/>
            <a:ea typeface="標楷體" panose="03000509000000000000" pitchFamily="65" charset="-120"/>
          </a:endParaRPr>
        </a:p>
      </dsp:txBody>
      <dsp:txXfrm>
        <a:off x="29985" y="719068"/>
        <a:ext cx="7932918" cy="554280"/>
      </dsp:txXfrm>
    </dsp:sp>
    <dsp:sp modelId="{C9DC5EEE-6843-4386-916C-BF57F4787D9A}">
      <dsp:nvSpPr>
        <dsp:cNvPr id="0" name=""/>
        <dsp:cNvSpPr/>
      </dsp:nvSpPr>
      <dsp:spPr>
        <a:xfrm>
          <a:off x="0" y="1375333"/>
          <a:ext cx="7992888" cy="614250"/>
        </a:xfrm>
        <a:prstGeom prst="roundRect">
          <a:avLst/>
        </a:prstGeom>
        <a:solidFill>
          <a:schemeClr val="accent2">
            <a:hueOff val="-9741540"/>
            <a:satOff val="58574"/>
            <a:lumOff val="-24509"/>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sz="2400" kern="1200" dirty="0">
              <a:solidFill>
                <a:srgbClr val="131827"/>
              </a:solidFill>
              <a:latin typeface="標楷體" panose="03000509000000000000" pitchFamily="65" charset="-120"/>
              <a:ea typeface="標楷體" panose="03000509000000000000" pitchFamily="65" charset="-120"/>
            </a:rPr>
            <a:t>C</a:t>
          </a:r>
          <a:r>
            <a:rPr kumimoji="1" lang="zh-TW" sz="2400" kern="1200" dirty="0">
              <a:solidFill>
                <a:srgbClr val="131827"/>
              </a:solidFill>
              <a:latin typeface="標楷體" panose="03000509000000000000" pitchFamily="65" charset="-120"/>
              <a:ea typeface="標楷體" panose="03000509000000000000" pitchFamily="65" charset="-120"/>
            </a:rPr>
            <a:t>呈現答案，立即回饋。</a:t>
          </a:r>
          <a:endParaRPr lang="zh-TW" sz="2400" kern="1200" dirty="0">
            <a:solidFill>
              <a:srgbClr val="131827"/>
            </a:solidFill>
            <a:latin typeface="標楷體" panose="03000509000000000000" pitchFamily="65" charset="-120"/>
            <a:ea typeface="標楷體" panose="03000509000000000000" pitchFamily="65" charset="-120"/>
          </a:endParaRPr>
        </a:p>
      </dsp:txBody>
      <dsp:txXfrm>
        <a:off x="29985" y="1405318"/>
        <a:ext cx="7932918" cy="5542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E032E-9008-45EC-8F64-383F02A28A80}">
      <dsp:nvSpPr>
        <dsp:cNvPr id="0" name=""/>
        <dsp:cNvSpPr/>
      </dsp:nvSpPr>
      <dsp:spPr>
        <a:xfrm>
          <a:off x="0" y="195282"/>
          <a:ext cx="7992888" cy="923888"/>
        </a:xfrm>
        <a:prstGeom prst="round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altLang="zh-TW" sz="2400" kern="1200" dirty="0">
              <a:solidFill>
                <a:srgbClr val="131827"/>
              </a:solidFill>
              <a:latin typeface="標楷體" panose="03000509000000000000" pitchFamily="65" charset="-120"/>
              <a:ea typeface="標楷體" panose="03000509000000000000" pitchFamily="65" charset="-120"/>
            </a:rPr>
            <a:t>1.</a:t>
          </a:r>
          <a:r>
            <a:rPr kumimoji="1" lang="zh-TW" altLang="en-US" sz="2400" kern="1200" dirty="0">
              <a:solidFill>
                <a:srgbClr val="131827"/>
              </a:solidFill>
              <a:latin typeface="標楷體" panose="03000509000000000000" pitchFamily="65" charset="-120"/>
              <a:ea typeface="標楷體" panose="03000509000000000000" pitchFamily="65" charset="-120"/>
            </a:rPr>
            <a:t>結構性</a:t>
          </a:r>
          <a:r>
            <a:rPr kumimoji="1" lang="en-US" altLang="zh-TW" sz="2400" kern="1200" dirty="0">
              <a:solidFill>
                <a:srgbClr val="131827"/>
              </a:solidFill>
              <a:latin typeface="標楷體" panose="03000509000000000000" pitchFamily="65" charset="-120"/>
              <a:ea typeface="標楷體" panose="03000509000000000000" pitchFamily="65" charset="-120"/>
            </a:rPr>
            <a:t>:</a:t>
          </a:r>
          <a:r>
            <a:rPr kumimoji="1" lang="zh-TW" altLang="en-US" sz="2400" kern="1200" dirty="0">
              <a:solidFill>
                <a:srgbClr val="131827"/>
              </a:solidFill>
              <a:latin typeface="標楷體" panose="03000509000000000000" pitchFamily="65" charset="-120"/>
              <a:ea typeface="標楷體" panose="03000509000000000000" pitchFamily="65" charset="-120"/>
            </a:rPr>
            <a:t>教材分成更小的步驟，並依順序呈現。</a:t>
          </a:r>
          <a:endParaRPr lang="zh-TW" sz="2400" kern="1200" dirty="0">
            <a:solidFill>
              <a:srgbClr val="131827"/>
            </a:solidFill>
            <a:latin typeface="標楷體" panose="03000509000000000000" pitchFamily="65" charset="-120"/>
            <a:ea typeface="標楷體" panose="03000509000000000000" pitchFamily="65" charset="-120"/>
          </a:endParaRPr>
        </a:p>
      </dsp:txBody>
      <dsp:txXfrm>
        <a:off x="45100" y="240382"/>
        <a:ext cx="7902688" cy="833688"/>
      </dsp:txXfrm>
    </dsp:sp>
    <dsp:sp modelId="{32364131-8850-4EB5-9F00-16BA4D2E4C5A}">
      <dsp:nvSpPr>
        <dsp:cNvPr id="0" name=""/>
        <dsp:cNvSpPr/>
      </dsp:nvSpPr>
      <dsp:spPr>
        <a:xfrm>
          <a:off x="0" y="1415513"/>
          <a:ext cx="7992888" cy="1732336"/>
        </a:xfrm>
        <a:prstGeom prst="roundRect">
          <a:avLst/>
        </a:prstGeom>
        <a:solidFill>
          <a:schemeClr val="accent2">
            <a:hueOff val="-9741540"/>
            <a:satOff val="58574"/>
            <a:lumOff val="-24509"/>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altLang="zh-TW" sz="2400" kern="1200" dirty="0">
              <a:solidFill>
                <a:srgbClr val="131827"/>
              </a:solidFill>
              <a:latin typeface="標楷體" panose="03000509000000000000" pitchFamily="65" charset="-120"/>
              <a:ea typeface="標楷體" panose="03000509000000000000" pitchFamily="65" charset="-120"/>
            </a:rPr>
            <a:t>2.</a:t>
          </a:r>
          <a:r>
            <a:rPr lang="zh-TW" altLang="en-US" sz="2400" kern="1200" dirty="0">
              <a:solidFill>
                <a:srgbClr val="131827"/>
              </a:solidFill>
              <a:latin typeface="標楷體" panose="03000509000000000000" pitchFamily="65" charset="-120"/>
              <a:ea typeface="標楷體" panose="03000509000000000000" pitchFamily="65" charset="-120"/>
            </a:rPr>
            <a:t>功能性</a:t>
          </a:r>
          <a:r>
            <a:rPr lang="en-US" altLang="zh-TW" sz="2400" kern="1200" dirty="0">
              <a:solidFill>
                <a:srgbClr val="131827"/>
              </a:solidFill>
              <a:latin typeface="標楷體" panose="03000509000000000000" pitchFamily="65" charset="-120"/>
              <a:ea typeface="標楷體" panose="03000509000000000000" pitchFamily="65" charset="-120"/>
            </a:rPr>
            <a:t>:</a:t>
          </a:r>
          <a:r>
            <a:rPr lang="zh-TW" altLang="en-US" sz="2400" kern="1200" dirty="0">
              <a:solidFill>
                <a:srgbClr val="131827"/>
              </a:solidFill>
              <a:latin typeface="標楷體" panose="03000509000000000000" pitchFamily="65" charset="-120"/>
              <a:ea typeface="標楷體" panose="03000509000000000000" pitchFamily="65" charset="-120"/>
            </a:rPr>
            <a:t>編序教學強化學生的反應。學生答對了，立即強化反應。然而強化之前，必先反應。編序是困難的。它牽涉到複雜而微妙的互動</a:t>
          </a:r>
          <a:r>
            <a:rPr lang="en-US" altLang="zh-TW" sz="2400" kern="1200" dirty="0">
              <a:solidFill>
                <a:srgbClr val="131827"/>
              </a:solidFill>
              <a:latin typeface="標楷體" panose="03000509000000000000" pitchFamily="65" charset="-120"/>
              <a:ea typeface="標楷體" panose="03000509000000000000" pitchFamily="65" charset="-120"/>
            </a:rPr>
            <a:t>――</a:t>
          </a:r>
          <a:r>
            <a:rPr lang="zh-TW" altLang="en-US" sz="2400" kern="1200" dirty="0">
              <a:solidFill>
                <a:srgbClr val="131827"/>
              </a:solidFill>
              <a:latin typeface="標楷體" panose="03000509000000000000" pitchFamily="65" charset="-120"/>
              <a:ea typeface="標楷體" panose="03000509000000000000" pitchFamily="65" charset="-120"/>
            </a:rPr>
            <a:t>編序人員、方案、及學生以三個層次</a:t>
          </a:r>
          <a:r>
            <a:rPr lang="en-US" altLang="zh-TW" sz="2400" kern="1200" dirty="0">
              <a:solidFill>
                <a:srgbClr val="131827"/>
              </a:solidFill>
              <a:latin typeface="標楷體" panose="03000509000000000000" pitchFamily="65" charset="-120"/>
              <a:ea typeface="標楷體" panose="03000509000000000000" pitchFamily="65" charset="-120"/>
            </a:rPr>
            <a:t>――</a:t>
          </a:r>
          <a:r>
            <a:rPr lang="zh-TW" altLang="en-US" sz="2400" kern="1200" dirty="0">
              <a:solidFill>
                <a:srgbClr val="131827"/>
              </a:solidFill>
              <a:latin typeface="標楷體" panose="03000509000000000000" pitchFamily="65" charset="-120"/>
              <a:ea typeface="標楷體" panose="03000509000000000000" pitchFamily="65" charset="-120"/>
            </a:rPr>
            <a:t>文化的（教育）、人際的（教學）、及個人的（學習）互動。</a:t>
          </a:r>
          <a:endParaRPr lang="zh-TW" sz="2400" kern="1200" dirty="0">
            <a:solidFill>
              <a:srgbClr val="131827"/>
            </a:solidFill>
            <a:latin typeface="標楷體" panose="03000509000000000000" pitchFamily="65" charset="-120"/>
            <a:ea typeface="標楷體" panose="03000509000000000000" pitchFamily="65" charset="-120"/>
          </a:endParaRPr>
        </a:p>
      </dsp:txBody>
      <dsp:txXfrm>
        <a:off x="84566" y="1500079"/>
        <a:ext cx="7823756" cy="156320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4E4A0D-2D0F-40BC-AB63-193C42B48FA8}">
      <dsp:nvSpPr>
        <dsp:cNvPr id="0" name=""/>
        <dsp:cNvSpPr/>
      </dsp:nvSpPr>
      <dsp:spPr>
        <a:xfrm>
          <a:off x="0" y="334304"/>
          <a:ext cx="7704856" cy="809439"/>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kumimoji="1" lang="en-US" altLang="zh-TW" sz="2800" kern="1200" dirty="0">
              <a:solidFill>
                <a:srgbClr val="131827"/>
              </a:solidFill>
              <a:latin typeface="標楷體" panose="03000509000000000000" pitchFamily="65" charset="-120"/>
              <a:ea typeface="標楷體" panose="03000509000000000000" pitchFamily="65" charset="-120"/>
            </a:rPr>
            <a:t>(3)</a:t>
          </a:r>
          <a:r>
            <a:rPr kumimoji="1" lang="zh-TW" altLang="en-US" sz="2800" kern="1200" dirty="0">
              <a:solidFill>
                <a:srgbClr val="131827"/>
              </a:solidFill>
              <a:latin typeface="標楷體" panose="03000509000000000000" pitchFamily="65" charset="-120"/>
              <a:ea typeface="標楷體" panose="03000509000000000000" pitchFamily="65" charset="-120"/>
            </a:rPr>
            <a:t>在文化的層次方面，教育需要：</a:t>
          </a:r>
        </a:p>
      </dsp:txBody>
      <dsp:txXfrm>
        <a:off x="39514" y="373818"/>
        <a:ext cx="7625828" cy="730411"/>
      </dsp:txXfrm>
    </dsp:sp>
    <dsp:sp modelId="{8E9583BF-2BEC-4269-8D63-577340CF6803}">
      <dsp:nvSpPr>
        <dsp:cNvPr id="0" name=""/>
        <dsp:cNvSpPr/>
      </dsp:nvSpPr>
      <dsp:spPr>
        <a:xfrm>
          <a:off x="0" y="1364379"/>
          <a:ext cx="7704856" cy="2117748"/>
        </a:xfrm>
        <a:prstGeom prst="rect">
          <a:avLst/>
        </a:prstGeom>
        <a:solidFill>
          <a:srgbClr val="F0F8FA"/>
        </a:solid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44629" tIns="35560" rIns="199136" bIns="35560" numCol="1" spcCol="1270" anchor="ctr" anchorCtr="0">
          <a:noAutofit/>
        </a:bodyPr>
        <a:lstStyle/>
        <a:p>
          <a:pPr marL="285750" lvl="1" indent="-285750" algn="l" defTabSz="1244600" rtl="0">
            <a:lnSpc>
              <a:spcPct val="90000"/>
            </a:lnSpc>
            <a:spcBef>
              <a:spcPct val="0"/>
            </a:spcBef>
            <a:spcAft>
              <a:spcPct val="20000"/>
            </a:spcAft>
            <a:buChar char="•"/>
          </a:pPr>
          <a:r>
            <a:rPr lang="en-US" altLang="zh-TW" sz="2800" kern="1200" dirty="0">
              <a:solidFill>
                <a:srgbClr val="131827"/>
              </a:solidFill>
              <a:latin typeface="標楷體" panose="03000509000000000000" pitchFamily="65" charset="-120"/>
              <a:ea typeface="標楷體" panose="03000509000000000000" pitchFamily="65" charset="-120"/>
            </a:rPr>
            <a:t>A</a:t>
          </a:r>
          <a:r>
            <a:rPr lang="zh-TW" altLang="zh-TW" sz="2800" kern="1200" dirty="0">
              <a:solidFill>
                <a:srgbClr val="131827"/>
              </a:solidFill>
              <a:latin typeface="標楷體" panose="03000509000000000000" pitchFamily="65" charset="-120"/>
              <a:ea typeface="標楷體" panose="03000509000000000000" pitchFamily="65" charset="-120"/>
            </a:rPr>
            <a:t>編序人員帶領學生把握編序人員的要點；</a:t>
          </a:r>
          <a:endParaRPr lang="zh-TW" sz="2800" kern="1200" dirty="0">
            <a:solidFill>
              <a:srgbClr val="131827"/>
            </a:solidFill>
            <a:latin typeface="標楷體" panose="03000509000000000000" pitchFamily="65" charset="-120"/>
            <a:ea typeface="標楷體" panose="03000509000000000000" pitchFamily="65" charset="-120"/>
          </a:endParaRPr>
        </a:p>
        <a:p>
          <a:pPr marL="285750" lvl="1" indent="-285750" algn="l" defTabSz="1244600" rtl="0">
            <a:lnSpc>
              <a:spcPct val="90000"/>
            </a:lnSpc>
            <a:spcBef>
              <a:spcPct val="0"/>
            </a:spcBef>
            <a:spcAft>
              <a:spcPct val="20000"/>
            </a:spcAft>
            <a:buChar char="•"/>
          </a:pPr>
          <a:r>
            <a:rPr lang="en-US" altLang="zh-TW" sz="2800" kern="1200" dirty="0">
              <a:solidFill>
                <a:srgbClr val="131827"/>
              </a:solidFill>
              <a:latin typeface="標楷體" panose="03000509000000000000" pitchFamily="65" charset="-120"/>
              <a:ea typeface="標楷體" panose="03000509000000000000" pitchFamily="65" charset="-120"/>
            </a:rPr>
            <a:t>B</a:t>
          </a:r>
          <a:r>
            <a:rPr lang="zh-TW" altLang="zh-TW" sz="2800" kern="1200" dirty="0">
              <a:solidFill>
                <a:srgbClr val="131827"/>
              </a:solidFill>
              <a:latin typeface="標楷體" panose="03000509000000000000" pitchFamily="65" charset="-120"/>
              <a:ea typeface="標楷體" panose="03000509000000000000" pitchFamily="65" charset="-120"/>
            </a:rPr>
            <a:t>學生帶領編序把握學習的要點。這樣可以確保知識得以保存在文化中，也可以有效地分析。</a:t>
          </a:r>
          <a:endParaRPr lang="zh-TW" sz="2800" kern="1200" dirty="0">
            <a:solidFill>
              <a:srgbClr val="131827"/>
            </a:solidFill>
            <a:latin typeface="標楷體" panose="03000509000000000000" pitchFamily="65" charset="-120"/>
            <a:ea typeface="標楷體" panose="03000509000000000000" pitchFamily="65" charset="-120"/>
          </a:endParaRPr>
        </a:p>
      </dsp:txBody>
      <dsp:txXfrm>
        <a:off x="0" y="1364379"/>
        <a:ext cx="7704856" cy="211774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CCA26-9DD9-4707-81A1-8070A18AAC49}">
      <dsp:nvSpPr>
        <dsp:cNvPr id="0" name=""/>
        <dsp:cNvSpPr/>
      </dsp:nvSpPr>
      <dsp:spPr>
        <a:xfrm>
          <a:off x="0" y="0"/>
          <a:ext cx="8136904" cy="719968"/>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kumimoji="1" lang="en-US" sz="2800" kern="1200" dirty="0">
              <a:latin typeface="標楷體" panose="03000509000000000000" pitchFamily="65" charset="-120"/>
              <a:ea typeface="標楷體" panose="03000509000000000000" pitchFamily="65" charset="-120"/>
            </a:rPr>
            <a:t>(2)</a:t>
          </a:r>
          <a:r>
            <a:rPr kumimoji="1" lang="zh-TW" sz="2800" kern="1200" dirty="0">
              <a:latin typeface="標楷體" panose="03000509000000000000" pitchFamily="65" charset="-120"/>
              <a:ea typeface="標楷體" panose="03000509000000000000" pitchFamily="65" charset="-120"/>
            </a:rPr>
            <a:t>在人際關係的層次方面，教學需要：</a:t>
          </a:r>
          <a:endParaRPr lang="zh-TW" sz="2800" kern="1200" dirty="0">
            <a:latin typeface="標楷體" panose="03000509000000000000" pitchFamily="65" charset="-120"/>
            <a:ea typeface="標楷體" panose="03000509000000000000" pitchFamily="65" charset="-120"/>
          </a:endParaRPr>
        </a:p>
      </dsp:txBody>
      <dsp:txXfrm>
        <a:off x="35146" y="35146"/>
        <a:ext cx="8066612" cy="649676"/>
      </dsp:txXfrm>
    </dsp:sp>
    <dsp:sp modelId="{F1A05DE7-4477-4390-BA1B-669F69D33F64}">
      <dsp:nvSpPr>
        <dsp:cNvPr id="0" name=""/>
        <dsp:cNvSpPr/>
      </dsp:nvSpPr>
      <dsp:spPr>
        <a:xfrm>
          <a:off x="0" y="784236"/>
          <a:ext cx="8136904" cy="3615992"/>
        </a:xfrm>
        <a:prstGeom prst="rect">
          <a:avLst/>
        </a:prstGeom>
        <a:solidFill>
          <a:schemeClr val="bg2">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258347" tIns="35560" rIns="199136" bIns="35560" numCol="1" spcCol="1270" anchor="ctr" anchorCtr="0">
          <a:noAutofit/>
        </a:bodyPr>
        <a:lstStyle/>
        <a:p>
          <a:pPr marL="285750" lvl="1" indent="-285750" algn="l" defTabSz="1244600" rtl="0">
            <a:lnSpc>
              <a:spcPct val="90000"/>
            </a:lnSpc>
            <a:spcBef>
              <a:spcPct val="0"/>
            </a:spcBef>
            <a:spcAft>
              <a:spcPct val="20000"/>
            </a:spcAft>
            <a:buChar char="•"/>
          </a:pPr>
          <a:r>
            <a:rPr lang="en-US" altLang="zh-TW" sz="2800" kern="1200" dirty="0">
              <a:latin typeface="標楷體" panose="03000509000000000000" pitchFamily="65" charset="-120"/>
              <a:ea typeface="標楷體" panose="03000509000000000000" pitchFamily="65" charset="-120"/>
            </a:rPr>
            <a:t>A</a:t>
          </a:r>
          <a:r>
            <a:rPr lang="zh-TW" altLang="en-US" sz="2800" kern="1200" dirty="0">
              <a:latin typeface="標楷體" panose="03000509000000000000" pitchFamily="65" charset="-120"/>
              <a:ea typeface="標楷體" panose="03000509000000000000" pitchFamily="65" charset="-120"/>
            </a:rPr>
            <a:t>界定教學的內容；</a:t>
          </a:r>
          <a:endParaRPr lang="zh-TW" sz="2800" kern="1200" dirty="0">
            <a:latin typeface="標楷體" panose="03000509000000000000" pitchFamily="65" charset="-120"/>
            <a:ea typeface="標楷體" panose="03000509000000000000" pitchFamily="65" charset="-120"/>
          </a:endParaRPr>
        </a:p>
        <a:p>
          <a:pPr marL="285750" lvl="1" indent="-285750" algn="l" defTabSz="1244600" rtl="0">
            <a:lnSpc>
              <a:spcPct val="90000"/>
            </a:lnSpc>
            <a:spcBef>
              <a:spcPct val="0"/>
            </a:spcBef>
            <a:spcAft>
              <a:spcPct val="20000"/>
            </a:spcAft>
            <a:buChar char="•"/>
          </a:pPr>
          <a:r>
            <a:rPr lang="en-US" altLang="zh-TW" sz="2800" kern="1200" dirty="0">
              <a:latin typeface="標楷體" panose="03000509000000000000" pitchFamily="65" charset="-120"/>
              <a:ea typeface="標楷體" panose="03000509000000000000" pitchFamily="65" charset="-120"/>
            </a:rPr>
            <a:t>B</a:t>
          </a:r>
          <a:r>
            <a:rPr lang="zh-TW" altLang="en-US" sz="2800" kern="1200" dirty="0">
              <a:latin typeface="標楷體" panose="03000509000000000000" pitchFamily="65" charset="-120"/>
              <a:ea typeface="標楷體" panose="03000509000000000000" pitchFamily="65" charset="-120"/>
            </a:rPr>
            <a:t>按順序編排；</a:t>
          </a:r>
          <a:endParaRPr lang="zh-TW" sz="2800" kern="1200" dirty="0">
            <a:latin typeface="標楷體" panose="03000509000000000000" pitchFamily="65" charset="-120"/>
            <a:ea typeface="標楷體" panose="03000509000000000000" pitchFamily="65" charset="-120"/>
          </a:endParaRPr>
        </a:p>
        <a:p>
          <a:pPr marL="285750" lvl="1" indent="-285750" algn="l" defTabSz="1244600" rtl="0">
            <a:lnSpc>
              <a:spcPct val="90000"/>
            </a:lnSpc>
            <a:spcBef>
              <a:spcPct val="0"/>
            </a:spcBef>
            <a:spcAft>
              <a:spcPct val="20000"/>
            </a:spcAft>
            <a:buChar char="•"/>
          </a:pPr>
          <a:r>
            <a:rPr lang="en-US" altLang="zh-TW" sz="2800" kern="1200" dirty="0">
              <a:latin typeface="標楷體" panose="03000509000000000000" pitchFamily="65" charset="-120"/>
              <a:ea typeface="標楷體" panose="03000509000000000000" pitchFamily="65" charset="-120"/>
            </a:rPr>
            <a:t>C</a:t>
          </a:r>
          <a:r>
            <a:rPr lang="zh-TW" altLang="en-US" sz="2800" kern="1200" dirty="0">
              <a:latin typeface="標楷體" panose="03000509000000000000" pitchFamily="65" charset="-120"/>
              <a:ea typeface="標楷體" panose="03000509000000000000" pitchFamily="65" charset="-120"/>
            </a:rPr>
            <a:t>在刺激的控制下，帶動學生反應；</a:t>
          </a:r>
          <a:endParaRPr lang="zh-TW" sz="2800" kern="1200" dirty="0">
            <a:latin typeface="標楷體" panose="03000509000000000000" pitchFamily="65" charset="-120"/>
            <a:ea typeface="標楷體" panose="03000509000000000000" pitchFamily="65" charset="-120"/>
          </a:endParaRPr>
        </a:p>
        <a:p>
          <a:pPr marL="285750" lvl="1" indent="-285750" algn="l" defTabSz="1244600" rtl="0">
            <a:lnSpc>
              <a:spcPct val="90000"/>
            </a:lnSpc>
            <a:spcBef>
              <a:spcPct val="0"/>
            </a:spcBef>
            <a:spcAft>
              <a:spcPct val="20000"/>
            </a:spcAft>
            <a:buChar char="•"/>
          </a:pPr>
          <a:r>
            <a:rPr lang="en-US" altLang="zh-TW" sz="2800" kern="1200" dirty="0">
              <a:latin typeface="標楷體" panose="03000509000000000000" pitchFamily="65" charset="-120"/>
              <a:ea typeface="標楷體" panose="03000509000000000000" pitchFamily="65" charset="-120"/>
            </a:rPr>
            <a:t>D</a:t>
          </a:r>
          <a:r>
            <a:rPr lang="zh-TW" altLang="en-US" sz="2800" kern="1200" dirty="0">
              <a:latin typeface="標楷體" panose="03000509000000000000" pitchFamily="65" charset="-120"/>
              <a:ea typeface="標楷體" panose="03000509000000000000" pitchFamily="65" charset="-120"/>
            </a:rPr>
            <a:t>遷移並增加控制；</a:t>
          </a:r>
          <a:endParaRPr lang="zh-TW" sz="2800" kern="1200" dirty="0">
            <a:latin typeface="標楷體" panose="03000509000000000000" pitchFamily="65" charset="-120"/>
            <a:ea typeface="標楷體" panose="03000509000000000000" pitchFamily="65" charset="-120"/>
          </a:endParaRPr>
        </a:p>
        <a:p>
          <a:pPr marL="285750" lvl="1" indent="-285750" algn="l" defTabSz="1244600" rtl="0">
            <a:lnSpc>
              <a:spcPct val="90000"/>
            </a:lnSpc>
            <a:spcBef>
              <a:spcPct val="0"/>
            </a:spcBef>
            <a:spcAft>
              <a:spcPct val="20000"/>
            </a:spcAft>
            <a:buChar char="•"/>
          </a:pPr>
          <a:r>
            <a:rPr lang="en-US" altLang="zh-TW" sz="2800" kern="1200" dirty="0">
              <a:latin typeface="標楷體" panose="03000509000000000000" pitchFamily="65" charset="-120"/>
              <a:ea typeface="標楷體" panose="03000509000000000000" pitchFamily="65" charset="-120"/>
            </a:rPr>
            <a:t>E</a:t>
          </a:r>
          <a:r>
            <a:rPr lang="zh-TW" altLang="en-US" sz="2800" kern="1200" dirty="0">
              <a:latin typeface="標楷體" panose="03000509000000000000" pitchFamily="65" charset="-120"/>
              <a:ea typeface="標楷體" panose="03000509000000000000" pitchFamily="65" charset="-120"/>
            </a:rPr>
            <a:t>統整以前資料和新資料以維持行為強度；</a:t>
          </a:r>
          <a:endParaRPr lang="zh-TW" sz="2800" kern="1200" dirty="0">
            <a:latin typeface="標楷體" panose="03000509000000000000" pitchFamily="65" charset="-120"/>
            <a:ea typeface="標楷體" panose="03000509000000000000" pitchFamily="65" charset="-120"/>
          </a:endParaRPr>
        </a:p>
        <a:p>
          <a:pPr marL="285750" lvl="1" indent="-285750" algn="l" defTabSz="1244600" rtl="0">
            <a:lnSpc>
              <a:spcPct val="90000"/>
            </a:lnSpc>
            <a:spcBef>
              <a:spcPct val="0"/>
            </a:spcBef>
            <a:spcAft>
              <a:spcPct val="20000"/>
            </a:spcAft>
            <a:buChar char="•"/>
          </a:pPr>
          <a:r>
            <a:rPr lang="en-US" altLang="zh-TW" sz="2800" kern="1200" dirty="0">
              <a:latin typeface="標楷體" panose="03000509000000000000" pitchFamily="65" charset="-120"/>
              <a:ea typeface="標楷體" panose="03000509000000000000" pitchFamily="65" charset="-120"/>
            </a:rPr>
            <a:t>F</a:t>
          </a:r>
          <a:r>
            <a:rPr lang="zh-TW" altLang="en-US" sz="2800" kern="1200" dirty="0">
              <a:latin typeface="標楷體" panose="03000509000000000000" pitchFamily="65" charset="-120"/>
              <a:ea typeface="標楷體" panose="03000509000000000000" pitchFamily="65" charset="-120"/>
            </a:rPr>
            <a:t>教材編序以便</a:t>
          </a:r>
          <a:r>
            <a:rPr lang="en-US" altLang="zh-TW" sz="2800" kern="1200" dirty="0">
              <a:latin typeface="標楷體" panose="03000509000000000000" pitchFamily="65" charset="-120"/>
              <a:ea typeface="標楷體" panose="03000509000000000000" pitchFamily="65" charset="-120"/>
            </a:rPr>
            <a:t>95</a:t>
          </a:r>
          <a:r>
            <a:rPr lang="zh-TW" altLang="en-US" sz="2800" kern="1200" dirty="0">
              <a:latin typeface="標楷體" panose="03000509000000000000" pitchFamily="65" charset="-120"/>
              <a:ea typeface="標楷體" panose="03000509000000000000" pitchFamily="65" charset="-120"/>
            </a:rPr>
            <a:t>％的正確反應；</a:t>
          </a:r>
          <a:endParaRPr lang="zh-TW" sz="2800" kern="1200" dirty="0">
            <a:latin typeface="標楷體" panose="03000509000000000000" pitchFamily="65" charset="-120"/>
            <a:ea typeface="標楷體" panose="03000509000000000000" pitchFamily="65" charset="-120"/>
          </a:endParaRPr>
        </a:p>
        <a:p>
          <a:pPr marL="285750" lvl="1" indent="-285750" algn="l" defTabSz="1244600" rtl="0">
            <a:lnSpc>
              <a:spcPct val="90000"/>
            </a:lnSpc>
            <a:spcBef>
              <a:spcPct val="0"/>
            </a:spcBef>
            <a:spcAft>
              <a:spcPct val="20000"/>
            </a:spcAft>
            <a:buChar char="•"/>
          </a:pPr>
          <a:r>
            <a:rPr lang="en-US" altLang="zh-TW" sz="2800" kern="1200" dirty="0">
              <a:latin typeface="標楷體" panose="03000509000000000000" pitchFamily="65" charset="-120"/>
              <a:ea typeface="標楷體" panose="03000509000000000000" pitchFamily="65" charset="-120"/>
            </a:rPr>
            <a:t>G</a:t>
          </a:r>
          <a:r>
            <a:rPr lang="zh-TW" altLang="en-US" sz="2800" kern="1200" dirty="0">
              <a:latin typeface="標楷體" panose="03000509000000000000" pitchFamily="65" charset="-120"/>
              <a:ea typeface="標楷體" panose="03000509000000000000" pitchFamily="65" charset="-120"/>
            </a:rPr>
            <a:t>少於</a:t>
          </a:r>
          <a:r>
            <a:rPr lang="en-US" altLang="zh-TW" sz="2800" kern="1200" dirty="0">
              <a:latin typeface="標楷體" panose="03000509000000000000" pitchFamily="65" charset="-120"/>
              <a:ea typeface="標楷體" panose="03000509000000000000" pitchFamily="65" charset="-120"/>
            </a:rPr>
            <a:t>95</a:t>
          </a:r>
          <a:r>
            <a:rPr lang="zh-TW" altLang="en-US" sz="2800" kern="1200" dirty="0">
              <a:latin typeface="標楷體" panose="03000509000000000000" pitchFamily="65" charset="-120"/>
              <a:ea typeface="標楷體" panose="03000509000000000000" pitchFamily="65" charset="-120"/>
            </a:rPr>
            <a:t>％的正確反應，應負起責任。</a:t>
          </a:r>
          <a:endParaRPr lang="zh-TW" sz="2800" kern="1200" dirty="0">
            <a:latin typeface="標楷體" panose="03000509000000000000" pitchFamily="65" charset="-120"/>
            <a:ea typeface="標楷體" panose="03000509000000000000" pitchFamily="65" charset="-120"/>
          </a:endParaRPr>
        </a:p>
      </dsp:txBody>
      <dsp:txXfrm>
        <a:off x="0" y="784236"/>
        <a:ext cx="8136904" cy="361599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4E4A0D-2D0F-40BC-AB63-193C42B48FA8}">
      <dsp:nvSpPr>
        <dsp:cNvPr id="0" name=""/>
        <dsp:cNvSpPr/>
      </dsp:nvSpPr>
      <dsp:spPr>
        <a:xfrm>
          <a:off x="0" y="0"/>
          <a:ext cx="7704856" cy="1161015"/>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kumimoji="1" lang="en-US" sz="2800" kern="1200" dirty="0">
              <a:solidFill>
                <a:srgbClr val="131827"/>
              </a:solidFill>
              <a:latin typeface="標楷體" panose="03000509000000000000" pitchFamily="65" charset="-120"/>
              <a:ea typeface="標楷體" panose="03000509000000000000" pitchFamily="65" charset="-120"/>
            </a:rPr>
            <a:t>(1)</a:t>
          </a:r>
          <a:r>
            <a:rPr kumimoji="1" lang="zh-TW" sz="2800" kern="1200" dirty="0">
              <a:solidFill>
                <a:srgbClr val="131827"/>
              </a:solidFill>
              <a:latin typeface="標楷體" panose="03000509000000000000" pitchFamily="65" charset="-120"/>
              <a:ea typeface="標楷體" panose="03000509000000000000" pitchFamily="65" charset="-120"/>
            </a:rPr>
            <a:t>在個人的層次方面，學習需要：</a:t>
          </a:r>
          <a:endParaRPr lang="zh-TW" sz="2800" kern="1200" dirty="0">
            <a:solidFill>
              <a:srgbClr val="131827"/>
            </a:solidFill>
            <a:latin typeface="標楷體" panose="03000509000000000000" pitchFamily="65" charset="-120"/>
            <a:ea typeface="標楷體" panose="03000509000000000000" pitchFamily="65" charset="-120"/>
          </a:endParaRPr>
        </a:p>
      </dsp:txBody>
      <dsp:txXfrm>
        <a:off x="56676" y="56676"/>
        <a:ext cx="7591504" cy="1047663"/>
      </dsp:txXfrm>
    </dsp:sp>
    <dsp:sp modelId="{8E9583BF-2BEC-4269-8D63-577340CF6803}">
      <dsp:nvSpPr>
        <dsp:cNvPr id="0" name=""/>
        <dsp:cNvSpPr/>
      </dsp:nvSpPr>
      <dsp:spPr>
        <a:xfrm>
          <a:off x="0" y="1164304"/>
          <a:ext cx="7704856" cy="2220071"/>
        </a:xfrm>
        <a:prstGeom prst="rect">
          <a:avLst/>
        </a:prstGeom>
        <a:solidFill>
          <a:srgbClr val="FFFFFF"/>
        </a:solid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44629" tIns="35560" rIns="199136" bIns="35560" numCol="1" spcCol="1270" anchor="ctr" anchorCtr="0">
          <a:noAutofit/>
        </a:bodyPr>
        <a:lstStyle/>
        <a:p>
          <a:pPr marL="285750" lvl="1" indent="-285750" algn="l" defTabSz="1244600" rtl="0">
            <a:lnSpc>
              <a:spcPct val="90000"/>
            </a:lnSpc>
            <a:spcBef>
              <a:spcPct val="0"/>
            </a:spcBef>
            <a:spcAft>
              <a:spcPct val="20000"/>
            </a:spcAft>
            <a:buChar char="•"/>
          </a:pPr>
          <a:r>
            <a:rPr lang="en-US" altLang="zh-TW" sz="2800" kern="1200" dirty="0">
              <a:latin typeface="標楷體" panose="03000509000000000000" pitchFamily="65" charset="-120"/>
              <a:ea typeface="標楷體" panose="03000509000000000000" pitchFamily="65" charset="-120"/>
            </a:rPr>
            <a:t>A</a:t>
          </a:r>
          <a:r>
            <a:rPr lang="zh-TW" altLang="en-US" sz="2800" kern="1200" dirty="0">
              <a:latin typeface="標楷體" panose="03000509000000000000" pitchFamily="65" charset="-120"/>
              <a:ea typeface="標楷體" panose="03000509000000000000" pitchFamily="65" charset="-120"/>
            </a:rPr>
            <a:t>先學會目前的教材，才能往前繼續學習；</a:t>
          </a:r>
          <a:endParaRPr lang="zh-TW" sz="2800" kern="1200" dirty="0">
            <a:latin typeface="標楷體" panose="03000509000000000000" pitchFamily="65" charset="-120"/>
            <a:ea typeface="標楷體" panose="03000509000000000000" pitchFamily="65" charset="-120"/>
          </a:endParaRPr>
        </a:p>
        <a:p>
          <a:pPr marL="285750" lvl="1" indent="-285750" algn="l" defTabSz="1244600" rtl="0">
            <a:lnSpc>
              <a:spcPct val="90000"/>
            </a:lnSpc>
            <a:spcBef>
              <a:spcPct val="0"/>
            </a:spcBef>
            <a:spcAft>
              <a:spcPct val="20000"/>
            </a:spcAft>
            <a:buChar char="•"/>
          </a:pPr>
          <a:r>
            <a:rPr lang="en-US" altLang="zh-TW" sz="2800" kern="1200" dirty="0">
              <a:latin typeface="標楷體" panose="03000509000000000000" pitchFamily="65" charset="-120"/>
              <a:ea typeface="標楷體" panose="03000509000000000000" pitchFamily="65" charset="-120"/>
            </a:rPr>
            <a:t>B</a:t>
          </a:r>
          <a:r>
            <a:rPr lang="zh-TW" altLang="en-US" sz="2800" kern="1200" dirty="0">
              <a:latin typeface="標楷體" panose="03000509000000000000" pitchFamily="65" charset="-120"/>
              <a:ea typeface="標楷體" panose="03000509000000000000" pitchFamily="65" charset="-120"/>
            </a:rPr>
            <a:t>唯有準備就緒時，才能呈現新教材；</a:t>
          </a:r>
          <a:endParaRPr lang="zh-TW" sz="2800" kern="1200" dirty="0">
            <a:latin typeface="標楷體" panose="03000509000000000000" pitchFamily="65" charset="-120"/>
            <a:ea typeface="標楷體" panose="03000509000000000000" pitchFamily="65" charset="-120"/>
          </a:endParaRPr>
        </a:p>
        <a:p>
          <a:pPr marL="285750" lvl="1" indent="-285750" algn="l" defTabSz="1244600" rtl="0">
            <a:lnSpc>
              <a:spcPct val="90000"/>
            </a:lnSpc>
            <a:spcBef>
              <a:spcPct val="0"/>
            </a:spcBef>
            <a:spcAft>
              <a:spcPct val="20000"/>
            </a:spcAft>
            <a:buChar char="•"/>
          </a:pPr>
          <a:r>
            <a:rPr lang="en-US" altLang="zh-TW" sz="2800" kern="1200" dirty="0">
              <a:latin typeface="標楷體" panose="03000509000000000000" pitchFamily="65" charset="-120"/>
              <a:ea typeface="標楷體" panose="03000509000000000000" pitchFamily="65" charset="-120"/>
            </a:rPr>
            <a:t>C</a:t>
          </a:r>
          <a:r>
            <a:rPr lang="zh-TW" altLang="en-US" sz="2800" kern="1200" dirty="0">
              <a:latin typeface="標楷體" panose="03000509000000000000" pitchFamily="65" charset="-120"/>
              <a:ea typeface="標楷體" panose="03000509000000000000" pitchFamily="65" charset="-120"/>
            </a:rPr>
            <a:t>透過技術，誘導正確答案；</a:t>
          </a:r>
          <a:endParaRPr lang="zh-TW" sz="2800" kern="1200" dirty="0">
            <a:latin typeface="標楷體" panose="03000509000000000000" pitchFamily="65" charset="-120"/>
            <a:ea typeface="標楷體" panose="03000509000000000000" pitchFamily="65" charset="-120"/>
          </a:endParaRPr>
        </a:p>
        <a:p>
          <a:pPr marL="285750" lvl="1" indent="-285750" algn="l" defTabSz="1244600" rtl="0">
            <a:lnSpc>
              <a:spcPct val="90000"/>
            </a:lnSpc>
            <a:spcBef>
              <a:spcPct val="0"/>
            </a:spcBef>
            <a:spcAft>
              <a:spcPct val="20000"/>
            </a:spcAft>
            <a:buChar char="•"/>
          </a:pPr>
          <a:r>
            <a:rPr lang="en-US" altLang="zh-TW" sz="2800" kern="1200" dirty="0">
              <a:latin typeface="標楷體" panose="03000509000000000000" pitchFamily="65" charset="-120"/>
              <a:ea typeface="標楷體" panose="03000509000000000000" pitchFamily="65" charset="-120"/>
            </a:rPr>
            <a:t>D</a:t>
          </a:r>
          <a:r>
            <a:rPr lang="zh-TW" altLang="en-US" sz="2800" kern="1200" dirty="0">
              <a:latin typeface="標楷體" panose="03000509000000000000" pitchFamily="65" charset="-120"/>
              <a:ea typeface="標楷體" panose="03000509000000000000" pitchFamily="65" charset="-120"/>
            </a:rPr>
            <a:t>透過立即回饋及增強，引起動機。</a:t>
          </a:r>
          <a:endParaRPr lang="zh-TW" sz="2800" kern="1200" dirty="0">
            <a:latin typeface="標楷體" panose="03000509000000000000" pitchFamily="65" charset="-120"/>
            <a:ea typeface="標楷體" panose="03000509000000000000" pitchFamily="65" charset="-120"/>
          </a:endParaRPr>
        </a:p>
      </dsp:txBody>
      <dsp:txXfrm>
        <a:off x="0" y="1164304"/>
        <a:ext cx="7704856" cy="222007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EA2753-937C-426C-A2ED-AA3D07FD443D}">
      <dsp:nvSpPr>
        <dsp:cNvPr id="0" name=""/>
        <dsp:cNvSpPr/>
      </dsp:nvSpPr>
      <dsp:spPr>
        <a:xfrm rot="10800000">
          <a:off x="-1" y="371"/>
          <a:ext cx="9036499" cy="1220941"/>
        </a:xfrm>
        <a:prstGeom prst="homePlat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8401" tIns="91440" rIns="170688" bIns="91440" numCol="1" spcCol="1270" anchor="ctr" anchorCtr="0">
          <a:noAutofit/>
        </a:bodyPr>
        <a:lstStyle/>
        <a:p>
          <a:pPr marL="0" lvl="0" indent="0" algn="l" defTabSz="1066800" rtl="0">
            <a:lnSpc>
              <a:spcPct val="90000"/>
            </a:lnSpc>
            <a:spcBef>
              <a:spcPct val="0"/>
            </a:spcBef>
            <a:spcAft>
              <a:spcPct val="35000"/>
            </a:spcAft>
            <a:buNone/>
          </a:pPr>
          <a:r>
            <a:rPr kumimoji="1" lang="en-US" sz="2400" kern="1200" dirty="0">
              <a:solidFill>
                <a:srgbClr val="131827"/>
              </a:solidFill>
              <a:latin typeface="標楷體" panose="03000509000000000000" pitchFamily="65" charset="-120"/>
              <a:ea typeface="標楷體" panose="03000509000000000000" pitchFamily="65" charset="-120"/>
            </a:rPr>
            <a:t>1.</a:t>
          </a:r>
          <a:r>
            <a:rPr kumimoji="1" lang="zh-TW" sz="2400" kern="1200" dirty="0">
              <a:solidFill>
                <a:srgbClr val="131827"/>
              </a:solidFill>
              <a:latin typeface="標楷體" panose="03000509000000000000" pitchFamily="65" charset="-120"/>
              <a:ea typeface="標楷體" panose="03000509000000000000" pitchFamily="65" charset="-120"/>
            </a:rPr>
            <a:t>編序教學有若干優點，它可降低動機的差異性，學生學習更有信心，更想繼續往前學習。它可以用於特殊教育的學生如智能或感官有缺陷的學生。</a:t>
          </a:r>
          <a:endParaRPr lang="zh-TW" sz="2400" kern="1200" dirty="0">
            <a:solidFill>
              <a:srgbClr val="131827"/>
            </a:solidFill>
            <a:latin typeface="標楷體" panose="03000509000000000000" pitchFamily="65" charset="-120"/>
            <a:ea typeface="標楷體" panose="03000509000000000000" pitchFamily="65" charset="-120"/>
          </a:endParaRPr>
        </a:p>
      </dsp:txBody>
      <dsp:txXfrm rot="10800000">
        <a:off x="305234" y="371"/>
        <a:ext cx="8731264" cy="1220941"/>
      </dsp:txXfrm>
    </dsp:sp>
    <dsp:sp modelId="{1E5907E9-039B-436F-A2FE-113A1F27E9D5}">
      <dsp:nvSpPr>
        <dsp:cNvPr id="0" name=""/>
        <dsp:cNvSpPr/>
      </dsp:nvSpPr>
      <dsp:spPr>
        <a:xfrm>
          <a:off x="0" y="211300"/>
          <a:ext cx="644168" cy="796811"/>
        </a:xfrm>
        <a:prstGeom prst="cloud">
          <a:avLst/>
        </a:prstGeom>
        <a:solidFill>
          <a:schemeClr val="accent2">
            <a:tint val="5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D02E5B3D-AFCC-4F65-8D84-CD53C92E8928}">
      <dsp:nvSpPr>
        <dsp:cNvPr id="0" name=""/>
        <dsp:cNvSpPr/>
      </dsp:nvSpPr>
      <dsp:spPr>
        <a:xfrm rot="10800000">
          <a:off x="-1" y="1585773"/>
          <a:ext cx="9036499" cy="1220941"/>
        </a:xfrm>
        <a:prstGeom prst="homePlate">
          <a:avLst/>
        </a:prstGeom>
        <a:solidFill>
          <a:schemeClr val="accent2">
            <a:hueOff val="-4870770"/>
            <a:satOff val="29287"/>
            <a:lumOff val="-1225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8401" tIns="91440" rIns="170688" bIns="91440" numCol="1" spcCol="1270" anchor="ctr" anchorCtr="0">
          <a:noAutofit/>
        </a:bodyPr>
        <a:lstStyle/>
        <a:p>
          <a:pPr marL="0" lvl="0" indent="0" algn="l" defTabSz="1066800" rtl="0">
            <a:lnSpc>
              <a:spcPct val="90000"/>
            </a:lnSpc>
            <a:spcBef>
              <a:spcPct val="0"/>
            </a:spcBef>
            <a:spcAft>
              <a:spcPct val="35000"/>
            </a:spcAft>
            <a:buNone/>
          </a:pPr>
          <a:r>
            <a:rPr kumimoji="1" lang="en-US" sz="2400" kern="1200" dirty="0">
              <a:solidFill>
                <a:srgbClr val="131827"/>
              </a:solidFill>
              <a:latin typeface="標楷體" panose="03000509000000000000" pitchFamily="65" charset="-120"/>
              <a:ea typeface="標楷體" panose="03000509000000000000" pitchFamily="65" charset="-120"/>
            </a:rPr>
            <a:t>2.</a:t>
          </a:r>
          <a:r>
            <a:rPr kumimoji="1" lang="zh-TW" sz="2400" kern="1200" dirty="0">
              <a:solidFill>
                <a:srgbClr val="131827"/>
              </a:solidFill>
              <a:latin typeface="標楷體" panose="03000509000000000000" pitchFamily="65" charset="-120"/>
              <a:ea typeface="標楷體" panose="03000509000000000000" pitchFamily="65" charset="-120"/>
            </a:rPr>
            <a:t>教學機可以離開教室單獨使用。</a:t>
          </a:r>
          <a:endParaRPr lang="zh-TW" sz="2400" kern="1200" dirty="0">
            <a:solidFill>
              <a:srgbClr val="131827"/>
            </a:solidFill>
            <a:latin typeface="標楷體" panose="03000509000000000000" pitchFamily="65" charset="-120"/>
            <a:ea typeface="標楷體" panose="03000509000000000000" pitchFamily="65" charset="-120"/>
          </a:endParaRPr>
        </a:p>
      </dsp:txBody>
      <dsp:txXfrm rot="10800000">
        <a:off x="305234" y="1585773"/>
        <a:ext cx="8731264" cy="1220941"/>
      </dsp:txXfrm>
    </dsp:sp>
    <dsp:sp modelId="{11DBAFDA-2FE6-4F16-9C59-E62977B0F562}">
      <dsp:nvSpPr>
        <dsp:cNvPr id="0" name=""/>
        <dsp:cNvSpPr/>
      </dsp:nvSpPr>
      <dsp:spPr>
        <a:xfrm>
          <a:off x="0" y="1800194"/>
          <a:ext cx="783112" cy="795712"/>
        </a:xfrm>
        <a:prstGeom prst="cloud">
          <a:avLst/>
        </a:prstGeom>
        <a:solidFill>
          <a:schemeClr val="accent2">
            <a:tint val="50000"/>
            <a:hueOff val="-4849313"/>
            <a:satOff val="28335"/>
            <a:lumOff val="-389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9993FA6F-FFC2-4CB9-8599-7B6B112E0D2B}">
      <dsp:nvSpPr>
        <dsp:cNvPr id="0" name=""/>
        <dsp:cNvSpPr/>
      </dsp:nvSpPr>
      <dsp:spPr>
        <a:xfrm rot="10800000">
          <a:off x="-1" y="3171175"/>
          <a:ext cx="9036499" cy="1220941"/>
        </a:xfrm>
        <a:prstGeom prst="homePlate">
          <a:avLst/>
        </a:prstGeom>
        <a:solidFill>
          <a:schemeClr val="accent2">
            <a:hueOff val="-9741540"/>
            <a:satOff val="58574"/>
            <a:lumOff val="-2450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8401" tIns="91440" rIns="170688" bIns="91440" numCol="1" spcCol="1270" anchor="ctr" anchorCtr="0">
          <a:noAutofit/>
        </a:bodyPr>
        <a:lstStyle/>
        <a:p>
          <a:pPr marL="0" lvl="0" indent="0" algn="l" defTabSz="1066800" rtl="0">
            <a:lnSpc>
              <a:spcPct val="90000"/>
            </a:lnSpc>
            <a:spcBef>
              <a:spcPct val="0"/>
            </a:spcBef>
            <a:spcAft>
              <a:spcPct val="35000"/>
            </a:spcAft>
            <a:buNone/>
          </a:pPr>
          <a:r>
            <a:rPr kumimoji="1" lang="en-US" sz="2400" kern="1200" dirty="0">
              <a:solidFill>
                <a:srgbClr val="131827"/>
              </a:solidFill>
              <a:latin typeface="標楷體" panose="03000509000000000000" pitchFamily="65" charset="-120"/>
              <a:ea typeface="標楷體" panose="03000509000000000000" pitchFamily="65" charset="-120"/>
            </a:rPr>
            <a:t>3.</a:t>
          </a:r>
          <a:r>
            <a:rPr kumimoji="1" lang="zh-TW" sz="2400" kern="1200" dirty="0">
              <a:solidFill>
                <a:srgbClr val="131827"/>
              </a:solidFill>
              <a:latin typeface="標楷體" panose="03000509000000000000" pitchFamily="65" charset="-120"/>
              <a:ea typeface="標楷體" panose="03000509000000000000" pitchFamily="65" charset="-120"/>
            </a:rPr>
            <a:t>過度依賴教學機學習，學生的個性將被抹煞。</a:t>
          </a:r>
          <a:endParaRPr lang="zh-TW" sz="2400" kern="1200" dirty="0">
            <a:solidFill>
              <a:srgbClr val="131827"/>
            </a:solidFill>
            <a:latin typeface="標楷體" panose="03000509000000000000" pitchFamily="65" charset="-120"/>
            <a:ea typeface="標楷體" panose="03000509000000000000" pitchFamily="65" charset="-120"/>
          </a:endParaRPr>
        </a:p>
      </dsp:txBody>
      <dsp:txXfrm rot="10800000">
        <a:off x="305234" y="3171175"/>
        <a:ext cx="8731264" cy="1220941"/>
      </dsp:txXfrm>
    </dsp:sp>
    <dsp:sp modelId="{68EB8600-69D5-4206-BC47-FF87CC4C9DF1}">
      <dsp:nvSpPr>
        <dsp:cNvPr id="0" name=""/>
        <dsp:cNvSpPr/>
      </dsp:nvSpPr>
      <dsp:spPr>
        <a:xfrm>
          <a:off x="0" y="3384382"/>
          <a:ext cx="657159" cy="794601"/>
        </a:xfrm>
        <a:prstGeom prst="cloud">
          <a:avLst/>
        </a:prstGeom>
        <a:solidFill>
          <a:schemeClr val="accent2">
            <a:tint val="50000"/>
            <a:hueOff val="-9698625"/>
            <a:satOff val="56670"/>
            <a:lumOff val="-7779"/>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0786F5-884A-483C-A0EC-3FEE96E46564}">
      <dsp:nvSpPr>
        <dsp:cNvPr id="0" name=""/>
        <dsp:cNvSpPr/>
      </dsp:nvSpPr>
      <dsp:spPr>
        <a:xfrm>
          <a:off x="0" y="51067"/>
          <a:ext cx="8064896" cy="818999"/>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kumimoji="1" lang="en-US" sz="3200" kern="1200" dirty="0">
              <a:latin typeface="標楷體" panose="03000509000000000000" pitchFamily="65" charset="-120"/>
              <a:ea typeface="標楷體" panose="03000509000000000000" pitchFamily="65" charset="-120"/>
            </a:rPr>
            <a:t>3.</a:t>
          </a:r>
          <a:r>
            <a:rPr kumimoji="1" lang="zh-TW" sz="3200" kern="1200" dirty="0">
              <a:latin typeface="標楷體" panose="03000509000000000000" pitchFamily="65" charset="-120"/>
              <a:ea typeface="標楷體" panose="03000509000000000000" pitchFamily="65" charset="-120"/>
            </a:rPr>
            <a:t>界定學習目標至為重要</a:t>
          </a:r>
          <a:endParaRPr lang="zh-TW" sz="3200" kern="1200" dirty="0">
            <a:latin typeface="標楷體" panose="03000509000000000000" pitchFamily="65" charset="-120"/>
            <a:ea typeface="標楷體" panose="03000509000000000000" pitchFamily="65" charset="-120"/>
          </a:endParaRPr>
        </a:p>
      </dsp:txBody>
      <dsp:txXfrm>
        <a:off x="39980" y="91047"/>
        <a:ext cx="7984936" cy="739039"/>
      </dsp:txXfrm>
    </dsp:sp>
    <dsp:sp modelId="{6CE317A1-90E4-4FA8-828C-D34F40A4794C}">
      <dsp:nvSpPr>
        <dsp:cNvPr id="0" name=""/>
        <dsp:cNvSpPr/>
      </dsp:nvSpPr>
      <dsp:spPr>
        <a:xfrm>
          <a:off x="0" y="1006681"/>
          <a:ext cx="8064896" cy="3405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60" tIns="44450" rIns="248920" bIns="44450" numCol="1" spcCol="1270" anchor="t" anchorCtr="0">
          <a:noAutofit/>
        </a:bodyPr>
        <a:lstStyle/>
        <a:p>
          <a:pPr marL="228600" lvl="1" indent="-228600" algn="l" defTabSz="1200150" rtl="0">
            <a:lnSpc>
              <a:spcPct val="90000"/>
            </a:lnSpc>
            <a:spcBef>
              <a:spcPct val="0"/>
            </a:spcBef>
            <a:spcAft>
              <a:spcPct val="20000"/>
            </a:spcAft>
            <a:buChar char="•"/>
          </a:pPr>
          <a:r>
            <a:rPr kumimoji="1" lang="en-US" sz="2700" kern="1200" dirty="0">
              <a:latin typeface="標楷體" panose="03000509000000000000" pitchFamily="65" charset="-120"/>
              <a:ea typeface="標楷體" panose="03000509000000000000" pitchFamily="65" charset="-120"/>
            </a:rPr>
            <a:t>(1)</a:t>
          </a:r>
          <a:r>
            <a:rPr kumimoji="1" lang="en-US" sz="2700" kern="1200" dirty="0" err="1">
              <a:latin typeface="Times New Roman" panose="02020603050405020304" pitchFamily="18" charset="0"/>
              <a:ea typeface="標楷體" panose="03000509000000000000" pitchFamily="65" charset="-120"/>
              <a:cs typeface="Times New Roman" panose="02020603050405020304" pitchFamily="18" charset="0"/>
            </a:rPr>
            <a:t>Gagné</a:t>
          </a:r>
          <a:r>
            <a:rPr kumimoji="1" lang="zh-TW" sz="2700" kern="1200" dirty="0">
              <a:latin typeface="標楷體" panose="03000509000000000000" pitchFamily="65" charset="-120"/>
              <a:ea typeface="標楷體" panose="03000509000000000000" pitchFamily="65" charset="-120"/>
            </a:rPr>
            <a:t>的學習結果分類是環繞在學習條件的本質上。</a:t>
          </a:r>
          <a:r>
            <a:rPr kumimoji="1" lang="en-US" sz="2700" kern="1200" dirty="0" err="1">
              <a:latin typeface="Times New Roman" panose="02020603050405020304" pitchFamily="18" charset="0"/>
              <a:ea typeface="標楷體" panose="03000509000000000000" pitchFamily="65" charset="-120"/>
              <a:cs typeface="Times New Roman" panose="02020603050405020304" pitchFamily="18" charset="0"/>
            </a:rPr>
            <a:t>Gagné</a:t>
          </a:r>
          <a:r>
            <a:rPr kumimoji="1" lang="zh-TW" sz="2700" kern="1200" dirty="0">
              <a:latin typeface="標楷體" panose="03000509000000000000" pitchFamily="65" charset="-120"/>
              <a:ea typeface="標楷體" panose="03000509000000000000" pitchFamily="65" charset="-120"/>
            </a:rPr>
            <a:t>推測每一類型獲得結果所需的心理活動型態在品質方面與其他類型的心理活動不同。</a:t>
          </a:r>
          <a:endParaRPr lang="zh-TW" sz="2700" kern="1200" dirty="0">
            <a:latin typeface="標楷體" panose="03000509000000000000" pitchFamily="65" charset="-120"/>
            <a:ea typeface="標楷體" panose="03000509000000000000" pitchFamily="65" charset="-120"/>
          </a:endParaRPr>
        </a:p>
        <a:p>
          <a:pPr marL="228600" lvl="1" indent="-228600" algn="l" defTabSz="1200150" rtl="0">
            <a:lnSpc>
              <a:spcPct val="90000"/>
            </a:lnSpc>
            <a:spcBef>
              <a:spcPct val="0"/>
            </a:spcBef>
            <a:spcAft>
              <a:spcPct val="20000"/>
            </a:spcAft>
            <a:buChar char="•"/>
          </a:pPr>
          <a:r>
            <a:rPr kumimoji="1" lang="en-US" sz="2700" kern="1200" dirty="0">
              <a:latin typeface="標楷體" panose="03000509000000000000" pitchFamily="65" charset="-120"/>
              <a:ea typeface="標楷體" panose="03000509000000000000" pitchFamily="65" charset="-120"/>
            </a:rPr>
            <a:t>(2)</a:t>
          </a:r>
          <a:r>
            <a:rPr kumimoji="1" lang="zh-TW" sz="2700" kern="1200" dirty="0">
              <a:latin typeface="標楷體" panose="03000509000000000000" pitchFamily="65" charset="-120"/>
              <a:ea typeface="標楷體" panose="03000509000000000000" pitchFamily="65" charset="-120"/>
            </a:rPr>
            <a:t>因界定學習目標至為重要，因為它可使設計者依教材難易度順序施教，先教低層次的技能在教高層次的技巧。而且，在目標分類後，有關如何教導每一類型，設計者也可作出重要的決定。</a:t>
          </a:r>
          <a:endParaRPr lang="zh-TW" sz="2700" kern="1200" dirty="0">
            <a:latin typeface="標楷體" panose="03000509000000000000" pitchFamily="65" charset="-120"/>
            <a:ea typeface="標楷體" panose="03000509000000000000" pitchFamily="65" charset="-120"/>
          </a:endParaRPr>
        </a:p>
      </dsp:txBody>
      <dsp:txXfrm>
        <a:off x="0" y="1006681"/>
        <a:ext cx="8064896" cy="340515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31D7B9-C8EB-4941-9056-426EA8DA408E}">
      <dsp:nvSpPr>
        <dsp:cNvPr id="0" name=""/>
        <dsp:cNvSpPr/>
      </dsp:nvSpPr>
      <dsp:spPr>
        <a:xfrm>
          <a:off x="0" y="0"/>
          <a:ext cx="8352928" cy="2505628"/>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kumimoji="1" lang="en-US" altLang="zh-TW" sz="4000" kern="1200" dirty="0">
              <a:latin typeface="標楷體" panose="03000509000000000000" pitchFamily="65" charset="-120"/>
              <a:ea typeface="標楷體" panose="03000509000000000000" pitchFamily="65" charset="-120"/>
            </a:rPr>
            <a:t>1.</a:t>
          </a:r>
          <a:r>
            <a:rPr kumimoji="1" lang="zh-TW" altLang="en-US" sz="4000" kern="1200" dirty="0">
              <a:latin typeface="標楷體" panose="03000509000000000000" pitchFamily="65" charset="-120"/>
              <a:ea typeface="標楷體" panose="03000509000000000000" pitchFamily="65" charset="-120"/>
            </a:rPr>
            <a:t>訊號學習：由反射性反應所引發的學習。</a:t>
          </a:r>
          <a:r>
            <a:rPr lang="zh-TW" altLang="en-US" sz="4000" b="0" i="0" kern="1200" dirty="0"/>
            <a:t>人類最原始的學習方式</a:t>
          </a:r>
        </a:p>
        <a:p>
          <a:pPr marL="0" lvl="0" indent="0" algn="l" defTabSz="1778000">
            <a:lnSpc>
              <a:spcPct val="90000"/>
            </a:lnSpc>
            <a:spcBef>
              <a:spcPct val="0"/>
            </a:spcBef>
            <a:spcAft>
              <a:spcPct val="35000"/>
            </a:spcAft>
            <a:buNone/>
          </a:pPr>
          <a:r>
            <a:rPr lang="en-US" altLang="zh-TW" sz="4000" b="0" i="0" kern="1200" dirty="0"/>
            <a:t>(</a:t>
          </a:r>
          <a:r>
            <a:rPr lang="zh-TW" altLang="en-US" sz="4000" b="0" i="0" kern="1200" dirty="0"/>
            <a:t>冒煙是燒火的訊號</a:t>
          </a:r>
          <a:r>
            <a:rPr lang="en-US" altLang="zh-TW" sz="4000" b="0" i="0" kern="1200" dirty="0"/>
            <a:t>)</a:t>
          </a:r>
          <a:r>
            <a:rPr lang="zh-TW" altLang="en-US" sz="4000" b="0" i="0" kern="1200" dirty="0"/>
            <a:t>。</a:t>
          </a:r>
          <a:endParaRPr kumimoji="1" lang="zh-TW" altLang="en-US" sz="4000" kern="1200" dirty="0">
            <a:latin typeface="標楷體" panose="03000509000000000000" pitchFamily="65" charset="-120"/>
            <a:ea typeface="標楷體" panose="03000509000000000000" pitchFamily="65" charset="-120"/>
          </a:endParaRPr>
        </a:p>
      </dsp:txBody>
      <dsp:txXfrm>
        <a:off x="122315" y="122315"/>
        <a:ext cx="8108298" cy="2260998"/>
      </dsp:txXfrm>
    </dsp:sp>
    <dsp:sp modelId="{9ABFCDD1-05B0-48FF-A9D3-AEBE13543946}">
      <dsp:nvSpPr>
        <dsp:cNvPr id="0" name=""/>
        <dsp:cNvSpPr/>
      </dsp:nvSpPr>
      <dsp:spPr>
        <a:xfrm>
          <a:off x="0" y="2520952"/>
          <a:ext cx="8352928" cy="2505628"/>
        </a:xfrm>
        <a:prstGeom prst="roundRect">
          <a:avLst/>
        </a:prstGeom>
        <a:gradFill rotWithShape="0">
          <a:gsLst>
            <a:gs pos="0">
              <a:schemeClr val="accent4">
                <a:hueOff val="2710599"/>
                <a:satOff val="42105"/>
                <a:lumOff val="-31373"/>
                <a:alphaOff val="0"/>
                <a:tint val="50000"/>
                <a:satMod val="300000"/>
              </a:schemeClr>
            </a:gs>
            <a:gs pos="35000">
              <a:schemeClr val="accent4">
                <a:hueOff val="2710599"/>
                <a:satOff val="42105"/>
                <a:lumOff val="-31373"/>
                <a:alphaOff val="0"/>
                <a:tint val="37000"/>
                <a:satMod val="300000"/>
              </a:schemeClr>
            </a:gs>
            <a:gs pos="100000">
              <a:schemeClr val="accent4">
                <a:hueOff val="2710599"/>
                <a:satOff val="42105"/>
                <a:lumOff val="-3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t>2</a:t>
          </a:r>
          <a:r>
            <a:rPr lang="en-US" sz="4000" kern="1200" dirty="0">
              <a:latin typeface="華康瘦金體(P)" panose="03000300000000000000" pitchFamily="66" charset="-120"/>
              <a:ea typeface="華康瘦金體(P)" panose="03000300000000000000" pitchFamily="66" charset="-120"/>
            </a:rPr>
            <a:t>.</a:t>
          </a:r>
          <a:r>
            <a:rPr lang="zh-TW" sz="4000" kern="1200" dirty="0">
              <a:latin typeface="華康瘦金體(P)" panose="03000300000000000000" pitchFamily="66" charset="-120"/>
              <a:ea typeface="華康瘦金體(P)" panose="03000300000000000000" pitchFamily="66" charset="-120"/>
            </a:rPr>
            <a:t>刺激反應聯結學習：學習者對特定刺激產生的自主性特定反應。</a:t>
          </a:r>
          <a:endParaRPr lang="zh-TW" altLang="en-US" sz="4000" kern="1200" dirty="0">
            <a:latin typeface="華康瘦金體(P)" panose="03000300000000000000" pitchFamily="66" charset="-120"/>
            <a:ea typeface="華康瘦金體(P)" panose="03000300000000000000" pitchFamily="66" charset="-120"/>
          </a:endParaRPr>
        </a:p>
      </dsp:txBody>
      <dsp:txXfrm>
        <a:off x="122315" y="2643267"/>
        <a:ext cx="8108298" cy="226099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FB854-481C-4268-B0C8-B9D867A33C5D}">
      <dsp:nvSpPr>
        <dsp:cNvPr id="0" name=""/>
        <dsp:cNvSpPr/>
      </dsp:nvSpPr>
      <dsp:spPr>
        <a:xfrm>
          <a:off x="0" y="0"/>
          <a:ext cx="8352928" cy="235755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US" sz="4000" kern="1200" dirty="0">
              <a:solidFill>
                <a:srgbClr val="00255C"/>
              </a:solidFill>
              <a:effectLst/>
              <a:latin typeface="標楷體" panose="03000509000000000000" pitchFamily="65" charset="-120"/>
              <a:cs typeface="Times New Roman" panose="02020603050405020304" pitchFamily="18" charset="0"/>
            </a:rPr>
            <a:t>3.</a:t>
          </a:r>
          <a:r>
            <a:rPr lang="zh-TW" sz="4000" kern="1200" dirty="0">
              <a:solidFill>
                <a:srgbClr val="00255C"/>
              </a:solidFill>
              <a:effectLst/>
              <a:ea typeface="標楷體" panose="03000509000000000000" pitchFamily="65" charset="-120"/>
              <a:cs typeface="Times New Roman" panose="02020603050405020304" pitchFamily="18" charset="0"/>
            </a:rPr>
            <a:t>反應連鎖學習：多重反應連鎖的動作技能學習。</a:t>
          </a:r>
          <a:r>
            <a:rPr lang="en-US" altLang="zh-TW" sz="4000" b="0" i="0" kern="1200" dirty="0"/>
            <a:t>(</a:t>
          </a:r>
          <a:r>
            <a:rPr lang="zh-TW" altLang="en-US" sz="4000" b="0" i="0" kern="1200" dirty="0"/>
            <a:t>連字成句、連動作成技能</a:t>
          </a:r>
          <a:r>
            <a:rPr lang="en-US" altLang="zh-TW" sz="4000" b="0" i="0" kern="1200" dirty="0"/>
            <a:t>)</a:t>
          </a:r>
          <a:r>
            <a:rPr lang="zh-TW" altLang="en-US" sz="4000" b="0" i="0" kern="1200" dirty="0"/>
            <a:t>。</a:t>
          </a:r>
          <a:endParaRPr lang="zh-TW" sz="4000" kern="1200" dirty="0">
            <a:latin typeface="標楷體" panose="03000509000000000000" pitchFamily="65" charset="-120"/>
            <a:ea typeface="標楷體" panose="03000509000000000000" pitchFamily="65" charset="-120"/>
          </a:endParaRPr>
        </a:p>
      </dsp:txBody>
      <dsp:txXfrm>
        <a:off x="115086" y="115086"/>
        <a:ext cx="8122756" cy="2127378"/>
      </dsp:txXfrm>
    </dsp:sp>
    <dsp:sp modelId="{2A037A13-87FB-404F-8231-419B26B99353}">
      <dsp:nvSpPr>
        <dsp:cNvPr id="0" name=""/>
        <dsp:cNvSpPr/>
      </dsp:nvSpPr>
      <dsp:spPr>
        <a:xfrm>
          <a:off x="0" y="2607669"/>
          <a:ext cx="8352928" cy="2357550"/>
        </a:xfrm>
        <a:prstGeom prst="roundRect">
          <a:avLst/>
        </a:prstGeom>
        <a:gradFill rotWithShape="0">
          <a:gsLst>
            <a:gs pos="0">
              <a:schemeClr val="accent4">
                <a:hueOff val="2710599"/>
                <a:satOff val="42105"/>
                <a:lumOff val="-31373"/>
                <a:alphaOff val="0"/>
                <a:tint val="50000"/>
                <a:satMod val="300000"/>
              </a:schemeClr>
            </a:gs>
            <a:gs pos="35000">
              <a:schemeClr val="accent4">
                <a:hueOff val="2710599"/>
                <a:satOff val="42105"/>
                <a:lumOff val="-31373"/>
                <a:alphaOff val="0"/>
                <a:tint val="37000"/>
                <a:satMod val="300000"/>
              </a:schemeClr>
            </a:gs>
            <a:gs pos="100000">
              <a:schemeClr val="accent4">
                <a:hueOff val="2710599"/>
                <a:satOff val="42105"/>
                <a:lumOff val="-3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altLang="en-US" sz="5000" kern="1200" dirty="0"/>
            <a:t>4.</a:t>
          </a:r>
          <a:r>
            <a:rPr lang="zh-TW" altLang="en-US" sz="4000" kern="1200" dirty="0">
              <a:latin typeface="標楷體" panose="03000509000000000000" pitchFamily="65" charset="-120"/>
              <a:ea typeface="標楷體" panose="03000509000000000000" pitchFamily="65" charset="-120"/>
            </a:rPr>
            <a:t>語文聯結學習：對所學知識以一連串語言文字來表現</a:t>
          </a:r>
          <a:r>
            <a:rPr lang="zh-TW" altLang="en-US" sz="5000" kern="1200" dirty="0"/>
            <a:t>。</a:t>
          </a:r>
        </a:p>
      </dsp:txBody>
      <dsp:txXfrm>
        <a:off x="115086" y="2722755"/>
        <a:ext cx="8122756" cy="21273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51747-CA85-45AF-802F-1FCB2020E23F}">
      <dsp:nvSpPr>
        <dsp:cNvPr id="0" name=""/>
        <dsp:cNvSpPr/>
      </dsp:nvSpPr>
      <dsp:spPr>
        <a:xfrm>
          <a:off x="0" y="2513"/>
          <a:ext cx="9144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8BFDB7-40F6-43D3-A465-6A93CDEF4747}">
      <dsp:nvSpPr>
        <dsp:cNvPr id="0" name=""/>
        <dsp:cNvSpPr/>
      </dsp:nvSpPr>
      <dsp:spPr>
        <a:xfrm>
          <a:off x="0" y="2513"/>
          <a:ext cx="1828800" cy="171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sz="2400" kern="1200" dirty="0">
              <a:solidFill>
                <a:srgbClr val="FF0000"/>
              </a:solidFill>
              <a:latin typeface="標楷體" panose="03000509000000000000" pitchFamily="65" charset="-120"/>
              <a:ea typeface="標楷體" panose="03000509000000000000" pitchFamily="65" charset="-120"/>
            </a:rPr>
            <a:t>1.</a:t>
          </a:r>
          <a:r>
            <a:rPr kumimoji="1" lang="zh-TW" sz="2400" kern="1200" dirty="0">
              <a:solidFill>
                <a:srgbClr val="FF0000"/>
              </a:solidFill>
              <a:latin typeface="標楷體" panose="03000509000000000000" pitchFamily="65" charset="-120"/>
              <a:ea typeface="標楷體" panose="03000509000000000000" pitchFamily="65" charset="-120"/>
            </a:rPr>
            <a:t>準備律（</a:t>
          </a:r>
          <a:r>
            <a:rPr kumimoji="1" lang="en-US" sz="2400" kern="1200" dirty="0">
              <a:solidFill>
                <a:srgbClr val="FF0000"/>
              </a:solidFill>
              <a:latin typeface="Times New Roman" panose="02020603050405020304" pitchFamily="18" charset="0"/>
              <a:ea typeface="Malgun Gothic" panose="020B0503020000020004" pitchFamily="34" charset="-127"/>
              <a:cs typeface="Times New Roman" panose="02020603050405020304" pitchFamily="18" charset="0"/>
            </a:rPr>
            <a:t>the Law of Readiness</a:t>
          </a:r>
          <a:r>
            <a:rPr kumimoji="1" lang="zh-TW" sz="2400" kern="1200" dirty="0">
              <a:solidFill>
                <a:srgbClr val="FF0000"/>
              </a:solidFill>
              <a:latin typeface="標楷體" panose="03000509000000000000" pitchFamily="65" charset="-120"/>
              <a:ea typeface="標楷體" panose="03000509000000000000" pitchFamily="65" charset="-120"/>
            </a:rPr>
            <a:t>）</a:t>
          </a:r>
          <a:endParaRPr lang="zh-TW" sz="2400" kern="1200" dirty="0">
            <a:solidFill>
              <a:srgbClr val="FF0000"/>
            </a:solidFill>
            <a:latin typeface="標楷體" panose="03000509000000000000" pitchFamily="65" charset="-120"/>
            <a:ea typeface="標楷體" panose="03000509000000000000" pitchFamily="65" charset="-120"/>
          </a:endParaRPr>
        </a:p>
      </dsp:txBody>
      <dsp:txXfrm>
        <a:off x="0" y="2513"/>
        <a:ext cx="1828800" cy="1714484"/>
      </dsp:txXfrm>
    </dsp:sp>
    <dsp:sp modelId="{B23ACCC0-587F-4E2B-80D1-235098F8E78F}">
      <dsp:nvSpPr>
        <dsp:cNvPr id="0" name=""/>
        <dsp:cNvSpPr/>
      </dsp:nvSpPr>
      <dsp:spPr>
        <a:xfrm>
          <a:off x="1965960" y="80368"/>
          <a:ext cx="7178040" cy="1557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zh-TW" altLang="en-US" sz="2400" kern="1200" dirty="0">
              <a:latin typeface="標楷體" panose="03000509000000000000" pitchFamily="65" charset="-120"/>
              <a:ea typeface="標楷體" panose="03000509000000000000" pitchFamily="65" charset="-120"/>
            </a:rPr>
            <a:t>當個體之</a:t>
          </a:r>
          <a:r>
            <a:rPr kumimoji="1" lang="zh-TW" altLang="en-US" sz="2400" kern="1200" dirty="0">
              <a:solidFill>
                <a:srgbClr val="FF3300"/>
              </a:solidFill>
              <a:latin typeface="標楷體" panose="03000509000000000000" pitchFamily="65" charset="-120"/>
              <a:ea typeface="標楷體" panose="03000509000000000000" pitchFamily="65" charset="-120"/>
            </a:rPr>
            <a:t>心理、生理已準備好去做一件事情時</a:t>
          </a:r>
          <a:r>
            <a:rPr kumimoji="1" lang="zh-TW" altLang="en-US" sz="2400" kern="1200" dirty="0">
              <a:latin typeface="標楷體" panose="03000509000000000000" pitchFamily="65" charset="-120"/>
              <a:ea typeface="標楷體" panose="03000509000000000000" pitchFamily="65" charset="-120"/>
            </a:rPr>
            <a:t>，較能夠成功；如果個體心理或生理能力沒有準備好去做一件事情時，較不易成功。中國有句話說：「凡事豫則立，不豫則廢」就是這個道理。</a:t>
          </a:r>
          <a:endParaRPr lang="zh-TW" altLang="en-US" sz="2400" kern="1200" dirty="0">
            <a:latin typeface="標楷體" panose="03000509000000000000" pitchFamily="65" charset="-120"/>
            <a:ea typeface="標楷體" panose="03000509000000000000" pitchFamily="65" charset="-120"/>
          </a:endParaRPr>
        </a:p>
      </dsp:txBody>
      <dsp:txXfrm>
        <a:off x="1965960" y="80368"/>
        <a:ext cx="7178040" cy="1557100"/>
      </dsp:txXfrm>
    </dsp:sp>
    <dsp:sp modelId="{66BDF997-7A7C-4F48-8177-3BAA7A776772}">
      <dsp:nvSpPr>
        <dsp:cNvPr id="0" name=""/>
        <dsp:cNvSpPr/>
      </dsp:nvSpPr>
      <dsp:spPr>
        <a:xfrm>
          <a:off x="1828800" y="1637468"/>
          <a:ext cx="73152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87CA13-1D11-4E48-B117-FBA98B618F0D}">
      <dsp:nvSpPr>
        <dsp:cNvPr id="0" name=""/>
        <dsp:cNvSpPr/>
      </dsp:nvSpPr>
      <dsp:spPr>
        <a:xfrm>
          <a:off x="0" y="1716998"/>
          <a:ext cx="9144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E2946E-229C-453D-98DC-1E23E2613FE2}">
      <dsp:nvSpPr>
        <dsp:cNvPr id="0" name=""/>
        <dsp:cNvSpPr/>
      </dsp:nvSpPr>
      <dsp:spPr>
        <a:xfrm>
          <a:off x="0" y="1716998"/>
          <a:ext cx="1828800" cy="171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sz="2400" kern="1200" dirty="0">
              <a:solidFill>
                <a:srgbClr val="FF0000"/>
              </a:solidFill>
              <a:latin typeface="標楷體" panose="03000509000000000000" pitchFamily="65" charset="-120"/>
              <a:ea typeface="標楷體" panose="03000509000000000000" pitchFamily="65" charset="-120"/>
            </a:rPr>
            <a:t>2.</a:t>
          </a:r>
          <a:r>
            <a:rPr kumimoji="1" lang="zh-TW" sz="2400" kern="1200">
              <a:solidFill>
                <a:srgbClr val="FF0000"/>
              </a:solidFill>
              <a:latin typeface="標楷體" panose="03000509000000000000" pitchFamily="65" charset="-120"/>
              <a:ea typeface="標楷體" panose="03000509000000000000" pitchFamily="65" charset="-120"/>
            </a:rPr>
            <a:t>練習</a:t>
          </a:r>
          <a:r>
            <a:rPr kumimoji="1" lang="zh-TW" altLang="en-US" sz="2400" kern="1200">
              <a:solidFill>
                <a:srgbClr val="FF0000"/>
              </a:solidFill>
              <a:latin typeface="標楷體" panose="03000509000000000000" pitchFamily="65" charset="-120"/>
              <a:ea typeface="標楷體" panose="03000509000000000000" pitchFamily="65" charset="-120"/>
            </a:rPr>
            <a:t>律</a:t>
          </a:r>
        </a:p>
        <a:p>
          <a:pPr marL="0" lvl="0" indent="0" algn="l" defTabSz="1066800" rtl="0">
            <a:lnSpc>
              <a:spcPct val="90000"/>
            </a:lnSpc>
            <a:spcBef>
              <a:spcPct val="0"/>
            </a:spcBef>
            <a:spcAft>
              <a:spcPct val="35000"/>
            </a:spcAft>
            <a:buNone/>
          </a:pPr>
          <a:r>
            <a:rPr kumimoji="1" lang="zh-TW" sz="2400" kern="1200">
              <a:solidFill>
                <a:srgbClr val="FF0000"/>
              </a:solidFill>
              <a:latin typeface="標楷體" panose="03000509000000000000" pitchFamily="65" charset="-120"/>
              <a:ea typeface="標楷體" panose="03000509000000000000" pitchFamily="65" charset="-120"/>
            </a:rPr>
            <a:t>（</a:t>
          </a:r>
          <a:r>
            <a:rPr kumimoji="1" lang="en-US" sz="2400" kern="12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the Law of Exercise</a:t>
          </a:r>
          <a:r>
            <a:rPr kumimoji="1" lang="zh-TW" sz="2400" kern="1200" dirty="0">
              <a:solidFill>
                <a:srgbClr val="FF0000"/>
              </a:solidFill>
              <a:latin typeface="標楷體" panose="03000509000000000000" pitchFamily="65" charset="-120"/>
              <a:ea typeface="標楷體" panose="03000509000000000000" pitchFamily="65" charset="-120"/>
            </a:rPr>
            <a:t>）</a:t>
          </a:r>
          <a:endParaRPr lang="zh-TW" sz="2400" kern="1200" dirty="0">
            <a:solidFill>
              <a:srgbClr val="FF0000"/>
            </a:solidFill>
            <a:latin typeface="標楷體" panose="03000509000000000000" pitchFamily="65" charset="-120"/>
            <a:ea typeface="標楷體" panose="03000509000000000000" pitchFamily="65" charset="-120"/>
          </a:endParaRPr>
        </a:p>
      </dsp:txBody>
      <dsp:txXfrm>
        <a:off x="0" y="1716998"/>
        <a:ext cx="1828800" cy="1714484"/>
      </dsp:txXfrm>
    </dsp:sp>
    <dsp:sp modelId="{444E7077-C44E-4448-9D40-5D962CDA6D5F}">
      <dsp:nvSpPr>
        <dsp:cNvPr id="0" name=""/>
        <dsp:cNvSpPr/>
      </dsp:nvSpPr>
      <dsp:spPr>
        <a:xfrm>
          <a:off x="1965960" y="1794853"/>
          <a:ext cx="7178040" cy="1557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zh-TW" altLang="en-US" sz="2400" kern="1200" dirty="0">
              <a:latin typeface="標楷體" panose="03000509000000000000" pitchFamily="65" charset="-120"/>
              <a:ea typeface="標楷體" panose="03000509000000000000" pitchFamily="65" charset="-120"/>
            </a:rPr>
            <a:t>當</a:t>
          </a:r>
          <a:r>
            <a:rPr kumimoji="1" lang="zh-TW" altLang="en-US" sz="2400" kern="1200" dirty="0">
              <a:solidFill>
                <a:srgbClr val="FF3300"/>
              </a:solidFill>
              <a:latin typeface="標楷體" panose="03000509000000000000" pitchFamily="65" charset="-120"/>
              <a:ea typeface="標楷體" panose="03000509000000000000" pitchFamily="65" charset="-120"/>
            </a:rPr>
            <a:t>練習的次數增加，聯結就增強</a:t>
          </a:r>
          <a:r>
            <a:rPr kumimoji="1" lang="zh-TW" altLang="en-US" sz="2400" kern="1200" dirty="0">
              <a:latin typeface="標楷體" panose="03000509000000000000" pitchFamily="65" charset="-120"/>
              <a:ea typeface="標楷體" panose="03000509000000000000" pitchFamily="65" charset="-120"/>
            </a:rPr>
            <a:t>；練習的次數減少，聯結就減弱。譬如學習英文單字，練習很多遍，就記得牢；不練習就會忘記。</a:t>
          </a:r>
          <a:endParaRPr lang="zh-TW" altLang="en-US" sz="2400" kern="1200" dirty="0">
            <a:latin typeface="標楷體" panose="03000509000000000000" pitchFamily="65" charset="-120"/>
            <a:ea typeface="標楷體" panose="03000509000000000000" pitchFamily="65" charset="-120"/>
          </a:endParaRPr>
        </a:p>
      </dsp:txBody>
      <dsp:txXfrm>
        <a:off x="1965960" y="1794853"/>
        <a:ext cx="7178040" cy="1557100"/>
      </dsp:txXfrm>
    </dsp:sp>
    <dsp:sp modelId="{9ABEB25C-C942-4EF9-B646-325ECC7A19BC}">
      <dsp:nvSpPr>
        <dsp:cNvPr id="0" name=""/>
        <dsp:cNvSpPr/>
      </dsp:nvSpPr>
      <dsp:spPr>
        <a:xfrm>
          <a:off x="1828800" y="3351953"/>
          <a:ext cx="73152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6B2251-4193-4C77-8747-1F6434A9877D}">
      <dsp:nvSpPr>
        <dsp:cNvPr id="0" name=""/>
        <dsp:cNvSpPr/>
      </dsp:nvSpPr>
      <dsp:spPr>
        <a:xfrm>
          <a:off x="0" y="3431482"/>
          <a:ext cx="9144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E4ED42-A4AC-4A71-B3E1-29330DB0B69D}">
      <dsp:nvSpPr>
        <dsp:cNvPr id="0" name=""/>
        <dsp:cNvSpPr/>
      </dsp:nvSpPr>
      <dsp:spPr>
        <a:xfrm>
          <a:off x="0" y="3431482"/>
          <a:ext cx="1828800" cy="171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sz="2400" kern="1200" dirty="0">
              <a:solidFill>
                <a:srgbClr val="FF0000"/>
              </a:solidFill>
              <a:latin typeface="標楷體" panose="03000509000000000000" pitchFamily="65" charset="-120"/>
              <a:ea typeface="標楷體" panose="03000509000000000000" pitchFamily="65" charset="-120"/>
            </a:rPr>
            <a:t>3.</a:t>
          </a:r>
          <a:r>
            <a:rPr kumimoji="1" lang="zh-TW" sz="2400" kern="1200" dirty="0">
              <a:solidFill>
                <a:srgbClr val="FF0000"/>
              </a:solidFill>
              <a:latin typeface="標楷體" panose="03000509000000000000" pitchFamily="65" charset="-120"/>
              <a:ea typeface="標楷體" panose="03000509000000000000" pitchFamily="65" charset="-120"/>
            </a:rPr>
            <a:t>效果律（</a:t>
          </a:r>
          <a:r>
            <a:rPr kumimoji="1" lang="en-US" sz="2400" kern="12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the Law of Effect</a:t>
          </a:r>
          <a:r>
            <a:rPr kumimoji="1" lang="zh-TW" sz="2400" kern="1200" dirty="0">
              <a:solidFill>
                <a:srgbClr val="FF0000"/>
              </a:solidFill>
              <a:latin typeface="標楷體" panose="03000509000000000000" pitchFamily="65" charset="-120"/>
              <a:ea typeface="標楷體" panose="03000509000000000000" pitchFamily="65" charset="-120"/>
            </a:rPr>
            <a:t>）</a:t>
          </a:r>
          <a:endParaRPr lang="zh-TW" sz="2400" kern="1200" dirty="0">
            <a:solidFill>
              <a:srgbClr val="FF0000"/>
            </a:solidFill>
            <a:latin typeface="標楷體" panose="03000509000000000000" pitchFamily="65" charset="-120"/>
            <a:ea typeface="標楷體" panose="03000509000000000000" pitchFamily="65" charset="-120"/>
          </a:endParaRPr>
        </a:p>
      </dsp:txBody>
      <dsp:txXfrm>
        <a:off x="0" y="3431482"/>
        <a:ext cx="1828800" cy="1714484"/>
      </dsp:txXfrm>
    </dsp:sp>
    <dsp:sp modelId="{B0063DF5-4003-4918-ABA6-5C855930DE28}">
      <dsp:nvSpPr>
        <dsp:cNvPr id="0" name=""/>
        <dsp:cNvSpPr/>
      </dsp:nvSpPr>
      <dsp:spPr>
        <a:xfrm>
          <a:off x="1965960" y="3509337"/>
          <a:ext cx="7178040" cy="1557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zh-TW" altLang="en-US" sz="2400" kern="1200" dirty="0">
              <a:solidFill>
                <a:srgbClr val="FF3300"/>
              </a:solidFill>
              <a:latin typeface="標楷體" panose="03000509000000000000" pitchFamily="65" charset="-120"/>
              <a:ea typeface="標楷體" panose="03000509000000000000" pitchFamily="65" charset="-120"/>
            </a:rPr>
            <a:t>當反應伴隨滿意的感覺，就會增強聯結</a:t>
          </a:r>
          <a:r>
            <a:rPr kumimoji="1" lang="zh-TW" altLang="en-US" sz="2400" kern="1200" dirty="0">
              <a:latin typeface="標楷體" panose="03000509000000000000" pitchFamily="65" charset="-120"/>
              <a:ea typeface="標楷體" panose="03000509000000000000" pitchFamily="65" charset="-120"/>
            </a:rPr>
            <a:t>；</a:t>
          </a:r>
          <a:endParaRPr kumimoji="1" lang="en-US" altLang="zh-TW" sz="2400" kern="1200" dirty="0">
            <a:latin typeface="標楷體" panose="03000509000000000000" pitchFamily="65" charset="-120"/>
            <a:ea typeface="標楷體" panose="03000509000000000000" pitchFamily="65" charset="-120"/>
          </a:endParaRPr>
        </a:p>
        <a:p>
          <a:pPr marL="0" lvl="0" indent="0" algn="l" defTabSz="1066800" rtl="0">
            <a:lnSpc>
              <a:spcPct val="90000"/>
            </a:lnSpc>
            <a:spcBef>
              <a:spcPct val="0"/>
            </a:spcBef>
            <a:spcAft>
              <a:spcPct val="35000"/>
            </a:spcAft>
            <a:buNone/>
          </a:pPr>
          <a:r>
            <a:rPr kumimoji="1" lang="zh-TW" altLang="en-US" sz="2400" kern="1200" dirty="0">
              <a:latin typeface="標楷體" panose="03000509000000000000" pitchFamily="65" charset="-120"/>
              <a:ea typeface="標楷體" panose="03000509000000000000" pitchFamily="65" charset="-120"/>
            </a:rPr>
            <a:t>相反地，反應伴隨著不愉快的感覺，就會把聯結減弱。他認為懲罰不如獎賞有效。</a:t>
          </a:r>
          <a:endParaRPr lang="zh-TW" altLang="en-US" sz="2400" kern="1200" dirty="0">
            <a:latin typeface="標楷體" panose="03000509000000000000" pitchFamily="65" charset="-120"/>
            <a:ea typeface="標楷體" panose="03000509000000000000" pitchFamily="65" charset="-120"/>
          </a:endParaRPr>
        </a:p>
      </dsp:txBody>
      <dsp:txXfrm>
        <a:off x="1965960" y="3509337"/>
        <a:ext cx="7178040" cy="1557100"/>
      </dsp:txXfrm>
    </dsp:sp>
    <dsp:sp modelId="{302EF29D-5325-4E66-9A20-14B44FCF446D}">
      <dsp:nvSpPr>
        <dsp:cNvPr id="0" name=""/>
        <dsp:cNvSpPr/>
      </dsp:nvSpPr>
      <dsp:spPr>
        <a:xfrm>
          <a:off x="1828800" y="5066437"/>
          <a:ext cx="73152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FB854-481C-4268-B0C8-B9D867A33C5D}">
      <dsp:nvSpPr>
        <dsp:cNvPr id="0" name=""/>
        <dsp:cNvSpPr/>
      </dsp:nvSpPr>
      <dsp:spPr>
        <a:xfrm>
          <a:off x="0" y="101160"/>
          <a:ext cx="8352928" cy="220545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altLang="zh-TW" sz="2400" kern="1200" dirty="0">
              <a:latin typeface="標楷體" panose="03000509000000000000" pitchFamily="65" charset="-120"/>
              <a:ea typeface="標楷體" panose="03000509000000000000" pitchFamily="65" charset="-120"/>
            </a:rPr>
            <a:t>5.</a:t>
          </a:r>
          <a:r>
            <a:rPr kumimoji="1" lang="zh-TW" sz="2400" kern="1200" dirty="0">
              <a:latin typeface="標楷體" panose="03000509000000000000" pitchFamily="65" charset="-120"/>
              <a:ea typeface="標楷體" panose="03000509000000000000" pitchFamily="65" charset="-120"/>
            </a:rPr>
            <a:t>知覺的</a:t>
          </a:r>
          <a:r>
            <a:rPr kumimoji="1" lang="zh-TW" altLang="en-US" sz="4800" kern="1200" dirty="0">
              <a:solidFill>
                <a:srgbClr val="FF0000"/>
              </a:solidFill>
              <a:latin typeface="標楷體" panose="03000509000000000000" pitchFamily="65" charset="-120"/>
              <a:ea typeface="標楷體" panose="03000509000000000000" pitchFamily="65" charset="-120"/>
            </a:rPr>
            <a:t>辨</a:t>
          </a:r>
          <a:r>
            <a:rPr kumimoji="1" lang="zh-TW" sz="4800" kern="1200" dirty="0">
              <a:solidFill>
                <a:srgbClr val="FF0000"/>
              </a:solidFill>
              <a:latin typeface="標楷體" panose="03000509000000000000" pitchFamily="65" charset="-120"/>
              <a:ea typeface="標楷體" panose="03000509000000000000" pitchFamily="65" charset="-120"/>
            </a:rPr>
            <a:t>別能力</a:t>
          </a:r>
          <a:r>
            <a:rPr kumimoji="1" lang="zh-TW" sz="2400" kern="1200" dirty="0">
              <a:solidFill>
                <a:srgbClr val="FF0000"/>
              </a:solidFill>
              <a:latin typeface="標楷體" panose="03000509000000000000" pitchFamily="65" charset="-120"/>
              <a:ea typeface="標楷體" panose="03000509000000000000" pitchFamily="65" charset="-120"/>
            </a:rPr>
            <a:t>（</a:t>
          </a:r>
          <a:r>
            <a:rPr kumimoji="1" lang="en-US" sz="2400" kern="1200" dirty="0">
              <a:latin typeface="Times New Roman" panose="02020603050405020304" pitchFamily="18" charset="0"/>
              <a:ea typeface="標楷體" panose="03000509000000000000" pitchFamily="65" charset="-120"/>
              <a:cs typeface="Times New Roman" panose="02020603050405020304" pitchFamily="18" charset="0"/>
            </a:rPr>
            <a:t>ability to discriminate</a:t>
          </a:r>
          <a:r>
            <a:rPr kumimoji="1" lang="zh-TW" sz="2400" kern="1200" dirty="0">
              <a:latin typeface="標楷體" panose="03000509000000000000" pitchFamily="65" charset="-120"/>
              <a:ea typeface="標楷體" panose="03000509000000000000" pitchFamily="65" charset="-120"/>
            </a:rPr>
            <a:t>），讓學習者辨別環境刺激。區別能力包括視覺、聽覺、觸覺、甚至味覺及嗅覺能力。個體可以透過練習與回饋的歷程學會更好的區別能力。</a:t>
          </a:r>
          <a:endParaRPr lang="zh-TW" sz="2400" kern="1200" dirty="0">
            <a:latin typeface="標楷體" panose="03000509000000000000" pitchFamily="65" charset="-120"/>
            <a:ea typeface="標楷體" panose="03000509000000000000" pitchFamily="65" charset="-120"/>
          </a:endParaRPr>
        </a:p>
      </dsp:txBody>
      <dsp:txXfrm>
        <a:off x="107661" y="208821"/>
        <a:ext cx="8137606" cy="1990128"/>
      </dsp:txXfrm>
    </dsp:sp>
    <dsp:sp modelId="{24A64380-BCF7-4A1A-88D9-98ABCB5C2B8D}">
      <dsp:nvSpPr>
        <dsp:cNvPr id="0" name=""/>
        <dsp:cNvSpPr/>
      </dsp:nvSpPr>
      <dsp:spPr>
        <a:xfrm>
          <a:off x="0" y="2607669"/>
          <a:ext cx="8352928" cy="2205450"/>
        </a:xfrm>
        <a:prstGeom prst="roundRect">
          <a:avLst/>
        </a:prstGeom>
        <a:gradFill rotWithShape="0">
          <a:gsLst>
            <a:gs pos="0">
              <a:schemeClr val="accent4">
                <a:hueOff val="2710599"/>
                <a:satOff val="42105"/>
                <a:lumOff val="-31373"/>
                <a:alphaOff val="0"/>
                <a:tint val="50000"/>
                <a:satMod val="300000"/>
              </a:schemeClr>
            </a:gs>
            <a:gs pos="35000">
              <a:schemeClr val="accent4">
                <a:hueOff val="2710599"/>
                <a:satOff val="42105"/>
                <a:lumOff val="-31373"/>
                <a:alphaOff val="0"/>
                <a:tint val="37000"/>
                <a:satMod val="300000"/>
              </a:schemeClr>
            </a:gs>
            <a:gs pos="100000">
              <a:schemeClr val="accent4">
                <a:hueOff val="2710599"/>
                <a:satOff val="42105"/>
                <a:lumOff val="-3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zh-TW" altLang="zh-TW" sz="2400" kern="1200" dirty="0">
              <a:latin typeface="標楷體" panose="03000509000000000000" pitchFamily="65" charset="-120"/>
              <a:ea typeface="標楷體" panose="03000509000000000000" pitchFamily="65" charset="-120"/>
            </a:rPr>
            <a:t>例如：天乾勿燥、旋轉乾坤。</a:t>
          </a:r>
        </a:p>
      </dsp:txBody>
      <dsp:txXfrm>
        <a:off x="107661" y="2715330"/>
        <a:ext cx="8137606" cy="199012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1360EA-7F33-44DC-AD90-77299CA55B74}">
      <dsp:nvSpPr>
        <dsp:cNvPr id="0" name=""/>
        <dsp:cNvSpPr/>
      </dsp:nvSpPr>
      <dsp:spPr>
        <a:xfrm>
          <a:off x="0" y="0"/>
          <a:ext cx="8352928" cy="7327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altLang="zh-TW" sz="2400" kern="1200" dirty="0">
              <a:latin typeface="標楷體" panose="03000509000000000000" pitchFamily="65" charset="-120"/>
              <a:ea typeface="標楷體" panose="03000509000000000000" pitchFamily="65" charset="-120"/>
            </a:rPr>
            <a:t>6.</a:t>
          </a:r>
          <a:r>
            <a:rPr kumimoji="1" lang="zh-TW" sz="2400" kern="1200" dirty="0">
              <a:latin typeface="標楷體" panose="03000509000000000000" pitchFamily="65" charset="-120"/>
              <a:ea typeface="標楷體" panose="03000509000000000000" pitchFamily="65" charset="-120"/>
            </a:rPr>
            <a:t>第</a:t>
          </a:r>
          <a:r>
            <a:rPr kumimoji="1" lang="en-US" altLang="zh-TW" sz="2400" kern="1200" dirty="0">
              <a:latin typeface="標楷體" panose="03000509000000000000" pitchFamily="65" charset="-120"/>
              <a:ea typeface="標楷體" panose="03000509000000000000" pitchFamily="65" charset="-120"/>
            </a:rPr>
            <a:t>6</a:t>
          </a:r>
          <a:r>
            <a:rPr kumimoji="1" lang="zh-TW" sz="2400" kern="1200" dirty="0">
              <a:latin typeface="標楷體" panose="03000509000000000000" pitchFamily="65" charset="-120"/>
              <a:ea typeface="標楷體" panose="03000509000000000000" pitchFamily="65" charset="-120"/>
            </a:rPr>
            <a:t>層級的技能是</a:t>
          </a:r>
          <a:r>
            <a:rPr kumimoji="1" lang="zh-TW" sz="4800" kern="1200" dirty="0">
              <a:latin typeface="標楷體" panose="03000509000000000000" pitchFamily="65" charset="-120"/>
              <a:ea typeface="標楷體" panose="03000509000000000000" pitchFamily="65" charset="-120"/>
            </a:rPr>
            <a:t>概念學習</a:t>
          </a:r>
          <a:r>
            <a:rPr kumimoji="1" lang="zh-TW" sz="2400" kern="1200" dirty="0">
              <a:latin typeface="標楷體" panose="03000509000000000000" pitchFamily="65" charset="-120"/>
              <a:ea typeface="標楷體" panose="03000509000000000000" pitchFamily="65" charset="-120"/>
            </a:rPr>
            <a:t>（</a:t>
          </a:r>
          <a:r>
            <a:rPr kumimoji="1" lang="en-US" sz="2400" kern="1200" dirty="0">
              <a:latin typeface="Times New Roman" panose="02020603050405020304" pitchFamily="18" charset="0"/>
              <a:ea typeface="標楷體" panose="03000509000000000000" pitchFamily="65" charset="-120"/>
              <a:cs typeface="Times New Roman" panose="02020603050405020304" pitchFamily="18" charset="0"/>
            </a:rPr>
            <a:t>ability to identify</a:t>
          </a:r>
          <a:r>
            <a:rPr kumimoji="1" lang="zh-TW" sz="2400" kern="1200" dirty="0">
              <a:latin typeface="標楷體" panose="03000509000000000000" pitchFamily="65" charset="-120"/>
              <a:ea typeface="標楷體" panose="03000509000000000000" pitchFamily="65" charset="-120"/>
            </a:rPr>
            <a:t>）。</a:t>
          </a:r>
          <a:endParaRPr lang="zh-TW" sz="2400" kern="1200" dirty="0">
            <a:latin typeface="標楷體" panose="03000509000000000000" pitchFamily="65" charset="-120"/>
            <a:ea typeface="標楷體" panose="03000509000000000000" pitchFamily="65" charset="-120"/>
          </a:endParaRPr>
        </a:p>
      </dsp:txBody>
      <dsp:txXfrm>
        <a:off x="35771" y="35771"/>
        <a:ext cx="8281386" cy="661235"/>
      </dsp:txXfrm>
    </dsp:sp>
    <dsp:sp modelId="{A81AAAF2-C769-4AE1-973E-DA928B47D1BB}">
      <dsp:nvSpPr>
        <dsp:cNvPr id="0" name=""/>
        <dsp:cNvSpPr/>
      </dsp:nvSpPr>
      <dsp:spPr>
        <a:xfrm>
          <a:off x="0" y="740152"/>
          <a:ext cx="8352928" cy="428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205"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altLang="zh-TW" sz="2400" kern="1200" dirty="0">
              <a:latin typeface="標楷體" panose="03000509000000000000" pitchFamily="65" charset="-120"/>
              <a:ea typeface="標楷體" panose="03000509000000000000" pitchFamily="65" charset="-120"/>
            </a:rPr>
            <a:t>(1)</a:t>
          </a:r>
          <a:r>
            <a:rPr lang="zh-TW" altLang="en-US" sz="2400" kern="1200" dirty="0">
              <a:latin typeface="標楷體" panose="03000509000000000000" pitchFamily="65" charset="-120"/>
              <a:ea typeface="標楷體" panose="03000509000000000000" pitchFamily="65" charset="-120"/>
            </a:rPr>
            <a:t>具體概念</a:t>
          </a:r>
          <a:endParaRPr lang="zh-TW" sz="2400" kern="1200" dirty="0">
            <a:latin typeface="標楷體" panose="03000509000000000000" pitchFamily="65" charset="-120"/>
            <a:ea typeface="標楷體" panose="03000509000000000000" pitchFamily="65" charset="-120"/>
          </a:endParaRPr>
        </a:p>
        <a:p>
          <a:pPr marL="228600" lvl="1" indent="-228600" algn="l" defTabSz="1066800" rtl="0">
            <a:lnSpc>
              <a:spcPct val="90000"/>
            </a:lnSpc>
            <a:spcBef>
              <a:spcPct val="0"/>
            </a:spcBef>
            <a:spcAft>
              <a:spcPct val="20000"/>
            </a:spcAft>
            <a:buChar char="•"/>
          </a:pPr>
          <a:r>
            <a:rPr lang="en-US" altLang="zh-TW" sz="2400" kern="1200" dirty="0">
              <a:latin typeface="標楷體" panose="03000509000000000000" pitchFamily="65" charset="-120"/>
              <a:ea typeface="標楷體" panose="03000509000000000000" pitchFamily="65" charset="-120"/>
            </a:rPr>
            <a:t>EX:</a:t>
          </a:r>
          <a:r>
            <a:rPr lang="zh-TW" altLang="en-US" sz="2400" kern="1200" dirty="0">
              <a:latin typeface="標楷體" panose="03000509000000000000" pitchFamily="65" charset="-120"/>
              <a:ea typeface="標楷體" panose="03000509000000000000" pitchFamily="65" charset="-120"/>
            </a:rPr>
            <a:t>如果兒童看到一隻從未見過的狗，看到的時候會叫它為狗；兒童即顯示具體觀念的行為。這個兒童曾經學會規則，縱然不甚明確，由於物理的屬性把某些場合的動物歸類為狗。</a:t>
          </a:r>
          <a:endParaRPr lang="zh-TW" sz="2400" kern="1200" dirty="0">
            <a:latin typeface="標楷體" panose="03000509000000000000" pitchFamily="65" charset="-120"/>
            <a:ea typeface="標楷體" panose="03000509000000000000" pitchFamily="65" charset="-120"/>
          </a:endParaRPr>
        </a:p>
        <a:p>
          <a:pPr marL="228600" lvl="1" indent="-228600" algn="l" defTabSz="1066800" rtl="0">
            <a:lnSpc>
              <a:spcPct val="90000"/>
            </a:lnSpc>
            <a:spcBef>
              <a:spcPct val="0"/>
            </a:spcBef>
            <a:spcAft>
              <a:spcPct val="20000"/>
            </a:spcAft>
            <a:buChar char="•"/>
          </a:pPr>
          <a:endParaRPr lang="zh-TW" sz="2400" kern="1200" dirty="0">
            <a:latin typeface="標楷體" panose="03000509000000000000" pitchFamily="65" charset="-120"/>
            <a:ea typeface="標楷體" panose="03000509000000000000" pitchFamily="65" charset="-120"/>
          </a:endParaRPr>
        </a:p>
        <a:p>
          <a:pPr marL="228600" lvl="1" indent="-228600" algn="l" defTabSz="1066800" rtl="0">
            <a:lnSpc>
              <a:spcPct val="90000"/>
            </a:lnSpc>
            <a:spcBef>
              <a:spcPct val="0"/>
            </a:spcBef>
            <a:spcAft>
              <a:spcPct val="20000"/>
            </a:spcAft>
            <a:buChar char="•"/>
          </a:pPr>
          <a:r>
            <a:rPr lang="en-US" altLang="zh-TW" sz="2400" kern="1200" dirty="0">
              <a:latin typeface="標楷體" panose="03000509000000000000" pitchFamily="65" charset="-120"/>
              <a:ea typeface="標楷體" panose="03000509000000000000" pitchFamily="65" charset="-120"/>
            </a:rPr>
            <a:t>(2)</a:t>
          </a:r>
          <a:r>
            <a:rPr lang="zh-TW" altLang="en-US" sz="2400" kern="1200" dirty="0">
              <a:latin typeface="標楷體" panose="03000509000000000000" pitchFamily="65" charset="-120"/>
              <a:ea typeface="標楷體" panose="03000509000000000000" pitchFamily="65" charset="-120"/>
            </a:rPr>
            <a:t>界定的概念</a:t>
          </a:r>
          <a:endParaRPr lang="zh-TW" sz="2400" kern="1200" dirty="0">
            <a:latin typeface="標楷體" panose="03000509000000000000" pitchFamily="65" charset="-120"/>
            <a:ea typeface="標楷體" panose="03000509000000000000" pitchFamily="65" charset="-120"/>
          </a:endParaRPr>
        </a:p>
        <a:p>
          <a:pPr marL="228600" lvl="1" indent="-228600" algn="l" defTabSz="1066800" rtl="0">
            <a:lnSpc>
              <a:spcPct val="90000"/>
            </a:lnSpc>
            <a:spcBef>
              <a:spcPct val="0"/>
            </a:spcBef>
            <a:spcAft>
              <a:spcPct val="20000"/>
            </a:spcAft>
            <a:buChar char="•"/>
          </a:pPr>
          <a:r>
            <a:rPr lang="en-US" altLang="zh-TW" sz="2400" kern="1200" dirty="0">
              <a:latin typeface="標楷體" panose="03000509000000000000" pitchFamily="65" charset="-120"/>
              <a:ea typeface="標楷體" panose="03000509000000000000" pitchFamily="65" charset="-120"/>
            </a:rPr>
            <a:t>EX:</a:t>
          </a:r>
          <a:r>
            <a:rPr lang="zh-TW" altLang="en-US" sz="2400" kern="1200" dirty="0">
              <a:latin typeface="標楷體" panose="03000509000000000000" pitchFamily="65" charset="-120"/>
              <a:ea typeface="標楷體" panose="03000509000000000000" pitchFamily="65" charset="-120"/>
            </a:rPr>
            <a:t>座位的概念。比椅子、沙發、板凳更廣泛的概念都是</a:t>
          </a:r>
          <a:r>
            <a:rPr lang="zh-TW" altLang="en-US" sz="2400" kern="1200" dirty="0">
              <a:highlight>
                <a:srgbClr val="FFFF00"/>
              </a:highlight>
              <a:latin typeface="標楷體" panose="03000509000000000000" pitchFamily="65" charset="-120"/>
              <a:ea typeface="標楷體" panose="03000509000000000000" pitchFamily="65" charset="-120"/>
            </a:rPr>
            <a:t>座位</a:t>
          </a:r>
          <a:r>
            <a:rPr lang="zh-TW" altLang="en-US" sz="2400" kern="1200" dirty="0">
              <a:latin typeface="標楷體" panose="03000509000000000000" pitchFamily="65" charset="-120"/>
              <a:ea typeface="標楷體" panose="03000509000000000000" pitchFamily="65" charset="-120"/>
            </a:rPr>
            <a:t>的例子。</a:t>
          </a:r>
          <a:endParaRPr lang="zh-TW" sz="2400" kern="1200" dirty="0">
            <a:latin typeface="標楷體" panose="03000509000000000000" pitchFamily="65" charset="-120"/>
            <a:ea typeface="標楷體" panose="03000509000000000000" pitchFamily="65" charset="-120"/>
          </a:endParaRPr>
        </a:p>
        <a:p>
          <a:pPr marL="228600" lvl="1" indent="-228600" algn="l" defTabSz="1066800">
            <a:lnSpc>
              <a:spcPct val="90000"/>
            </a:lnSpc>
            <a:spcBef>
              <a:spcPct val="0"/>
            </a:spcBef>
            <a:spcAft>
              <a:spcPct val="20000"/>
            </a:spcAft>
            <a:buChar char="•"/>
          </a:pPr>
          <a:endParaRPr lang="zh-TW" altLang="en-US" sz="2400" kern="1200" dirty="0">
            <a:latin typeface="標楷體" panose="03000509000000000000" pitchFamily="65" charset="-120"/>
            <a:ea typeface="標楷體" panose="03000509000000000000" pitchFamily="65" charset="-120"/>
          </a:endParaRPr>
        </a:p>
        <a:p>
          <a:pPr marL="228600" lvl="1" indent="-228600" algn="l" defTabSz="1066800" rtl="0">
            <a:lnSpc>
              <a:spcPct val="90000"/>
            </a:lnSpc>
            <a:spcBef>
              <a:spcPct val="0"/>
            </a:spcBef>
            <a:spcAft>
              <a:spcPct val="20000"/>
            </a:spcAft>
            <a:buChar char="•"/>
          </a:pPr>
          <a:endParaRPr lang="zh-TW" sz="2400" kern="1200" dirty="0">
            <a:latin typeface="標楷體" panose="03000509000000000000" pitchFamily="65" charset="-120"/>
            <a:ea typeface="標楷體" panose="03000509000000000000" pitchFamily="65" charset="-120"/>
          </a:endParaRPr>
        </a:p>
      </dsp:txBody>
      <dsp:txXfrm>
        <a:off x="0" y="740152"/>
        <a:ext cx="8352928" cy="428798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BA3C4F-80A4-418C-911A-5D1B4FF4ACFB}">
      <dsp:nvSpPr>
        <dsp:cNvPr id="0" name=""/>
        <dsp:cNvSpPr/>
      </dsp:nvSpPr>
      <dsp:spPr>
        <a:xfrm>
          <a:off x="0" y="229999"/>
          <a:ext cx="8352928" cy="2091375"/>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en-US" altLang="zh-TW" sz="2400" kern="1200" dirty="0">
              <a:latin typeface="標楷體" panose="03000509000000000000" pitchFamily="65" charset="-120"/>
              <a:ea typeface="標楷體" panose="03000509000000000000" pitchFamily="65" charset="-120"/>
            </a:rPr>
            <a:t>7.</a:t>
          </a:r>
          <a:r>
            <a:rPr kumimoji="1" lang="zh-TW" altLang="en-US" sz="2400" kern="1200" dirty="0">
              <a:latin typeface="標楷體" panose="03000509000000000000" pitchFamily="65" charset="-120"/>
              <a:ea typeface="標楷體" panose="03000509000000000000" pitchFamily="65" charset="-120"/>
            </a:rPr>
            <a:t>第</a:t>
          </a:r>
          <a:r>
            <a:rPr kumimoji="1" lang="en-US" altLang="zh-TW" sz="2400" kern="1200" dirty="0">
              <a:latin typeface="標楷體" panose="03000509000000000000" pitchFamily="65" charset="-120"/>
              <a:ea typeface="標楷體" panose="03000509000000000000" pitchFamily="65" charset="-120"/>
            </a:rPr>
            <a:t>7</a:t>
          </a:r>
          <a:r>
            <a:rPr kumimoji="1" lang="zh-TW" altLang="en-US" sz="2400" kern="1200" dirty="0">
              <a:latin typeface="標楷體" panose="03000509000000000000" pitchFamily="65" charset="-120"/>
              <a:ea typeface="標楷體" panose="03000509000000000000" pitchFamily="65" charset="-120"/>
            </a:rPr>
            <a:t>個層級的技能是</a:t>
          </a:r>
          <a:r>
            <a:rPr kumimoji="1" lang="zh-TW" altLang="en-US" sz="4000" kern="1200" dirty="0">
              <a:solidFill>
                <a:srgbClr val="7030A0"/>
              </a:solidFill>
              <a:latin typeface="標楷體" panose="03000509000000000000" pitchFamily="65" charset="-120"/>
              <a:ea typeface="標楷體" panose="03000509000000000000" pitchFamily="65" charset="-120"/>
            </a:rPr>
            <a:t>規則的使用</a:t>
          </a:r>
          <a:r>
            <a:rPr kumimoji="1" lang="zh-TW" altLang="en-US" sz="2400" kern="1200" dirty="0">
              <a:latin typeface="標楷體" panose="03000509000000000000" pitchFamily="65" charset="-120"/>
              <a:ea typeface="標楷體" panose="03000509000000000000" pitchFamily="65" charset="-120"/>
            </a:rPr>
            <a:t>。規則是概念與概念、概念與規則、規則與規則之間正式的關係。例如，熟悉的拼字規則。因此，學來的能力動詞是「</a:t>
          </a:r>
          <a:r>
            <a:rPr kumimoji="1" lang="zh-TW" altLang="en-US" sz="2400" kern="1200" dirty="0">
              <a:solidFill>
                <a:srgbClr val="FF0000"/>
              </a:solidFill>
              <a:highlight>
                <a:srgbClr val="FFFF00"/>
              </a:highlight>
              <a:latin typeface="標楷體" panose="03000509000000000000" pitchFamily="65" charset="-120"/>
              <a:ea typeface="標楷體" panose="03000509000000000000" pitchFamily="65" charset="-120"/>
            </a:rPr>
            <a:t>展示</a:t>
          </a:r>
          <a:r>
            <a:rPr kumimoji="1" lang="zh-TW" altLang="en-US" sz="2400" kern="1200" dirty="0">
              <a:latin typeface="標楷體" panose="03000509000000000000" pitchFamily="65" charset="-120"/>
              <a:ea typeface="標楷體" panose="03000509000000000000" pitchFamily="65" charset="-120"/>
            </a:rPr>
            <a:t>」（</a:t>
          </a:r>
          <a:r>
            <a:rPr kumimoji="1" lang="en-US" altLang="zh-TW" sz="2400" kern="1200" dirty="0">
              <a:latin typeface="Times New Roman" panose="02020603050405020304" pitchFamily="18" charset="0"/>
              <a:ea typeface="標楷體" panose="03000509000000000000" pitchFamily="65" charset="-120"/>
              <a:cs typeface="Times New Roman" panose="02020603050405020304" pitchFamily="18" charset="0"/>
            </a:rPr>
            <a:t>demonstrate</a:t>
          </a:r>
          <a:r>
            <a:rPr kumimoji="1" lang="zh-TW" altLang="en-US" sz="2400" kern="1200" dirty="0">
              <a:latin typeface="標楷體" panose="03000509000000000000" pitchFamily="65" charset="-120"/>
              <a:ea typeface="標楷體" panose="03000509000000000000" pitchFamily="65" charset="-120"/>
            </a:rPr>
            <a:t>）。</a:t>
          </a:r>
        </a:p>
      </dsp:txBody>
      <dsp:txXfrm>
        <a:off x="102093" y="332092"/>
        <a:ext cx="8148742" cy="1887189"/>
      </dsp:txXfrm>
    </dsp:sp>
    <dsp:sp modelId="{A2899539-C027-4242-BAA0-18C5A98390D7}">
      <dsp:nvSpPr>
        <dsp:cNvPr id="0" name=""/>
        <dsp:cNvSpPr/>
      </dsp:nvSpPr>
      <dsp:spPr>
        <a:xfrm>
          <a:off x="0" y="2607669"/>
          <a:ext cx="8352928" cy="2091375"/>
        </a:xfrm>
        <a:prstGeom prst="roundRect">
          <a:avLst/>
        </a:prstGeom>
        <a:gradFill rotWithShape="0">
          <a:gsLst>
            <a:gs pos="0">
              <a:schemeClr val="accent5">
                <a:hueOff val="8870560"/>
                <a:satOff val="-50468"/>
                <a:lumOff val="8040"/>
                <a:alphaOff val="0"/>
                <a:tint val="50000"/>
                <a:satMod val="300000"/>
              </a:schemeClr>
            </a:gs>
            <a:gs pos="35000">
              <a:schemeClr val="accent5">
                <a:hueOff val="8870560"/>
                <a:satOff val="-50468"/>
                <a:lumOff val="8040"/>
                <a:alphaOff val="0"/>
                <a:tint val="37000"/>
                <a:satMod val="300000"/>
              </a:schemeClr>
            </a:gs>
            <a:gs pos="100000">
              <a:schemeClr val="accent5">
                <a:hueOff val="8870560"/>
                <a:satOff val="-50468"/>
                <a:lumOff val="804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altLang="zh-TW" sz="4000" b="0" i="0" kern="1200" dirty="0"/>
            <a:t>EX:</a:t>
          </a:r>
          <a:r>
            <a:rPr lang="zh-TW" altLang="en-US" sz="4000" b="0" i="0" kern="1200" dirty="0"/>
            <a:t>水向低處流</a:t>
          </a:r>
          <a:endParaRPr lang="zh-TW" altLang="en-US" sz="4000" kern="1200" dirty="0"/>
        </a:p>
      </dsp:txBody>
      <dsp:txXfrm>
        <a:off x="102093" y="2709762"/>
        <a:ext cx="8148742" cy="188718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FB854-481C-4268-B0C8-B9D867A33C5D}">
      <dsp:nvSpPr>
        <dsp:cNvPr id="0" name=""/>
        <dsp:cNvSpPr/>
      </dsp:nvSpPr>
      <dsp:spPr>
        <a:xfrm>
          <a:off x="0" y="0"/>
          <a:ext cx="8352928" cy="993437"/>
        </a:xfrm>
        <a:prstGeom prst="roundRect">
          <a:avLst/>
        </a:prstGeom>
        <a:gradFill rotWithShape="0">
          <a:gsLst>
            <a:gs pos="0">
              <a:schemeClr val="accent3">
                <a:alpha val="90000"/>
                <a:hueOff val="0"/>
                <a:satOff val="0"/>
                <a:lumOff val="0"/>
                <a:alphaOff val="0"/>
                <a:tint val="50000"/>
                <a:satMod val="300000"/>
              </a:schemeClr>
            </a:gs>
            <a:gs pos="35000">
              <a:schemeClr val="accent3">
                <a:alpha val="90000"/>
                <a:hueOff val="0"/>
                <a:satOff val="0"/>
                <a:lumOff val="0"/>
                <a:alphaOff val="0"/>
                <a:tint val="37000"/>
                <a:satMod val="300000"/>
              </a:schemeClr>
            </a:gs>
            <a:gs pos="100000">
              <a:schemeClr val="accent3">
                <a:alpha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altLang="zh-TW" sz="2400" kern="1200" dirty="0">
              <a:latin typeface="標楷體" panose="03000509000000000000" pitchFamily="65" charset="-120"/>
              <a:ea typeface="標楷體" panose="03000509000000000000" pitchFamily="65" charset="-120"/>
            </a:rPr>
            <a:t>8.</a:t>
          </a:r>
          <a:r>
            <a:rPr kumimoji="1" lang="zh-TW" altLang="zh-TW" sz="2400" kern="1200" dirty="0">
              <a:latin typeface="標楷體" panose="03000509000000000000" pitchFamily="65" charset="-120"/>
              <a:ea typeface="標楷體" panose="03000509000000000000" pitchFamily="65" charset="-120"/>
            </a:rPr>
            <a:t>最高層級的智能階層是</a:t>
          </a:r>
          <a:r>
            <a:rPr kumimoji="1" lang="zh-TW" altLang="zh-TW" sz="4000" kern="1200" dirty="0">
              <a:latin typeface="標楷體" panose="03000509000000000000" pitchFamily="65" charset="-120"/>
              <a:ea typeface="標楷體" panose="03000509000000000000" pitchFamily="65" charset="-120"/>
            </a:rPr>
            <a:t>「較高層次」</a:t>
          </a:r>
          <a:r>
            <a:rPr kumimoji="1" lang="zh-TW" altLang="zh-TW" sz="2400" kern="1200" dirty="0">
              <a:latin typeface="標楷體" panose="03000509000000000000" pitchFamily="65" charset="-120"/>
              <a:ea typeface="標楷體" panose="03000509000000000000" pitchFamily="65" charset="-120"/>
            </a:rPr>
            <a:t>的及</a:t>
          </a:r>
          <a:r>
            <a:rPr kumimoji="1" lang="zh-TW" altLang="zh-TW" sz="4000" kern="1200" dirty="0">
              <a:latin typeface="標楷體" panose="03000509000000000000" pitchFamily="65" charset="-120"/>
              <a:ea typeface="標楷體" panose="03000509000000000000" pitchFamily="65" charset="-120"/>
            </a:rPr>
            <a:t>「問題解決」</a:t>
          </a:r>
          <a:r>
            <a:rPr kumimoji="1" lang="zh-TW" altLang="zh-TW" sz="2400" kern="1200" dirty="0">
              <a:latin typeface="標楷體" panose="03000509000000000000" pitchFamily="65" charset="-120"/>
              <a:ea typeface="標楷體" panose="03000509000000000000" pitchFamily="65" charset="-120"/>
            </a:rPr>
            <a:t>的技能。</a:t>
          </a:r>
          <a:endParaRPr lang="zh-TW" sz="2400" kern="1200" dirty="0">
            <a:latin typeface="標楷體" panose="03000509000000000000" pitchFamily="65" charset="-120"/>
            <a:ea typeface="標楷體" panose="03000509000000000000" pitchFamily="65" charset="-120"/>
          </a:endParaRPr>
        </a:p>
      </dsp:txBody>
      <dsp:txXfrm>
        <a:off x="48496" y="48496"/>
        <a:ext cx="8255936" cy="896445"/>
      </dsp:txXfrm>
    </dsp:sp>
    <dsp:sp modelId="{A9A0A59D-5C7B-4611-9313-B1791357B737}">
      <dsp:nvSpPr>
        <dsp:cNvPr id="0" name=""/>
        <dsp:cNvSpPr/>
      </dsp:nvSpPr>
      <dsp:spPr>
        <a:xfrm>
          <a:off x="0" y="743278"/>
          <a:ext cx="8352928" cy="3106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205" tIns="30480" rIns="170688" bIns="30480" numCol="1" spcCol="1270" anchor="t" anchorCtr="0">
          <a:noAutofit/>
        </a:bodyPr>
        <a:lstStyle/>
        <a:p>
          <a:pPr marL="228600" lvl="1" indent="-228600" algn="l" defTabSz="1066800">
            <a:lnSpc>
              <a:spcPct val="90000"/>
            </a:lnSpc>
            <a:spcBef>
              <a:spcPct val="0"/>
            </a:spcBef>
            <a:spcAft>
              <a:spcPct val="20000"/>
            </a:spcAft>
            <a:buChar char="•"/>
          </a:pPr>
          <a:r>
            <a:rPr kumimoji="1" lang="en-US" altLang="zh-TW" sz="2400" kern="1200" dirty="0" err="1">
              <a:latin typeface="Times New Roman" panose="02020603050405020304" pitchFamily="18" charset="0"/>
              <a:ea typeface="標楷體" panose="03000509000000000000" pitchFamily="65" charset="-120"/>
              <a:cs typeface="Times New Roman" panose="02020603050405020304" pitchFamily="18" charset="0"/>
            </a:rPr>
            <a:t>Gagné</a:t>
          </a:r>
          <a:r>
            <a:rPr kumimoji="1" lang="zh-TW" altLang="zh-TW" sz="2400" kern="1200" dirty="0">
              <a:latin typeface="標楷體" panose="03000509000000000000" pitchFamily="65" charset="-120"/>
              <a:ea typeface="標楷體" panose="03000509000000000000" pitchFamily="65" charset="-120"/>
            </a:rPr>
            <a:t>交互使用這兩個術語。問題就是學習者沒有準備的規則可用於解決的一種情境。如果它們有規則可循，那就是規則的使用。</a:t>
          </a:r>
          <a:r>
            <a:rPr kumimoji="1" lang="en-US" altLang="zh-TW" sz="2400" kern="1200" dirty="0" err="1">
              <a:latin typeface="Times New Roman" panose="02020603050405020304" pitchFamily="18" charset="0"/>
              <a:ea typeface="標楷體" panose="03000509000000000000" pitchFamily="65" charset="-120"/>
              <a:cs typeface="Times New Roman" panose="02020603050405020304" pitchFamily="18" charset="0"/>
            </a:rPr>
            <a:t>Gagné</a:t>
          </a:r>
          <a:r>
            <a:rPr kumimoji="1" lang="zh-TW" altLang="zh-TW" sz="2400" kern="1200" dirty="0">
              <a:latin typeface="標楷體" panose="03000509000000000000" pitchFamily="65" charset="-120"/>
              <a:ea typeface="標楷體" panose="03000509000000000000" pitchFamily="65" charset="-120"/>
            </a:rPr>
            <a:t>把問題的解決描述為</a:t>
          </a:r>
          <a:r>
            <a:rPr kumimoji="1" lang="zh-TW" altLang="zh-TW" sz="2400" kern="1200" dirty="0">
              <a:highlight>
                <a:srgbClr val="FFFF00"/>
              </a:highlight>
              <a:latin typeface="標楷體" panose="03000509000000000000" pitchFamily="65" charset="-120"/>
              <a:ea typeface="標楷體" panose="03000509000000000000" pitchFamily="65" charset="-120"/>
            </a:rPr>
            <a:t>衍生性的學習歷程</a:t>
          </a:r>
          <a:r>
            <a:rPr kumimoji="1" lang="zh-TW" altLang="zh-TW" sz="2400" kern="1200" dirty="0">
              <a:latin typeface="標楷體" panose="03000509000000000000" pitchFamily="65" charset="-120"/>
              <a:ea typeface="標楷體" panose="03000509000000000000" pitchFamily="65" charset="-120"/>
            </a:rPr>
            <a:t>。學來的能力動詞是「</a:t>
          </a:r>
          <a:r>
            <a:rPr kumimoji="1" lang="zh-TW" altLang="zh-TW" sz="3000" kern="1200" dirty="0">
              <a:solidFill>
                <a:srgbClr val="FF0000"/>
              </a:solidFill>
              <a:highlight>
                <a:srgbClr val="FFFF00"/>
              </a:highlight>
              <a:latin typeface="標楷體" panose="03000509000000000000" pitchFamily="65" charset="-120"/>
              <a:ea typeface="標楷體" panose="03000509000000000000" pitchFamily="65" charset="-120"/>
            </a:rPr>
            <a:t>衍生</a:t>
          </a:r>
          <a:r>
            <a:rPr kumimoji="1" lang="zh-TW" altLang="zh-TW" sz="2400" kern="1200" dirty="0">
              <a:latin typeface="標楷體" panose="03000509000000000000" pitchFamily="65" charset="-120"/>
              <a:ea typeface="標楷體" panose="03000509000000000000" pitchFamily="65" charset="-120"/>
            </a:rPr>
            <a:t>」（</a:t>
          </a:r>
          <a:r>
            <a:rPr kumimoji="1" lang="en-US" altLang="zh-TW" sz="2400" kern="1200" dirty="0">
              <a:latin typeface="Times New Roman" panose="02020603050405020304" pitchFamily="18" charset="0"/>
              <a:ea typeface="標楷體" panose="03000509000000000000" pitchFamily="65" charset="-120"/>
              <a:cs typeface="Times New Roman" panose="02020603050405020304" pitchFamily="18" charset="0"/>
            </a:rPr>
            <a:t>generate</a:t>
          </a:r>
          <a:r>
            <a:rPr kumimoji="1" lang="zh-TW" altLang="zh-TW" sz="2400" kern="1200" dirty="0">
              <a:latin typeface="標楷體" panose="03000509000000000000" pitchFamily="65" charset="-120"/>
              <a:ea typeface="標楷體" panose="03000509000000000000" pitchFamily="65" charset="-120"/>
            </a:rPr>
            <a:t>）。</a:t>
          </a:r>
        </a:p>
        <a:p>
          <a:pPr marL="285750" lvl="1" indent="-285750" algn="l" defTabSz="1333500">
            <a:lnSpc>
              <a:spcPct val="90000"/>
            </a:lnSpc>
            <a:spcBef>
              <a:spcPct val="0"/>
            </a:spcBef>
            <a:spcAft>
              <a:spcPct val="20000"/>
            </a:spcAft>
            <a:buChar char="•"/>
          </a:pPr>
          <a:r>
            <a:rPr lang="zh-TW" altLang="en-US" sz="3000" b="0" i="0" kern="1200">
              <a:latin typeface="標楷體" panose="03000509000000000000" pitchFamily="65" charset="-120"/>
              <a:ea typeface="標楷體" panose="03000509000000000000" pitchFamily="65" charset="-120"/>
            </a:rPr>
            <a:t>運用以學到的概念和原則，來達到解決問題的目的。</a:t>
          </a:r>
          <a:endParaRPr kumimoji="1" lang="zh-TW" altLang="zh-TW" sz="3000" kern="1200" dirty="0">
            <a:latin typeface="標楷體" panose="03000509000000000000" pitchFamily="65" charset="-120"/>
            <a:ea typeface="標楷體" panose="03000509000000000000" pitchFamily="65" charset="-120"/>
          </a:endParaRPr>
        </a:p>
        <a:p>
          <a:pPr marL="285750" lvl="1" indent="-285750" algn="l" defTabSz="1333500">
            <a:lnSpc>
              <a:spcPct val="90000"/>
            </a:lnSpc>
            <a:spcBef>
              <a:spcPct val="0"/>
            </a:spcBef>
            <a:spcAft>
              <a:spcPct val="20000"/>
            </a:spcAft>
            <a:buChar char="•"/>
          </a:pPr>
          <a:r>
            <a:rPr lang="zh-TW" altLang="en-US" sz="3000" b="0" i="0" kern="1200">
              <a:latin typeface="標楷體" panose="03000509000000000000" pitchFamily="65" charset="-120"/>
              <a:ea typeface="標楷體" panose="03000509000000000000" pitchFamily="65" charset="-120"/>
            </a:rPr>
            <a:t>例如：利用小數、分數、四則運算來計算。</a:t>
          </a:r>
          <a:endParaRPr lang="zh-TW" altLang="en-US" sz="3000" b="0" i="0" kern="1200" dirty="0">
            <a:latin typeface="標楷體" panose="03000509000000000000" pitchFamily="65" charset="-120"/>
            <a:ea typeface="標楷體" panose="03000509000000000000" pitchFamily="65" charset="-120"/>
          </a:endParaRPr>
        </a:p>
      </dsp:txBody>
      <dsp:txXfrm>
        <a:off x="0" y="743278"/>
        <a:ext cx="8352928" cy="3106491"/>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2CCE8-C9AE-4E05-9702-4E14D9BD0C39}">
      <dsp:nvSpPr>
        <dsp:cNvPr id="0" name=""/>
        <dsp:cNvSpPr/>
      </dsp:nvSpPr>
      <dsp:spPr>
        <a:xfrm>
          <a:off x="0" y="275763"/>
          <a:ext cx="7992888" cy="772557"/>
        </a:xfrm>
        <a:prstGeom prst="round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kumimoji="1" lang="en-US" sz="3200" kern="1200" dirty="0">
              <a:solidFill>
                <a:schemeClr val="accent4">
                  <a:lumMod val="25000"/>
                </a:schemeClr>
              </a:solidFill>
              <a:latin typeface="標楷體" panose="03000509000000000000" pitchFamily="65" charset="-120"/>
              <a:ea typeface="標楷體" panose="03000509000000000000" pitchFamily="65" charset="-120"/>
            </a:rPr>
            <a:t>1.</a:t>
          </a:r>
          <a:r>
            <a:rPr kumimoji="1" lang="zh-TW" sz="3200" kern="1200" dirty="0">
              <a:solidFill>
                <a:schemeClr val="accent4">
                  <a:lumMod val="25000"/>
                </a:schemeClr>
              </a:solidFill>
              <a:latin typeface="標楷體" panose="03000509000000000000" pitchFamily="65" charset="-120"/>
              <a:ea typeface="標楷體" panose="03000509000000000000" pitchFamily="65" charset="-120"/>
            </a:rPr>
            <a:t>內部事件（</a:t>
          </a:r>
          <a:r>
            <a:rPr kumimoji="1" lang="en-US" sz="3200" kern="1200" dirty="0">
              <a:solidFill>
                <a:schemeClr val="accent4">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internal events</a:t>
          </a:r>
          <a:r>
            <a:rPr kumimoji="1" lang="zh-TW" sz="3200" kern="1200" dirty="0">
              <a:solidFill>
                <a:schemeClr val="accent4">
                  <a:lumMod val="25000"/>
                </a:schemeClr>
              </a:solidFill>
              <a:latin typeface="標楷體" panose="03000509000000000000" pitchFamily="65" charset="-120"/>
              <a:ea typeface="標楷體" panose="03000509000000000000" pitchFamily="65" charset="-120"/>
            </a:rPr>
            <a:t>）</a:t>
          </a:r>
          <a:endParaRPr lang="zh-TW" sz="3200" kern="1200" dirty="0">
            <a:solidFill>
              <a:schemeClr val="accent4">
                <a:lumMod val="25000"/>
              </a:schemeClr>
            </a:solidFill>
            <a:latin typeface="標楷體" panose="03000509000000000000" pitchFamily="65" charset="-120"/>
            <a:ea typeface="標楷體" panose="03000509000000000000" pitchFamily="65" charset="-120"/>
          </a:endParaRPr>
        </a:p>
      </dsp:txBody>
      <dsp:txXfrm>
        <a:off x="37713" y="313476"/>
        <a:ext cx="7917462" cy="697131"/>
      </dsp:txXfrm>
    </dsp:sp>
    <dsp:sp modelId="{2C732C5A-C0B4-413A-9ED8-2EE1A53B275A}">
      <dsp:nvSpPr>
        <dsp:cNvPr id="0" name=""/>
        <dsp:cNvSpPr/>
      </dsp:nvSpPr>
      <dsp:spPr>
        <a:xfrm>
          <a:off x="0" y="1165335"/>
          <a:ext cx="7992888" cy="168760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3774" tIns="33020" rIns="184912" bIns="33020" numCol="1" spcCol="1270" anchor="t" anchorCtr="0">
          <a:noAutofit/>
        </a:bodyPr>
        <a:lstStyle/>
        <a:p>
          <a:pPr marL="228600" lvl="1" indent="-228600" algn="l" defTabSz="1155700" rtl="0">
            <a:lnSpc>
              <a:spcPct val="90000"/>
            </a:lnSpc>
            <a:spcBef>
              <a:spcPct val="0"/>
            </a:spcBef>
            <a:spcAft>
              <a:spcPct val="20000"/>
            </a:spcAft>
            <a:buChar char="•"/>
          </a:pPr>
          <a:r>
            <a:rPr kumimoji="1" lang="zh-TW" altLang="en-US" sz="2600" kern="1200" dirty="0">
              <a:solidFill>
                <a:schemeClr val="accent4">
                  <a:lumMod val="25000"/>
                </a:schemeClr>
              </a:solidFill>
              <a:latin typeface="標楷體" panose="03000509000000000000" pitchFamily="65" charset="-120"/>
              <a:ea typeface="標楷體" panose="03000509000000000000" pitchFamily="65" charset="-120"/>
            </a:rPr>
            <a:t>在教學目標界定並分類後，要討論的問題是「涉及教學目標的行為，要把最佳的學習條件具體化的條件是什麼？」</a:t>
          </a:r>
          <a:r>
            <a:rPr kumimoji="1" lang="zh-TW" altLang="en-US" sz="2600" kern="1200" dirty="0">
              <a:solidFill>
                <a:srgbClr val="FF0000"/>
              </a:solidFill>
              <a:latin typeface="標楷體" panose="03000509000000000000" pitchFamily="65" charset="-120"/>
              <a:ea typeface="標楷體" panose="03000509000000000000" pitchFamily="65" charset="-120"/>
            </a:rPr>
            <a:t>學習者本身的先前獲得的能力對於教學效果尤其重要</a:t>
          </a:r>
          <a:r>
            <a:rPr kumimoji="1" lang="zh-TW" altLang="en-US" sz="2600" kern="1200" dirty="0">
              <a:solidFill>
                <a:schemeClr val="accent4">
                  <a:lumMod val="25000"/>
                </a:schemeClr>
              </a:solidFill>
              <a:latin typeface="標楷體" panose="03000509000000000000" pitchFamily="65" charset="-120"/>
              <a:ea typeface="標楷體" panose="03000509000000000000" pitchFamily="65" charset="-120"/>
            </a:rPr>
            <a:t>。</a:t>
          </a:r>
          <a:endParaRPr lang="zh-TW" altLang="en-US" sz="2600" kern="1200" dirty="0">
            <a:solidFill>
              <a:schemeClr val="accent4">
                <a:lumMod val="25000"/>
              </a:schemeClr>
            </a:solidFill>
            <a:latin typeface="標楷體" panose="03000509000000000000" pitchFamily="65" charset="-120"/>
            <a:ea typeface="標楷體" panose="03000509000000000000" pitchFamily="65" charset="-120"/>
          </a:endParaRPr>
        </a:p>
      </dsp:txBody>
      <dsp:txXfrm>
        <a:off x="0" y="1165335"/>
        <a:ext cx="7992888" cy="168760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2CCE8-C9AE-4E05-9702-4E14D9BD0C39}">
      <dsp:nvSpPr>
        <dsp:cNvPr id="0" name=""/>
        <dsp:cNvSpPr/>
      </dsp:nvSpPr>
      <dsp:spPr>
        <a:xfrm>
          <a:off x="0" y="114588"/>
          <a:ext cx="7992888" cy="445162"/>
        </a:xfrm>
        <a:prstGeom prst="round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kumimoji="1" lang="en-US" sz="3200" kern="1200" dirty="0">
              <a:solidFill>
                <a:schemeClr val="accent4">
                  <a:lumMod val="25000"/>
                </a:schemeClr>
              </a:solidFill>
              <a:latin typeface="標楷體" panose="03000509000000000000" pitchFamily="65" charset="-120"/>
              <a:ea typeface="標楷體" panose="03000509000000000000" pitchFamily="65" charset="-120"/>
            </a:rPr>
            <a:t>1.</a:t>
          </a:r>
          <a:r>
            <a:rPr kumimoji="1" lang="zh-TW" sz="3200" kern="1200" dirty="0">
              <a:solidFill>
                <a:schemeClr val="accent4">
                  <a:lumMod val="25000"/>
                </a:schemeClr>
              </a:solidFill>
              <a:latin typeface="標楷體" panose="03000509000000000000" pitchFamily="65" charset="-120"/>
              <a:ea typeface="標楷體" panose="03000509000000000000" pitchFamily="65" charset="-120"/>
            </a:rPr>
            <a:t>內部事件（</a:t>
          </a:r>
          <a:r>
            <a:rPr kumimoji="1" lang="en-US" sz="3200" kern="1200" dirty="0">
              <a:solidFill>
                <a:schemeClr val="accent4">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internal events</a:t>
          </a:r>
          <a:r>
            <a:rPr kumimoji="1" lang="zh-TW" sz="3200" kern="1200" dirty="0">
              <a:solidFill>
                <a:schemeClr val="accent4">
                  <a:lumMod val="25000"/>
                </a:schemeClr>
              </a:solidFill>
              <a:latin typeface="標楷體" panose="03000509000000000000" pitchFamily="65" charset="-120"/>
              <a:ea typeface="標楷體" panose="03000509000000000000" pitchFamily="65" charset="-120"/>
            </a:rPr>
            <a:t>）</a:t>
          </a:r>
          <a:endParaRPr lang="zh-TW" sz="3200" kern="1200" dirty="0">
            <a:solidFill>
              <a:schemeClr val="accent4">
                <a:lumMod val="25000"/>
              </a:schemeClr>
            </a:solidFill>
            <a:latin typeface="標楷體" panose="03000509000000000000" pitchFamily="65" charset="-120"/>
            <a:ea typeface="標楷體" panose="03000509000000000000" pitchFamily="65" charset="-120"/>
          </a:endParaRPr>
        </a:p>
      </dsp:txBody>
      <dsp:txXfrm>
        <a:off x="21731" y="136319"/>
        <a:ext cx="7949426" cy="401700"/>
      </dsp:txXfrm>
    </dsp:sp>
    <dsp:sp modelId="{2C732C5A-C0B4-413A-9ED8-2EE1A53B275A}">
      <dsp:nvSpPr>
        <dsp:cNvPr id="0" name=""/>
        <dsp:cNvSpPr/>
      </dsp:nvSpPr>
      <dsp:spPr>
        <a:xfrm>
          <a:off x="0" y="448121"/>
          <a:ext cx="7992888" cy="2404814"/>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53774" tIns="33020" rIns="184912" bIns="33020" numCol="1" spcCol="1270" anchor="t" anchorCtr="0">
          <a:noAutofit/>
        </a:bodyPr>
        <a:lstStyle/>
        <a:p>
          <a:pPr marL="228600" lvl="1" indent="-228600" algn="l" defTabSz="1155700" rtl="0">
            <a:lnSpc>
              <a:spcPct val="90000"/>
            </a:lnSpc>
            <a:spcBef>
              <a:spcPct val="0"/>
            </a:spcBef>
            <a:spcAft>
              <a:spcPct val="20000"/>
            </a:spcAft>
            <a:buChar char="•"/>
          </a:pPr>
          <a:endParaRPr lang="zh-TW" altLang="en-US" sz="2600" kern="1200" dirty="0">
            <a:solidFill>
              <a:schemeClr val="accent4">
                <a:lumMod val="25000"/>
              </a:schemeClr>
            </a:solidFill>
            <a:latin typeface="標楷體" panose="03000509000000000000" pitchFamily="65" charset="-120"/>
            <a:ea typeface="標楷體" panose="03000509000000000000" pitchFamily="65" charset="-120"/>
          </a:endParaRPr>
        </a:p>
        <a:p>
          <a:pPr marL="228600" lvl="1" indent="-228600" algn="l" defTabSz="1155700" rtl="0">
            <a:lnSpc>
              <a:spcPct val="90000"/>
            </a:lnSpc>
            <a:spcBef>
              <a:spcPct val="0"/>
            </a:spcBef>
            <a:spcAft>
              <a:spcPct val="20000"/>
            </a:spcAft>
            <a:buChar char="•"/>
          </a:pPr>
          <a:r>
            <a:rPr kumimoji="1" lang="zh-TW" altLang="en-US" sz="2600" kern="1200" dirty="0">
              <a:solidFill>
                <a:srgbClr val="FF0000"/>
              </a:solidFill>
              <a:latin typeface="標楷體" panose="03000509000000000000" pitchFamily="65" charset="-120"/>
              <a:ea typeface="標楷體" panose="03000509000000000000" pitchFamily="65" charset="-120"/>
            </a:rPr>
            <a:t>學習者本身的先前獲得的能力對於教學效果尤其重要</a:t>
          </a:r>
          <a:r>
            <a:rPr kumimoji="1" lang="zh-TW" altLang="en-US" sz="2600" kern="1200" dirty="0">
              <a:solidFill>
                <a:schemeClr val="accent4">
                  <a:lumMod val="25000"/>
                </a:schemeClr>
              </a:solidFill>
              <a:latin typeface="標楷體" panose="03000509000000000000" pitchFamily="65" charset="-120"/>
              <a:ea typeface="標楷體" panose="03000509000000000000" pitchFamily="65" charset="-120"/>
            </a:rPr>
            <a:t>。</a:t>
          </a:r>
          <a:endParaRPr lang="zh-TW" altLang="en-US" sz="2600" kern="1200" dirty="0">
            <a:solidFill>
              <a:schemeClr val="accent4">
                <a:lumMod val="25000"/>
              </a:schemeClr>
            </a:solidFill>
            <a:latin typeface="標楷體" panose="03000509000000000000" pitchFamily="65" charset="-120"/>
            <a:ea typeface="標楷體" panose="03000509000000000000" pitchFamily="65" charset="-120"/>
          </a:endParaRPr>
        </a:p>
        <a:p>
          <a:pPr marL="228600" lvl="1" indent="-228600" algn="l" defTabSz="1155700">
            <a:lnSpc>
              <a:spcPct val="90000"/>
            </a:lnSpc>
            <a:spcBef>
              <a:spcPct val="0"/>
            </a:spcBef>
            <a:spcAft>
              <a:spcPct val="20000"/>
            </a:spcAft>
            <a:buChar char="•"/>
          </a:pPr>
          <a:r>
            <a:rPr lang="en-US" sz="2600" kern="1200" dirty="0"/>
            <a:t>(1)</a:t>
          </a:r>
          <a:r>
            <a:rPr lang="zh-TW" sz="2600" kern="1200" dirty="0"/>
            <a:t>注意力警覺、</a:t>
          </a:r>
          <a:endParaRPr lang="zh-TW" altLang="en-US" sz="2600" kern="1200" dirty="0">
            <a:solidFill>
              <a:schemeClr val="accent4">
                <a:lumMod val="25000"/>
              </a:schemeClr>
            </a:solidFill>
            <a:latin typeface="標楷體" panose="03000509000000000000" pitchFamily="65" charset="-120"/>
            <a:ea typeface="標楷體" panose="03000509000000000000" pitchFamily="65" charset="-120"/>
          </a:endParaRPr>
        </a:p>
        <a:p>
          <a:pPr marL="228600" lvl="1" indent="-228600" algn="l" defTabSz="1155700">
            <a:lnSpc>
              <a:spcPct val="90000"/>
            </a:lnSpc>
            <a:spcBef>
              <a:spcPct val="0"/>
            </a:spcBef>
            <a:spcAft>
              <a:spcPct val="20000"/>
            </a:spcAft>
            <a:buChar char="•"/>
          </a:pPr>
          <a:r>
            <a:rPr lang="en-US" sz="2600" kern="1200" dirty="0"/>
            <a:t>(2)</a:t>
          </a:r>
          <a:r>
            <a:rPr lang="zh-TW" sz="2600" kern="1200" dirty="0"/>
            <a:t>期望、</a:t>
          </a:r>
          <a:endParaRPr lang="zh-TW" altLang="en-US" sz="2600" kern="1200" dirty="0">
            <a:solidFill>
              <a:schemeClr val="accent4">
                <a:lumMod val="25000"/>
              </a:schemeClr>
            </a:solidFill>
            <a:latin typeface="標楷體" panose="03000509000000000000" pitchFamily="65" charset="-120"/>
            <a:ea typeface="標楷體" panose="03000509000000000000" pitchFamily="65" charset="-120"/>
          </a:endParaRPr>
        </a:p>
        <a:p>
          <a:pPr marL="228600" lvl="1" indent="-228600" algn="l" defTabSz="1155700">
            <a:lnSpc>
              <a:spcPct val="90000"/>
            </a:lnSpc>
            <a:spcBef>
              <a:spcPct val="0"/>
            </a:spcBef>
            <a:spcAft>
              <a:spcPct val="20000"/>
            </a:spcAft>
            <a:buChar char="•"/>
          </a:pPr>
          <a:r>
            <a:rPr lang="en-US" sz="2600" kern="1200" dirty="0"/>
            <a:t>(3)</a:t>
          </a:r>
          <a:r>
            <a:rPr lang="zh-TW" sz="2600" kern="1200" dirty="0"/>
            <a:t>檢索至工作記憶、</a:t>
          </a:r>
          <a:endParaRPr lang="zh-TW" altLang="en-US" sz="2600" kern="1200" dirty="0">
            <a:solidFill>
              <a:schemeClr val="accent4">
                <a:lumMod val="25000"/>
              </a:schemeClr>
            </a:solidFill>
            <a:latin typeface="標楷體" panose="03000509000000000000" pitchFamily="65" charset="-120"/>
            <a:ea typeface="標楷體" panose="03000509000000000000" pitchFamily="65" charset="-120"/>
          </a:endParaRPr>
        </a:p>
        <a:p>
          <a:pPr marL="228600" lvl="1" indent="-228600" algn="l" defTabSz="1155700">
            <a:lnSpc>
              <a:spcPct val="90000"/>
            </a:lnSpc>
            <a:spcBef>
              <a:spcPct val="0"/>
            </a:spcBef>
            <a:spcAft>
              <a:spcPct val="20000"/>
            </a:spcAft>
            <a:buChar char="•"/>
          </a:pPr>
          <a:r>
            <a:rPr lang="en-US" sz="2600" kern="1200" dirty="0"/>
            <a:t>(4)</a:t>
          </a:r>
          <a:r>
            <a:rPr lang="zh-TW" sz="2600" kern="1200" dirty="0"/>
            <a:t>選擇性知覺、</a:t>
          </a:r>
          <a:endParaRPr lang="zh-TW" altLang="en-US" sz="2600" kern="1200" dirty="0">
            <a:solidFill>
              <a:schemeClr val="accent4">
                <a:lumMod val="25000"/>
              </a:schemeClr>
            </a:solidFill>
            <a:latin typeface="標楷體" panose="03000509000000000000" pitchFamily="65" charset="-120"/>
            <a:ea typeface="標楷體" panose="03000509000000000000" pitchFamily="65" charset="-120"/>
          </a:endParaRPr>
        </a:p>
        <a:p>
          <a:pPr marL="228600" lvl="1" indent="-228600" algn="l" defTabSz="1155700">
            <a:lnSpc>
              <a:spcPct val="90000"/>
            </a:lnSpc>
            <a:spcBef>
              <a:spcPct val="0"/>
            </a:spcBef>
            <a:spcAft>
              <a:spcPct val="20000"/>
            </a:spcAft>
            <a:buChar char="•"/>
          </a:pPr>
          <a:r>
            <a:rPr lang="en-US" sz="2600" kern="1200" dirty="0"/>
            <a:t>(5)</a:t>
          </a:r>
          <a:r>
            <a:rPr lang="zh-TW" sz="2600" kern="1200" dirty="0"/>
            <a:t>語意編碼、</a:t>
          </a:r>
          <a:endParaRPr lang="zh-TW" altLang="en-US" sz="2600" kern="1200" dirty="0">
            <a:solidFill>
              <a:schemeClr val="accent4">
                <a:lumMod val="25000"/>
              </a:schemeClr>
            </a:solidFill>
            <a:latin typeface="標楷體" panose="03000509000000000000" pitchFamily="65" charset="-120"/>
            <a:ea typeface="標楷體" panose="03000509000000000000" pitchFamily="65" charset="-120"/>
          </a:endParaRPr>
        </a:p>
        <a:p>
          <a:pPr marL="228600" lvl="1" indent="-228600" algn="l" defTabSz="1155700">
            <a:lnSpc>
              <a:spcPct val="90000"/>
            </a:lnSpc>
            <a:spcBef>
              <a:spcPct val="0"/>
            </a:spcBef>
            <a:spcAft>
              <a:spcPct val="20000"/>
            </a:spcAft>
            <a:buChar char="•"/>
          </a:pPr>
          <a:r>
            <a:rPr lang="en-US" sz="2600" kern="1200" dirty="0"/>
            <a:t>(6)</a:t>
          </a:r>
          <a:r>
            <a:rPr lang="zh-TW" sz="2600" kern="1200" dirty="0"/>
            <a:t>反應、</a:t>
          </a:r>
          <a:endParaRPr lang="zh-TW" altLang="en-US" sz="2600" kern="1200" dirty="0">
            <a:solidFill>
              <a:schemeClr val="accent4">
                <a:lumMod val="25000"/>
              </a:schemeClr>
            </a:solidFill>
            <a:latin typeface="標楷體" panose="03000509000000000000" pitchFamily="65" charset="-120"/>
            <a:ea typeface="標楷體" panose="03000509000000000000" pitchFamily="65" charset="-120"/>
          </a:endParaRPr>
        </a:p>
        <a:p>
          <a:pPr marL="228600" lvl="1" indent="-228600" algn="l" defTabSz="1155700">
            <a:lnSpc>
              <a:spcPct val="90000"/>
            </a:lnSpc>
            <a:spcBef>
              <a:spcPct val="0"/>
            </a:spcBef>
            <a:spcAft>
              <a:spcPct val="20000"/>
            </a:spcAft>
            <a:buChar char="•"/>
          </a:pPr>
          <a:r>
            <a:rPr lang="en-US" sz="2600" kern="1200" dirty="0"/>
            <a:t>(7)</a:t>
          </a:r>
          <a:r>
            <a:rPr lang="zh-TW" sz="2600" kern="1200" dirty="0"/>
            <a:t>增 強、</a:t>
          </a:r>
          <a:endParaRPr lang="zh-TW" altLang="en-US" sz="2600" kern="1200" dirty="0">
            <a:solidFill>
              <a:schemeClr val="accent4">
                <a:lumMod val="25000"/>
              </a:schemeClr>
            </a:solidFill>
            <a:latin typeface="標楷體" panose="03000509000000000000" pitchFamily="65" charset="-120"/>
            <a:ea typeface="標楷體" panose="03000509000000000000" pitchFamily="65" charset="-120"/>
          </a:endParaRPr>
        </a:p>
        <a:p>
          <a:pPr marL="228600" lvl="1" indent="-228600" algn="l" defTabSz="1155700">
            <a:lnSpc>
              <a:spcPct val="90000"/>
            </a:lnSpc>
            <a:spcBef>
              <a:spcPct val="0"/>
            </a:spcBef>
            <a:spcAft>
              <a:spcPct val="20000"/>
            </a:spcAft>
            <a:buChar char="•"/>
          </a:pPr>
          <a:r>
            <a:rPr lang="en-US" sz="2600" kern="1200" dirty="0"/>
            <a:t>(8)</a:t>
          </a:r>
          <a:r>
            <a:rPr lang="zh-TW" sz="2600" kern="1200" dirty="0"/>
            <a:t>線索恢復、</a:t>
          </a:r>
          <a:endParaRPr lang="zh-TW" altLang="en-US" sz="2600" kern="1200" dirty="0">
            <a:solidFill>
              <a:schemeClr val="accent4">
                <a:lumMod val="25000"/>
              </a:schemeClr>
            </a:solidFill>
            <a:latin typeface="標楷體" panose="03000509000000000000" pitchFamily="65" charset="-120"/>
            <a:ea typeface="標楷體" panose="03000509000000000000" pitchFamily="65" charset="-120"/>
          </a:endParaRPr>
        </a:p>
        <a:p>
          <a:pPr marL="228600" lvl="1" indent="-228600" algn="l" defTabSz="1155700">
            <a:lnSpc>
              <a:spcPct val="90000"/>
            </a:lnSpc>
            <a:spcBef>
              <a:spcPct val="0"/>
            </a:spcBef>
            <a:spcAft>
              <a:spcPct val="20000"/>
            </a:spcAft>
            <a:buChar char="•"/>
          </a:pPr>
          <a:r>
            <a:rPr lang="en-US" sz="2600" kern="1200" dirty="0"/>
            <a:t>(9)</a:t>
          </a:r>
          <a:r>
            <a:rPr lang="zh-TW" sz="2600" kern="1200" dirty="0"/>
            <a:t>類化。</a:t>
          </a:r>
          <a:endParaRPr lang="zh-TW" altLang="en-US" sz="2600" kern="1200" dirty="0">
            <a:solidFill>
              <a:schemeClr val="accent4">
                <a:lumMod val="25000"/>
              </a:schemeClr>
            </a:solidFill>
            <a:latin typeface="標楷體" panose="03000509000000000000" pitchFamily="65" charset="-120"/>
            <a:ea typeface="標楷體" panose="03000509000000000000" pitchFamily="65" charset="-120"/>
          </a:endParaRPr>
        </a:p>
      </dsp:txBody>
      <dsp:txXfrm>
        <a:off x="0" y="448121"/>
        <a:ext cx="7992888" cy="2404814"/>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05E1BC-012C-417D-9227-7EF04F7A3833}">
      <dsp:nvSpPr>
        <dsp:cNvPr id="0" name=""/>
        <dsp:cNvSpPr/>
      </dsp:nvSpPr>
      <dsp:spPr>
        <a:xfrm>
          <a:off x="0" y="147219"/>
          <a:ext cx="8748464" cy="816075"/>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kumimoji="1" lang="en-US" sz="3200" kern="1200" dirty="0">
              <a:solidFill>
                <a:schemeClr val="accent4">
                  <a:lumMod val="25000"/>
                </a:schemeClr>
              </a:solidFill>
              <a:latin typeface="標楷體" panose="03000509000000000000" pitchFamily="65" charset="-120"/>
              <a:ea typeface="標楷體" panose="03000509000000000000" pitchFamily="65" charset="-120"/>
            </a:rPr>
            <a:t>2.</a:t>
          </a:r>
          <a:r>
            <a:rPr kumimoji="1" lang="zh-TW" sz="3200" kern="1200" dirty="0">
              <a:solidFill>
                <a:schemeClr val="accent4">
                  <a:lumMod val="25000"/>
                </a:schemeClr>
              </a:solidFill>
              <a:latin typeface="標楷體" panose="03000509000000000000" pitchFamily="65" charset="-120"/>
              <a:ea typeface="標楷體" panose="03000509000000000000" pitchFamily="65" charset="-120"/>
            </a:rPr>
            <a:t>外部事件（</a:t>
          </a:r>
          <a:r>
            <a:rPr kumimoji="1" lang="en-US" sz="3200" kern="1200" dirty="0">
              <a:solidFill>
                <a:schemeClr val="accent4">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external events</a:t>
          </a:r>
          <a:r>
            <a:rPr kumimoji="1" lang="zh-TW" sz="3200" kern="1200" dirty="0">
              <a:solidFill>
                <a:schemeClr val="accent4">
                  <a:lumMod val="25000"/>
                </a:schemeClr>
              </a:solidFill>
              <a:latin typeface="標楷體" panose="03000509000000000000" pitchFamily="65" charset="-120"/>
              <a:ea typeface="標楷體" panose="03000509000000000000" pitchFamily="65" charset="-120"/>
            </a:rPr>
            <a:t>）</a:t>
          </a:r>
          <a:endParaRPr lang="zh-TW" sz="3200" kern="1200" dirty="0">
            <a:solidFill>
              <a:schemeClr val="accent4">
                <a:lumMod val="25000"/>
              </a:schemeClr>
            </a:solidFill>
            <a:latin typeface="標楷體" panose="03000509000000000000" pitchFamily="65" charset="-120"/>
            <a:ea typeface="標楷體" panose="03000509000000000000" pitchFamily="65" charset="-120"/>
          </a:endParaRPr>
        </a:p>
      </dsp:txBody>
      <dsp:txXfrm>
        <a:off x="39837" y="187056"/>
        <a:ext cx="8668790" cy="736401"/>
      </dsp:txXfrm>
    </dsp:sp>
    <dsp:sp modelId="{C2857CF3-9F06-4C02-BEE7-288DD31B9E8F}">
      <dsp:nvSpPr>
        <dsp:cNvPr id="0" name=""/>
        <dsp:cNvSpPr/>
      </dsp:nvSpPr>
      <dsp:spPr>
        <a:xfrm>
          <a:off x="0" y="963294"/>
          <a:ext cx="8748464" cy="3786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764" tIns="39370" rIns="220472" bIns="39370" numCol="1" spcCol="1270" anchor="t" anchorCtr="0">
          <a:noAutofit/>
        </a:bodyPr>
        <a:lstStyle/>
        <a:p>
          <a:pPr marL="228600" lvl="1" indent="-228600" algn="l" defTabSz="1066800" rtl="0">
            <a:lnSpc>
              <a:spcPct val="90000"/>
            </a:lnSpc>
            <a:spcBef>
              <a:spcPct val="0"/>
            </a:spcBef>
            <a:spcAft>
              <a:spcPct val="20000"/>
            </a:spcAft>
            <a:buChar char="•"/>
          </a:pPr>
          <a:r>
            <a:rPr kumimoji="1" lang="en-US" sz="2400" kern="1200" dirty="0">
              <a:latin typeface="標楷體" panose="03000509000000000000" pitchFamily="65" charset="-120"/>
              <a:ea typeface="標楷體" panose="03000509000000000000" pitchFamily="65" charset="-120"/>
            </a:rPr>
            <a:t>(1)</a:t>
          </a:r>
          <a:r>
            <a:rPr kumimoji="1" lang="en-US" sz="2400" kern="1200" dirty="0" err="1">
              <a:latin typeface="Times New Roman" panose="02020603050405020304" pitchFamily="18" charset="0"/>
              <a:ea typeface="標楷體" panose="03000509000000000000" pitchFamily="65" charset="-120"/>
              <a:cs typeface="Times New Roman" panose="02020603050405020304" pitchFamily="18" charset="0"/>
            </a:rPr>
            <a:t>Gagné</a:t>
          </a:r>
          <a:r>
            <a:rPr kumimoji="1" lang="zh-TW" sz="2400" kern="1200" dirty="0">
              <a:latin typeface="標楷體" panose="03000509000000000000" pitchFamily="65" charset="-120"/>
              <a:ea typeface="標楷體" panose="03000509000000000000" pitchFamily="65" charset="-120"/>
            </a:rPr>
            <a:t>認為獲得較高階層的學習有賴於次級階層的學習。然而，他也指出預先設定行為的條件是需要的，但不是充分的條件。針對先備知識的必要性，他提出「教學」的需求。</a:t>
          </a:r>
          <a:endParaRPr lang="zh-TW" sz="2400" kern="1200" dirty="0">
            <a:latin typeface="標楷體" panose="03000509000000000000" pitchFamily="65" charset="-120"/>
            <a:ea typeface="標楷體" panose="03000509000000000000" pitchFamily="65" charset="-120"/>
          </a:endParaRPr>
        </a:p>
        <a:p>
          <a:pPr marL="228600" lvl="1" indent="-228600" algn="l" defTabSz="1066800" rtl="0">
            <a:lnSpc>
              <a:spcPct val="90000"/>
            </a:lnSpc>
            <a:spcBef>
              <a:spcPct val="0"/>
            </a:spcBef>
            <a:spcAft>
              <a:spcPct val="20000"/>
            </a:spcAft>
            <a:buChar char="•"/>
          </a:pPr>
          <a:r>
            <a:rPr kumimoji="1" lang="en-US" sz="2400" kern="1200" dirty="0">
              <a:latin typeface="標楷體" panose="03000509000000000000" pitchFamily="65" charset="-120"/>
              <a:ea typeface="標楷體" panose="03000509000000000000" pitchFamily="65" charset="-120"/>
            </a:rPr>
            <a:t>(2)</a:t>
          </a:r>
          <a:r>
            <a:rPr kumimoji="1" lang="zh-TW" sz="2400" kern="1200" dirty="0">
              <a:latin typeface="標楷體" panose="03000509000000000000" pitchFamily="65" charset="-120"/>
              <a:ea typeface="標楷體" panose="03000509000000000000" pitchFamily="65" charset="-120"/>
            </a:rPr>
            <a:t>這就是</a:t>
          </a:r>
          <a:r>
            <a:rPr kumimoji="1" lang="en-US" sz="2400" kern="1200" dirty="0">
              <a:latin typeface="標楷體" panose="03000509000000000000" pitchFamily="65" charset="-120"/>
              <a:ea typeface="標楷體" panose="03000509000000000000" pitchFamily="65" charset="-120"/>
            </a:rPr>
            <a:t>1962</a:t>
          </a:r>
          <a:r>
            <a:rPr kumimoji="1" lang="zh-TW" sz="2400" kern="1200" dirty="0">
              <a:latin typeface="標楷體" panose="03000509000000000000" pitchFamily="65" charset="-120"/>
              <a:ea typeface="標楷體" panose="03000509000000000000" pitchFamily="65" charset="-120"/>
            </a:rPr>
            <a:t>年「教學事件」（</a:t>
          </a:r>
          <a:r>
            <a:rPr kumimoji="1" lang="en-US" sz="2400" kern="1200" dirty="0">
              <a:latin typeface="Times New Roman" panose="02020603050405020304" pitchFamily="18" charset="0"/>
              <a:ea typeface="標楷體" panose="03000509000000000000" pitchFamily="65" charset="-120"/>
              <a:cs typeface="Times New Roman" panose="02020603050405020304" pitchFamily="18" charset="0"/>
            </a:rPr>
            <a:t>events of instruction</a:t>
          </a:r>
          <a:r>
            <a:rPr kumimoji="1" lang="zh-TW" sz="2400" kern="1200" dirty="0">
              <a:latin typeface="標楷體" panose="03000509000000000000" pitchFamily="65" charset="-120"/>
              <a:ea typeface="標楷體" panose="03000509000000000000" pitchFamily="65" charset="-120"/>
            </a:rPr>
            <a:t>）的起源。所謂「教學事件」係指包含在「教」與「學」情境中的教學特徵，如教學目標的敘述、必要的先備知識、提供教學的回饋等。</a:t>
          </a:r>
          <a:r>
            <a:rPr kumimoji="1" lang="en-US" sz="2400" kern="1200" dirty="0" err="1">
              <a:latin typeface="Times New Roman" panose="02020603050405020304" pitchFamily="18" charset="0"/>
              <a:ea typeface="標楷體" panose="03000509000000000000" pitchFamily="65" charset="-120"/>
              <a:cs typeface="Times New Roman" panose="02020603050405020304" pitchFamily="18" charset="0"/>
            </a:rPr>
            <a:t>Gagné</a:t>
          </a:r>
          <a:r>
            <a:rPr kumimoji="1" lang="zh-TW" sz="2400" kern="1200" dirty="0">
              <a:latin typeface="標楷體" panose="03000509000000000000" pitchFamily="65" charset="-120"/>
              <a:ea typeface="標楷體" panose="03000509000000000000" pitchFamily="65" charset="-120"/>
            </a:rPr>
            <a:t>認為</a:t>
          </a:r>
          <a:r>
            <a:rPr kumimoji="1" lang="zh-TW" sz="2400" kern="1200" dirty="0">
              <a:solidFill>
                <a:srgbClr val="FF0000"/>
              </a:solidFill>
              <a:latin typeface="標楷體" panose="03000509000000000000" pitchFamily="65" charset="-120"/>
              <a:ea typeface="標楷體" panose="03000509000000000000" pitchFamily="65" charset="-120"/>
            </a:rPr>
            <a:t>這些教學事件應該視為提供內部學習的外部協助</a:t>
          </a:r>
          <a:r>
            <a:rPr kumimoji="1" lang="zh-TW" sz="2400" kern="1200" dirty="0">
              <a:latin typeface="標楷體" panose="03000509000000000000" pitchFamily="65" charset="-120"/>
              <a:ea typeface="標楷體" panose="03000509000000000000" pitchFamily="65" charset="-120"/>
            </a:rPr>
            <a:t>。</a:t>
          </a:r>
          <a:r>
            <a:rPr kumimoji="1" lang="zh-TW" sz="2400" kern="1200" dirty="0">
              <a:solidFill>
                <a:srgbClr val="FF0000"/>
              </a:solidFill>
              <a:latin typeface="標楷體" panose="03000509000000000000" pitchFamily="65" charset="-120"/>
              <a:ea typeface="標楷體" panose="03000509000000000000" pitchFamily="65" charset="-120"/>
            </a:rPr>
            <a:t>這些事件可作為一項主要的工具，把學習的條件融入教學的情境中並且當作教學設計的架構</a:t>
          </a:r>
          <a:r>
            <a:rPr kumimoji="1" lang="zh-TW" sz="2400" kern="1200" dirty="0">
              <a:latin typeface="標楷體" panose="03000509000000000000" pitchFamily="65" charset="-120"/>
              <a:ea typeface="標楷體" panose="03000509000000000000" pitchFamily="65" charset="-120"/>
            </a:rPr>
            <a:t>。它們融合行為的及認知的元素包括：</a:t>
          </a:r>
          <a:endParaRPr lang="zh-TW" sz="2400" kern="1200" dirty="0">
            <a:latin typeface="標楷體" panose="03000509000000000000" pitchFamily="65" charset="-120"/>
            <a:ea typeface="標楷體" panose="03000509000000000000" pitchFamily="65" charset="-120"/>
          </a:endParaRPr>
        </a:p>
      </dsp:txBody>
      <dsp:txXfrm>
        <a:off x="0" y="963294"/>
        <a:ext cx="8748464" cy="378603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045EFB-8F43-432C-9E14-92B9E0B06AD5}">
      <dsp:nvSpPr>
        <dsp:cNvPr id="0" name=""/>
        <dsp:cNvSpPr/>
      </dsp:nvSpPr>
      <dsp:spPr>
        <a:xfrm>
          <a:off x="0" y="588"/>
          <a:ext cx="7596324" cy="0"/>
        </a:xfrm>
        <a:prstGeom prst="lin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w="9525"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4011627B-377D-45B2-B5B2-32E94AAE32A4}">
      <dsp:nvSpPr>
        <dsp:cNvPr id="0" name=""/>
        <dsp:cNvSpPr/>
      </dsp:nvSpPr>
      <dsp:spPr>
        <a:xfrm>
          <a:off x="0" y="588"/>
          <a:ext cx="7596324" cy="535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kumimoji="1" lang="en-US" sz="2800" kern="1200" dirty="0">
              <a:latin typeface="標楷體" panose="03000509000000000000" pitchFamily="65" charset="-120"/>
              <a:ea typeface="標楷體" panose="03000509000000000000" pitchFamily="65" charset="-120"/>
            </a:rPr>
            <a:t>1.</a:t>
          </a:r>
          <a:r>
            <a:rPr kumimoji="1" lang="zh-TW" altLang="en-US" sz="2800" kern="1200" dirty="0">
              <a:latin typeface="標楷體" panose="03000509000000000000" pitchFamily="65" charset="-120"/>
              <a:ea typeface="標楷體" panose="03000509000000000000" pitchFamily="65" charset="-120"/>
            </a:rPr>
            <a:t>引起注意</a:t>
          </a:r>
          <a:r>
            <a:rPr kumimoji="1" lang="en-US" altLang="zh-TW" sz="2800" kern="1200" dirty="0">
              <a:solidFill>
                <a:srgbClr val="FF0000"/>
              </a:solidFill>
              <a:latin typeface="標楷體" panose="03000509000000000000" pitchFamily="65" charset="-120"/>
              <a:ea typeface="標楷體" panose="03000509000000000000" pitchFamily="65" charset="-120"/>
            </a:rPr>
            <a:t>ex:</a:t>
          </a:r>
          <a:r>
            <a:rPr kumimoji="1" lang="zh-TW" altLang="en-US" sz="2800" kern="1200" dirty="0">
              <a:solidFill>
                <a:srgbClr val="FF0000"/>
              </a:solidFill>
              <a:latin typeface="標楷體" panose="03000509000000000000" pitchFamily="65" charset="-120"/>
              <a:ea typeface="標楷體" panose="03000509000000000000" pitchFamily="65" charset="-120"/>
            </a:rPr>
            <a:t>影片</a:t>
          </a:r>
          <a:endParaRPr lang="zh-TW" sz="2800" kern="1200" dirty="0">
            <a:solidFill>
              <a:srgbClr val="FF0000"/>
            </a:solidFill>
            <a:latin typeface="標楷體" panose="03000509000000000000" pitchFamily="65" charset="-120"/>
            <a:ea typeface="標楷體" panose="03000509000000000000" pitchFamily="65" charset="-120"/>
          </a:endParaRPr>
        </a:p>
      </dsp:txBody>
      <dsp:txXfrm>
        <a:off x="0" y="588"/>
        <a:ext cx="7596324" cy="535928"/>
      </dsp:txXfrm>
    </dsp:sp>
    <dsp:sp modelId="{4AA867B2-394F-4C3F-BDB7-24F19B200413}">
      <dsp:nvSpPr>
        <dsp:cNvPr id="0" name=""/>
        <dsp:cNvSpPr/>
      </dsp:nvSpPr>
      <dsp:spPr>
        <a:xfrm>
          <a:off x="0" y="536517"/>
          <a:ext cx="7596324" cy="0"/>
        </a:xfrm>
        <a:prstGeom prst="line">
          <a:avLst/>
        </a:prstGeom>
        <a:gradFill rotWithShape="0">
          <a:gsLst>
            <a:gs pos="0">
              <a:schemeClr val="accent5">
                <a:hueOff val="1108820"/>
                <a:satOff val="-6309"/>
                <a:lumOff val="1005"/>
                <a:alphaOff val="0"/>
                <a:tint val="50000"/>
                <a:satMod val="300000"/>
              </a:schemeClr>
            </a:gs>
            <a:gs pos="35000">
              <a:schemeClr val="accent5">
                <a:hueOff val="1108820"/>
                <a:satOff val="-6309"/>
                <a:lumOff val="1005"/>
                <a:alphaOff val="0"/>
                <a:tint val="37000"/>
                <a:satMod val="300000"/>
              </a:schemeClr>
            </a:gs>
            <a:gs pos="100000">
              <a:schemeClr val="accent5">
                <a:hueOff val="1108820"/>
                <a:satOff val="-6309"/>
                <a:lumOff val="1005"/>
                <a:alphaOff val="0"/>
                <a:tint val="15000"/>
                <a:satMod val="350000"/>
              </a:schemeClr>
            </a:gs>
          </a:gsLst>
          <a:lin ang="16200000" scaled="1"/>
        </a:gradFill>
        <a:ln w="9525" cap="flat" cmpd="sng" algn="ctr">
          <a:solidFill>
            <a:schemeClr val="accent5">
              <a:hueOff val="1108820"/>
              <a:satOff val="-6309"/>
              <a:lumOff val="1005"/>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C9449AB8-A93D-4CA1-B2F5-6F1DC34522CA}">
      <dsp:nvSpPr>
        <dsp:cNvPr id="0" name=""/>
        <dsp:cNvSpPr/>
      </dsp:nvSpPr>
      <dsp:spPr>
        <a:xfrm>
          <a:off x="0" y="536517"/>
          <a:ext cx="7596324" cy="535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kumimoji="1" lang="en-US" sz="2800" kern="1200" dirty="0">
              <a:latin typeface="標楷體" panose="03000509000000000000" pitchFamily="65" charset="-120"/>
              <a:ea typeface="標楷體" panose="03000509000000000000" pitchFamily="65" charset="-120"/>
            </a:rPr>
            <a:t>2.</a:t>
          </a:r>
          <a:r>
            <a:rPr kumimoji="1" lang="zh-TW" sz="2800" kern="1200" dirty="0">
              <a:latin typeface="標楷體" panose="03000509000000000000" pitchFamily="65" charset="-120"/>
              <a:ea typeface="標楷體" panose="03000509000000000000" pitchFamily="65" charset="-120"/>
            </a:rPr>
            <a:t>告知學習目標</a:t>
          </a:r>
          <a:endParaRPr lang="zh-TW" sz="2800" kern="1200" dirty="0">
            <a:latin typeface="標楷體" panose="03000509000000000000" pitchFamily="65" charset="-120"/>
            <a:ea typeface="標楷體" panose="03000509000000000000" pitchFamily="65" charset="-120"/>
          </a:endParaRPr>
        </a:p>
      </dsp:txBody>
      <dsp:txXfrm>
        <a:off x="0" y="536517"/>
        <a:ext cx="7596324" cy="535928"/>
      </dsp:txXfrm>
    </dsp:sp>
    <dsp:sp modelId="{D9328616-B3AC-4960-8D8A-0B36FEF4BADD}">
      <dsp:nvSpPr>
        <dsp:cNvPr id="0" name=""/>
        <dsp:cNvSpPr/>
      </dsp:nvSpPr>
      <dsp:spPr>
        <a:xfrm>
          <a:off x="0" y="1072446"/>
          <a:ext cx="7596324" cy="0"/>
        </a:xfrm>
        <a:prstGeom prst="line">
          <a:avLst/>
        </a:prstGeom>
        <a:gradFill rotWithShape="0">
          <a:gsLst>
            <a:gs pos="0">
              <a:schemeClr val="accent5">
                <a:hueOff val="2217640"/>
                <a:satOff val="-12617"/>
                <a:lumOff val="2010"/>
                <a:alphaOff val="0"/>
                <a:tint val="50000"/>
                <a:satMod val="300000"/>
              </a:schemeClr>
            </a:gs>
            <a:gs pos="35000">
              <a:schemeClr val="accent5">
                <a:hueOff val="2217640"/>
                <a:satOff val="-12617"/>
                <a:lumOff val="2010"/>
                <a:alphaOff val="0"/>
                <a:tint val="37000"/>
                <a:satMod val="300000"/>
              </a:schemeClr>
            </a:gs>
            <a:gs pos="100000">
              <a:schemeClr val="accent5">
                <a:hueOff val="2217640"/>
                <a:satOff val="-12617"/>
                <a:lumOff val="2010"/>
                <a:alphaOff val="0"/>
                <a:tint val="15000"/>
                <a:satMod val="350000"/>
              </a:schemeClr>
            </a:gs>
          </a:gsLst>
          <a:lin ang="16200000" scaled="1"/>
        </a:gradFill>
        <a:ln w="9525" cap="flat" cmpd="sng" algn="ctr">
          <a:solidFill>
            <a:schemeClr val="accent5">
              <a:hueOff val="2217640"/>
              <a:satOff val="-12617"/>
              <a:lumOff val="201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E01755CA-0DA7-47F4-817D-6512E3CB2F7B}">
      <dsp:nvSpPr>
        <dsp:cNvPr id="0" name=""/>
        <dsp:cNvSpPr/>
      </dsp:nvSpPr>
      <dsp:spPr>
        <a:xfrm>
          <a:off x="0" y="1072446"/>
          <a:ext cx="7596324" cy="535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kumimoji="1" lang="en-US" sz="2800" kern="1200" dirty="0">
              <a:latin typeface="標楷體" panose="03000509000000000000" pitchFamily="65" charset="-120"/>
              <a:ea typeface="標楷體" panose="03000509000000000000" pitchFamily="65" charset="-120"/>
            </a:rPr>
            <a:t>3.</a:t>
          </a:r>
          <a:r>
            <a:rPr kumimoji="1" lang="zh-TW" sz="2800" kern="1200" dirty="0">
              <a:latin typeface="標楷體" panose="03000509000000000000" pitchFamily="65" charset="-120"/>
              <a:ea typeface="標楷體" panose="03000509000000000000" pitchFamily="65" charset="-120"/>
            </a:rPr>
            <a:t>引起先前學習的回憶</a:t>
          </a:r>
          <a:r>
            <a:rPr kumimoji="1" lang="en-US" altLang="zh-TW" sz="2800" kern="1200" dirty="0">
              <a:latin typeface="標楷體" panose="03000509000000000000" pitchFamily="65" charset="-120"/>
              <a:ea typeface="標楷體" panose="03000509000000000000" pitchFamily="65" charset="-120"/>
            </a:rPr>
            <a:t> </a:t>
          </a:r>
          <a:r>
            <a:rPr kumimoji="1" lang="en-US" altLang="zh-TW" sz="2800" kern="1200" dirty="0">
              <a:solidFill>
                <a:srgbClr val="FF0000"/>
              </a:solidFill>
              <a:latin typeface="標楷體" panose="03000509000000000000" pitchFamily="65" charset="-120"/>
              <a:ea typeface="標楷體" panose="03000509000000000000" pitchFamily="65" charset="-120"/>
            </a:rPr>
            <a:t>ex:</a:t>
          </a:r>
          <a:r>
            <a:rPr kumimoji="1" lang="zh-TW" altLang="en-US" sz="2800" kern="1200" dirty="0">
              <a:solidFill>
                <a:srgbClr val="FF0000"/>
              </a:solidFill>
              <a:latin typeface="標楷體" panose="03000509000000000000" pitchFamily="65" charset="-120"/>
              <a:ea typeface="標楷體" panose="03000509000000000000" pitchFamily="65" charset="-120"/>
            </a:rPr>
            <a:t>複習</a:t>
          </a:r>
          <a:endParaRPr lang="zh-TW" sz="2800" kern="1200" dirty="0">
            <a:solidFill>
              <a:srgbClr val="FF0000"/>
            </a:solidFill>
            <a:latin typeface="標楷體" panose="03000509000000000000" pitchFamily="65" charset="-120"/>
            <a:ea typeface="標楷體" panose="03000509000000000000" pitchFamily="65" charset="-120"/>
          </a:endParaRPr>
        </a:p>
      </dsp:txBody>
      <dsp:txXfrm>
        <a:off x="0" y="1072446"/>
        <a:ext cx="7596324" cy="535928"/>
      </dsp:txXfrm>
    </dsp:sp>
    <dsp:sp modelId="{75FEFD15-4084-4DB4-AC57-0B0E7DBA3BEF}">
      <dsp:nvSpPr>
        <dsp:cNvPr id="0" name=""/>
        <dsp:cNvSpPr/>
      </dsp:nvSpPr>
      <dsp:spPr>
        <a:xfrm>
          <a:off x="0" y="1608374"/>
          <a:ext cx="7596324" cy="0"/>
        </a:xfrm>
        <a:prstGeom prst="line">
          <a:avLst/>
        </a:prstGeom>
        <a:gradFill rotWithShape="0">
          <a:gsLst>
            <a:gs pos="0">
              <a:schemeClr val="accent5">
                <a:hueOff val="3326460"/>
                <a:satOff val="-18926"/>
                <a:lumOff val="3015"/>
                <a:alphaOff val="0"/>
                <a:tint val="50000"/>
                <a:satMod val="300000"/>
              </a:schemeClr>
            </a:gs>
            <a:gs pos="35000">
              <a:schemeClr val="accent5">
                <a:hueOff val="3326460"/>
                <a:satOff val="-18926"/>
                <a:lumOff val="3015"/>
                <a:alphaOff val="0"/>
                <a:tint val="37000"/>
                <a:satMod val="300000"/>
              </a:schemeClr>
            </a:gs>
            <a:gs pos="100000">
              <a:schemeClr val="accent5">
                <a:hueOff val="3326460"/>
                <a:satOff val="-18926"/>
                <a:lumOff val="3015"/>
                <a:alphaOff val="0"/>
                <a:tint val="15000"/>
                <a:satMod val="350000"/>
              </a:schemeClr>
            </a:gs>
          </a:gsLst>
          <a:lin ang="16200000" scaled="1"/>
        </a:gradFill>
        <a:ln w="9525" cap="flat" cmpd="sng" algn="ctr">
          <a:solidFill>
            <a:schemeClr val="accent5">
              <a:hueOff val="3326460"/>
              <a:satOff val="-18926"/>
              <a:lumOff val="3015"/>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EA2CBB42-D973-4E3C-85AC-845DAB3F2450}">
      <dsp:nvSpPr>
        <dsp:cNvPr id="0" name=""/>
        <dsp:cNvSpPr/>
      </dsp:nvSpPr>
      <dsp:spPr>
        <a:xfrm>
          <a:off x="0" y="1608374"/>
          <a:ext cx="7596324" cy="535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kumimoji="1" lang="en-US" sz="2800" kern="1200" dirty="0">
              <a:latin typeface="標楷體" panose="03000509000000000000" pitchFamily="65" charset="-120"/>
              <a:ea typeface="標楷體" panose="03000509000000000000" pitchFamily="65" charset="-120"/>
            </a:rPr>
            <a:t>4.</a:t>
          </a:r>
          <a:r>
            <a:rPr kumimoji="1" lang="zh-TW" sz="2800" kern="1200" dirty="0">
              <a:latin typeface="標楷體" panose="03000509000000000000" pitchFamily="65" charset="-120"/>
              <a:ea typeface="標楷體" panose="03000509000000000000" pitchFamily="65" charset="-120"/>
            </a:rPr>
            <a:t>提示刺激</a:t>
          </a:r>
          <a:r>
            <a:rPr kumimoji="1" lang="zh-TW" altLang="en-US" sz="2800" kern="1200" dirty="0">
              <a:latin typeface="標楷體" panose="03000509000000000000" pitchFamily="65" charset="-120"/>
              <a:ea typeface="標楷體" panose="03000509000000000000" pitchFamily="65" charset="-120"/>
            </a:rPr>
            <a:t> </a:t>
          </a:r>
          <a:r>
            <a:rPr kumimoji="1" lang="en-US" altLang="zh-TW" sz="2800" kern="1200" dirty="0">
              <a:solidFill>
                <a:srgbClr val="FF0000"/>
              </a:solidFill>
              <a:latin typeface="標楷體" panose="03000509000000000000" pitchFamily="65" charset="-120"/>
              <a:ea typeface="標楷體" panose="03000509000000000000" pitchFamily="65" charset="-120"/>
            </a:rPr>
            <a:t>ex:</a:t>
          </a:r>
          <a:r>
            <a:rPr kumimoji="1" lang="zh-TW" altLang="en-US" sz="2800" kern="1200" dirty="0">
              <a:solidFill>
                <a:srgbClr val="FF0000"/>
              </a:solidFill>
              <a:latin typeface="標楷體" panose="03000509000000000000" pitchFamily="65" charset="-120"/>
              <a:ea typeface="標楷體" panose="03000509000000000000" pitchFamily="65" charset="-120"/>
            </a:rPr>
            <a:t>呈現教材</a:t>
          </a:r>
          <a:endParaRPr lang="zh-TW" sz="2800" kern="1200" dirty="0">
            <a:solidFill>
              <a:srgbClr val="FF0000"/>
            </a:solidFill>
            <a:latin typeface="標楷體" panose="03000509000000000000" pitchFamily="65" charset="-120"/>
            <a:ea typeface="標楷體" panose="03000509000000000000" pitchFamily="65" charset="-120"/>
          </a:endParaRPr>
        </a:p>
      </dsp:txBody>
      <dsp:txXfrm>
        <a:off x="0" y="1608374"/>
        <a:ext cx="7596324" cy="535928"/>
      </dsp:txXfrm>
    </dsp:sp>
    <dsp:sp modelId="{744F7F24-3BBF-4A59-AF9D-8F1EB691FB72}">
      <dsp:nvSpPr>
        <dsp:cNvPr id="0" name=""/>
        <dsp:cNvSpPr/>
      </dsp:nvSpPr>
      <dsp:spPr>
        <a:xfrm>
          <a:off x="0" y="2144303"/>
          <a:ext cx="7596324" cy="0"/>
        </a:xfrm>
        <a:prstGeom prst="line">
          <a:avLst/>
        </a:prstGeom>
        <a:gradFill rotWithShape="0">
          <a:gsLst>
            <a:gs pos="0">
              <a:schemeClr val="accent5">
                <a:hueOff val="4435280"/>
                <a:satOff val="-25234"/>
                <a:lumOff val="4020"/>
                <a:alphaOff val="0"/>
                <a:tint val="50000"/>
                <a:satMod val="300000"/>
              </a:schemeClr>
            </a:gs>
            <a:gs pos="35000">
              <a:schemeClr val="accent5">
                <a:hueOff val="4435280"/>
                <a:satOff val="-25234"/>
                <a:lumOff val="4020"/>
                <a:alphaOff val="0"/>
                <a:tint val="37000"/>
                <a:satMod val="300000"/>
              </a:schemeClr>
            </a:gs>
            <a:gs pos="100000">
              <a:schemeClr val="accent5">
                <a:hueOff val="4435280"/>
                <a:satOff val="-25234"/>
                <a:lumOff val="4020"/>
                <a:alphaOff val="0"/>
                <a:tint val="15000"/>
                <a:satMod val="350000"/>
              </a:schemeClr>
            </a:gs>
          </a:gsLst>
          <a:lin ang="16200000" scaled="1"/>
        </a:gradFill>
        <a:ln w="9525" cap="flat" cmpd="sng" algn="ctr">
          <a:solidFill>
            <a:schemeClr val="accent5">
              <a:hueOff val="4435280"/>
              <a:satOff val="-25234"/>
              <a:lumOff val="402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AF2DF58E-693D-430D-A9F1-8DEE860431FF}">
      <dsp:nvSpPr>
        <dsp:cNvPr id="0" name=""/>
        <dsp:cNvSpPr/>
      </dsp:nvSpPr>
      <dsp:spPr>
        <a:xfrm>
          <a:off x="0" y="2144303"/>
          <a:ext cx="7596324" cy="535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kumimoji="1" lang="en-US" sz="2800" kern="1200" dirty="0">
              <a:latin typeface="標楷體" panose="03000509000000000000" pitchFamily="65" charset="-120"/>
              <a:ea typeface="標楷體" panose="03000509000000000000" pitchFamily="65" charset="-120"/>
            </a:rPr>
            <a:t>5.</a:t>
          </a:r>
          <a:r>
            <a:rPr kumimoji="1" lang="zh-TW" sz="2800" kern="1200" dirty="0">
              <a:latin typeface="標楷體" panose="03000509000000000000" pitchFamily="65" charset="-120"/>
              <a:ea typeface="標楷體" panose="03000509000000000000" pitchFamily="65" charset="-120"/>
            </a:rPr>
            <a:t>提供輔導</a:t>
          </a:r>
          <a:r>
            <a:rPr kumimoji="1" lang="en-US" altLang="zh-TW" sz="2800" kern="1200" dirty="0">
              <a:solidFill>
                <a:srgbClr val="FF0000"/>
              </a:solidFill>
              <a:latin typeface="標楷體" panose="03000509000000000000" pitchFamily="65" charset="-120"/>
              <a:ea typeface="標楷體" panose="03000509000000000000" pitchFamily="65" charset="-120"/>
            </a:rPr>
            <a:t>ex:</a:t>
          </a:r>
          <a:r>
            <a:rPr kumimoji="1" lang="zh-TW" altLang="en-US" sz="2800" kern="1200" dirty="0">
              <a:solidFill>
                <a:srgbClr val="FF0000"/>
              </a:solidFill>
              <a:latin typeface="標楷體" panose="03000509000000000000" pitchFamily="65" charset="-120"/>
              <a:ea typeface="標楷體" panose="03000509000000000000" pitchFamily="65" charset="-120"/>
            </a:rPr>
            <a:t>協助學生能記住學習材料</a:t>
          </a:r>
          <a:r>
            <a:rPr kumimoji="1" lang="en-US" altLang="zh-TW" sz="2800" kern="1200" dirty="0">
              <a:solidFill>
                <a:srgbClr val="FF0000"/>
              </a:solidFill>
              <a:latin typeface="標楷體" panose="03000509000000000000" pitchFamily="65" charset="-120"/>
              <a:ea typeface="標楷體" panose="03000509000000000000" pitchFamily="65" charset="-120"/>
            </a:rPr>
            <a:t>,</a:t>
          </a:r>
          <a:r>
            <a:rPr kumimoji="1" lang="zh-TW" altLang="en-US" sz="2800" kern="1200" dirty="0">
              <a:solidFill>
                <a:srgbClr val="FF0000"/>
              </a:solidFill>
              <a:latin typeface="標楷體" panose="03000509000000000000" pitchFamily="65" charset="-120"/>
              <a:ea typeface="標楷體" panose="03000509000000000000" pitchFamily="65" charset="-120"/>
            </a:rPr>
            <a:t>圖表</a:t>
          </a:r>
          <a:endParaRPr lang="zh-TW" sz="2800" kern="1200" dirty="0">
            <a:latin typeface="標楷體" panose="03000509000000000000" pitchFamily="65" charset="-120"/>
            <a:ea typeface="標楷體" panose="03000509000000000000" pitchFamily="65" charset="-120"/>
          </a:endParaRPr>
        </a:p>
      </dsp:txBody>
      <dsp:txXfrm>
        <a:off x="0" y="2144303"/>
        <a:ext cx="7596324" cy="535928"/>
      </dsp:txXfrm>
    </dsp:sp>
    <dsp:sp modelId="{62DDAED9-2AAB-453C-A1B6-33C36762B001}">
      <dsp:nvSpPr>
        <dsp:cNvPr id="0" name=""/>
        <dsp:cNvSpPr/>
      </dsp:nvSpPr>
      <dsp:spPr>
        <a:xfrm>
          <a:off x="0" y="2680232"/>
          <a:ext cx="7596324" cy="0"/>
        </a:xfrm>
        <a:prstGeom prst="line">
          <a:avLst/>
        </a:prstGeom>
        <a:gradFill rotWithShape="0">
          <a:gsLst>
            <a:gs pos="0">
              <a:schemeClr val="accent5">
                <a:hueOff val="5544100"/>
                <a:satOff val="-31543"/>
                <a:lumOff val="5025"/>
                <a:alphaOff val="0"/>
                <a:tint val="50000"/>
                <a:satMod val="300000"/>
              </a:schemeClr>
            </a:gs>
            <a:gs pos="35000">
              <a:schemeClr val="accent5">
                <a:hueOff val="5544100"/>
                <a:satOff val="-31543"/>
                <a:lumOff val="5025"/>
                <a:alphaOff val="0"/>
                <a:tint val="37000"/>
                <a:satMod val="300000"/>
              </a:schemeClr>
            </a:gs>
            <a:gs pos="100000">
              <a:schemeClr val="accent5">
                <a:hueOff val="5544100"/>
                <a:satOff val="-31543"/>
                <a:lumOff val="5025"/>
                <a:alphaOff val="0"/>
                <a:tint val="15000"/>
                <a:satMod val="350000"/>
              </a:schemeClr>
            </a:gs>
          </a:gsLst>
          <a:lin ang="16200000" scaled="1"/>
        </a:gradFill>
        <a:ln w="9525" cap="flat" cmpd="sng" algn="ctr">
          <a:solidFill>
            <a:schemeClr val="accent5">
              <a:hueOff val="5544100"/>
              <a:satOff val="-31543"/>
              <a:lumOff val="5025"/>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AF8F78CA-6DF6-4542-9486-130A8E5A628C}">
      <dsp:nvSpPr>
        <dsp:cNvPr id="0" name=""/>
        <dsp:cNvSpPr/>
      </dsp:nvSpPr>
      <dsp:spPr>
        <a:xfrm>
          <a:off x="0" y="2680232"/>
          <a:ext cx="7596324" cy="535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kumimoji="1" lang="en-US" sz="2800" kern="1200" dirty="0">
              <a:latin typeface="標楷體" panose="03000509000000000000" pitchFamily="65" charset="-120"/>
              <a:ea typeface="標楷體" panose="03000509000000000000" pitchFamily="65" charset="-120"/>
            </a:rPr>
            <a:t>6.</a:t>
          </a:r>
          <a:r>
            <a:rPr kumimoji="1" lang="zh-TW" sz="2800" kern="1200" dirty="0">
              <a:latin typeface="標楷體" panose="03000509000000000000" pitchFamily="65" charset="-120"/>
              <a:ea typeface="標楷體" panose="03000509000000000000" pitchFamily="65" charset="-120"/>
            </a:rPr>
            <a:t>引導表現</a:t>
          </a:r>
          <a:r>
            <a:rPr kumimoji="1" lang="zh-TW" altLang="en-US" sz="2800" kern="1200" dirty="0">
              <a:latin typeface="標楷體" panose="03000509000000000000" pitchFamily="65" charset="-120"/>
              <a:ea typeface="標楷體" panose="03000509000000000000" pitchFamily="65" charset="-120"/>
            </a:rPr>
            <a:t> </a:t>
          </a:r>
          <a:r>
            <a:rPr kumimoji="1" lang="en-US" altLang="zh-TW" sz="2800" kern="1200" dirty="0">
              <a:solidFill>
                <a:srgbClr val="FF0000"/>
              </a:solidFill>
              <a:latin typeface="標楷體" panose="03000509000000000000" pitchFamily="65" charset="-120"/>
              <a:ea typeface="標楷體" panose="03000509000000000000" pitchFamily="65" charset="-120"/>
            </a:rPr>
            <a:t>ex:</a:t>
          </a:r>
          <a:r>
            <a:rPr kumimoji="1" lang="zh-TW" altLang="en-US" sz="2800" kern="1200" dirty="0">
              <a:solidFill>
                <a:srgbClr val="FF0000"/>
              </a:solidFill>
              <a:latin typeface="標楷體" panose="03000509000000000000" pitchFamily="65" charset="-120"/>
              <a:ea typeface="標楷體" panose="03000509000000000000" pitchFamily="65" charset="-120"/>
            </a:rPr>
            <a:t>練習後的發表</a:t>
          </a:r>
          <a:r>
            <a:rPr kumimoji="1" lang="en-US" altLang="zh-TW" sz="2800" kern="1200" dirty="0">
              <a:solidFill>
                <a:srgbClr val="FF0000"/>
              </a:solidFill>
              <a:latin typeface="標楷體" panose="03000509000000000000" pitchFamily="65" charset="-120"/>
              <a:ea typeface="標楷體" panose="03000509000000000000" pitchFamily="65" charset="-120"/>
            </a:rPr>
            <a:t>,</a:t>
          </a:r>
          <a:r>
            <a:rPr kumimoji="1" lang="zh-TW" altLang="en-US" sz="2800" kern="1200" dirty="0">
              <a:solidFill>
                <a:srgbClr val="FF0000"/>
              </a:solidFill>
              <a:latin typeface="標楷體" panose="03000509000000000000" pitchFamily="65" charset="-120"/>
              <a:ea typeface="標楷體" panose="03000509000000000000" pitchFamily="65" charset="-120"/>
            </a:rPr>
            <a:t>回答問題</a:t>
          </a:r>
          <a:endParaRPr lang="zh-TW" sz="2800" kern="1200" dirty="0">
            <a:solidFill>
              <a:srgbClr val="FF0000"/>
            </a:solidFill>
            <a:latin typeface="標楷體" panose="03000509000000000000" pitchFamily="65" charset="-120"/>
            <a:ea typeface="標楷體" panose="03000509000000000000" pitchFamily="65" charset="-120"/>
          </a:endParaRPr>
        </a:p>
      </dsp:txBody>
      <dsp:txXfrm>
        <a:off x="0" y="2680232"/>
        <a:ext cx="7596324" cy="535928"/>
      </dsp:txXfrm>
    </dsp:sp>
    <dsp:sp modelId="{B2C879B5-476B-4981-9CC4-3805A16FC89C}">
      <dsp:nvSpPr>
        <dsp:cNvPr id="0" name=""/>
        <dsp:cNvSpPr/>
      </dsp:nvSpPr>
      <dsp:spPr>
        <a:xfrm>
          <a:off x="0" y="3216161"/>
          <a:ext cx="7596324" cy="0"/>
        </a:xfrm>
        <a:prstGeom prst="line">
          <a:avLst/>
        </a:prstGeom>
        <a:gradFill rotWithShape="0">
          <a:gsLst>
            <a:gs pos="0">
              <a:schemeClr val="accent5">
                <a:hueOff val="6652920"/>
                <a:satOff val="-37851"/>
                <a:lumOff val="6030"/>
                <a:alphaOff val="0"/>
                <a:tint val="50000"/>
                <a:satMod val="300000"/>
              </a:schemeClr>
            </a:gs>
            <a:gs pos="35000">
              <a:schemeClr val="accent5">
                <a:hueOff val="6652920"/>
                <a:satOff val="-37851"/>
                <a:lumOff val="6030"/>
                <a:alphaOff val="0"/>
                <a:tint val="37000"/>
                <a:satMod val="300000"/>
              </a:schemeClr>
            </a:gs>
            <a:gs pos="100000">
              <a:schemeClr val="accent5">
                <a:hueOff val="6652920"/>
                <a:satOff val="-37851"/>
                <a:lumOff val="6030"/>
                <a:alphaOff val="0"/>
                <a:tint val="15000"/>
                <a:satMod val="350000"/>
              </a:schemeClr>
            </a:gs>
          </a:gsLst>
          <a:lin ang="16200000" scaled="1"/>
        </a:gradFill>
        <a:ln w="9525" cap="flat" cmpd="sng" algn="ctr">
          <a:solidFill>
            <a:schemeClr val="accent5">
              <a:hueOff val="6652920"/>
              <a:satOff val="-37851"/>
              <a:lumOff val="603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5A018854-5A50-4150-854B-2A648F543191}">
      <dsp:nvSpPr>
        <dsp:cNvPr id="0" name=""/>
        <dsp:cNvSpPr/>
      </dsp:nvSpPr>
      <dsp:spPr>
        <a:xfrm>
          <a:off x="0" y="3216161"/>
          <a:ext cx="7596324" cy="535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kumimoji="1" lang="en-US" sz="2800" kern="1200" dirty="0">
              <a:latin typeface="標楷體" panose="03000509000000000000" pitchFamily="65" charset="-120"/>
              <a:ea typeface="標楷體" panose="03000509000000000000" pitchFamily="65" charset="-120"/>
            </a:rPr>
            <a:t>7.</a:t>
          </a:r>
          <a:r>
            <a:rPr kumimoji="1" lang="zh-TW" sz="2800" kern="1200" dirty="0">
              <a:latin typeface="標楷體" panose="03000509000000000000" pitchFamily="65" charset="-120"/>
              <a:ea typeface="標楷體" panose="03000509000000000000" pitchFamily="65" charset="-120"/>
            </a:rPr>
            <a:t>給予資訊回饋</a:t>
          </a:r>
          <a:r>
            <a:rPr kumimoji="1" lang="zh-TW" altLang="en-US" sz="2800" kern="1200" dirty="0">
              <a:latin typeface="標楷體" panose="03000509000000000000" pitchFamily="65" charset="-120"/>
              <a:ea typeface="標楷體" panose="03000509000000000000" pitchFamily="65" charset="-120"/>
            </a:rPr>
            <a:t> </a:t>
          </a:r>
          <a:r>
            <a:rPr kumimoji="1" lang="en-US" altLang="zh-TW" sz="2800" kern="1200" dirty="0">
              <a:solidFill>
                <a:srgbClr val="FF0000"/>
              </a:solidFill>
              <a:latin typeface="標楷體" panose="03000509000000000000" pitchFamily="65" charset="-120"/>
              <a:ea typeface="標楷體" panose="03000509000000000000" pitchFamily="65" charset="-120"/>
            </a:rPr>
            <a:t>ex:</a:t>
          </a:r>
          <a:r>
            <a:rPr kumimoji="1" lang="zh-TW" altLang="en-US" sz="2800" kern="1200" dirty="0">
              <a:solidFill>
                <a:srgbClr val="FF0000"/>
              </a:solidFill>
              <a:latin typeface="標楷體" panose="03000509000000000000" pitchFamily="65" charset="-120"/>
              <a:ea typeface="標楷體" panose="03000509000000000000" pitchFamily="65" charset="-120"/>
            </a:rPr>
            <a:t>教師檢討作業</a:t>
          </a:r>
          <a:endParaRPr lang="zh-TW" sz="2800" kern="1200" dirty="0">
            <a:solidFill>
              <a:srgbClr val="FF0000"/>
            </a:solidFill>
            <a:latin typeface="標楷體" panose="03000509000000000000" pitchFamily="65" charset="-120"/>
            <a:ea typeface="標楷體" panose="03000509000000000000" pitchFamily="65" charset="-120"/>
          </a:endParaRPr>
        </a:p>
      </dsp:txBody>
      <dsp:txXfrm>
        <a:off x="0" y="3216161"/>
        <a:ext cx="7596324" cy="535928"/>
      </dsp:txXfrm>
    </dsp:sp>
    <dsp:sp modelId="{B01EB54B-CE1E-4287-90B1-D1FD2566CA0E}">
      <dsp:nvSpPr>
        <dsp:cNvPr id="0" name=""/>
        <dsp:cNvSpPr/>
      </dsp:nvSpPr>
      <dsp:spPr>
        <a:xfrm>
          <a:off x="0" y="3752089"/>
          <a:ext cx="7596324" cy="0"/>
        </a:xfrm>
        <a:prstGeom prst="line">
          <a:avLst/>
        </a:prstGeom>
        <a:gradFill rotWithShape="0">
          <a:gsLst>
            <a:gs pos="0">
              <a:schemeClr val="accent5">
                <a:hueOff val="7761740"/>
                <a:satOff val="-44160"/>
                <a:lumOff val="7035"/>
                <a:alphaOff val="0"/>
                <a:tint val="50000"/>
                <a:satMod val="300000"/>
              </a:schemeClr>
            </a:gs>
            <a:gs pos="35000">
              <a:schemeClr val="accent5">
                <a:hueOff val="7761740"/>
                <a:satOff val="-44160"/>
                <a:lumOff val="7035"/>
                <a:alphaOff val="0"/>
                <a:tint val="37000"/>
                <a:satMod val="300000"/>
              </a:schemeClr>
            </a:gs>
            <a:gs pos="100000">
              <a:schemeClr val="accent5">
                <a:hueOff val="7761740"/>
                <a:satOff val="-44160"/>
                <a:lumOff val="7035"/>
                <a:alphaOff val="0"/>
                <a:tint val="15000"/>
                <a:satMod val="350000"/>
              </a:schemeClr>
            </a:gs>
          </a:gsLst>
          <a:lin ang="16200000" scaled="1"/>
        </a:gradFill>
        <a:ln w="9525" cap="flat" cmpd="sng" algn="ctr">
          <a:solidFill>
            <a:schemeClr val="accent5">
              <a:hueOff val="7761740"/>
              <a:satOff val="-44160"/>
              <a:lumOff val="7035"/>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195B6A80-B5A3-418D-B9E2-15864E2C29C7}">
      <dsp:nvSpPr>
        <dsp:cNvPr id="0" name=""/>
        <dsp:cNvSpPr/>
      </dsp:nvSpPr>
      <dsp:spPr>
        <a:xfrm>
          <a:off x="0" y="3752089"/>
          <a:ext cx="7596324" cy="535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kumimoji="1" lang="en-US" sz="2800" kern="1200" dirty="0">
              <a:latin typeface="標楷體" panose="03000509000000000000" pitchFamily="65" charset="-120"/>
              <a:ea typeface="標楷體" panose="03000509000000000000" pitchFamily="65" charset="-120"/>
            </a:rPr>
            <a:t>8.</a:t>
          </a:r>
          <a:r>
            <a:rPr kumimoji="1" lang="zh-TW" sz="2800" kern="1200" dirty="0">
              <a:latin typeface="標楷體" panose="03000509000000000000" pitchFamily="65" charset="-120"/>
              <a:ea typeface="標楷體" panose="03000509000000000000" pitchFamily="65" charset="-120"/>
            </a:rPr>
            <a:t>評量表現</a:t>
          </a:r>
          <a:r>
            <a:rPr kumimoji="1" lang="zh-TW" altLang="en-US" sz="2800" kern="1200" dirty="0">
              <a:latin typeface="標楷體" panose="03000509000000000000" pitchFamily="65" charset="-120"/>
              <a:ea typeface="標楷體" panose="03000509000000000000" pitchFamily="65" charset="-120"/>
            </a:rPr>
            <a:t> </a:t>
          </a:r>
          <a:r>
            <a:rPr kumimoji="1" lang="en-US" altLang="zh-TW" sz="2800" kern="1200" dirty="0">
              <a:solidFill>
                <a:srgbClr val="FF0000"/>
              </a:solidFill>
              <a:latin typeface="標楷體" panose="03000509000000000000" pitchFamily="65" charset="-120"/>
              <a:ea typeface="標楷體" panose="03000509000000000000" pitchFamily="65" charset="-120"/>
            </a:rPr>
            <a:t>ex:</a:t>
          </a:r>
          <a:r>
            <a:rPr kumimoji="1" lang="zh-TW" altLang="en-US" sz="2800" kern="1200" dirty="0">
              <a:solidFill>
                <a:srgbClr val="FF0000"/>
              </a:solidFill>
              <a:latin typeface="標楷體" panose="03000509000000000000" pitchFamily="65" charset="-120"/>
              <a:ea typeface="標楷體" panose="03000509000000000000" pitchFamily="65" charset="-120"/>
            </a:rPr>
            <a:t>考試</a:t>
          </a:r>
          <a:endParaRPr lang="zh-TW" sz="2800" kern="1200" dirty="0">
            <a:solidFill>
              <a:srgbClr val="FF0000"/>
            </a:solidFill>
            <a:latin typeface="標楷體" panose="03000509000000000000" pitchFamily="65" charset="-120"/>
            <a:ea typeface="標楷體" panose="03000509000000000000" pitchFamily="65" charset="-120"/>
          </a:endParaRPr>
        </a:p>
      </dsp:txBody>
      <dsp:txXfrm>
        <a:off x="0" y="3752089"/>
        <a:ext cx="7596324" cy="535928"/>
      </dsp:txXfrm>
    </dsp:sp>
    <dsp:sp modelId="{957506B6-6B73-4770-AF7F-7CED53973ECF}">
      <dsp:nvSpPr>
        <dsp:cNvPr id="0" name=""/>
        <dsp:cNvSpPr/>
      </dsp:nvSpPr>
      <dsp:spPr>
        <a:xfrm>
          <a:off x="0" y="4288018"/>
          <a:ext cx="7596324" cy="0"/>
        </a:xfrm>
        <a:prstGeom prst="line">
          <a:avLst/>
        </a:prstGeom>
        <a:gradFill rotWithShape="0">
          <a:gsLst>
            <a:gs pos="0">
              <a:schemeClr val="accent5">
                <a:hueOff val="8870560"/>
                <a:satOff val="-50468"/>
                <a:lumOff val="8040"/>
                <a:alphaOff val="0"/>
                <a:tint val="50000"/>
                <a:satMod val="300000"/>
              </a:schemeClr>
            </a:gs>
            <a:gs pos="35000">
              <a:schemeClr val="accent5">
                <a:hueOff val="8870560"/>
                <a:satOff val="-50468"/>
                <a:lumOff val="8040"/>
                <a:alphaOff val="0"/>
                <a:tint val="37000"/>
                <a:satMod val="300000"/>
              </a:schemeClr>
            </a:gs>
            <a:gs pos="100000">
              <a:schemeClr val="accent5">
                <a:hueOff val="8870560"/>
                <a:satOff val="-50468"/>
                <a:lumOff val="8040"/>
                <a:alphaOff val="0"/>
                <a:tint val="15000"/>
                <a:satMod val="350000"/>
              </a:schemeClr>
            </a:gs>
          </a:gsLst>
          <a:lin ang="16200000" scaled="1"/>
        </a:gradFill>
        <a:ln w="9525" cap="flat" cmpd="sng" algn="ctr">
          <a:solidFill>
            <a:schemeClr val="accent5">
              <a:hueOff val="8870560"/>
              <a:satOff val="-50468"/>
              <a:lumOff val="804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5755EBE8-0FD3-4EBA-AA54-413F501D07B6}">
      <dsp:nvSpPr>
        <dsp:cNvPr id="0" name=""/>
        <dsp:cNvSpPr/>
      </dsp:nvSpPr>
      <dsp:spPr>
        <a:xfrm>
          <a:off x="0" y="4288018"/>
          <a:ext cx="7596324" cy="535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kumimoji="1" lang="en-US" sz="2800" kern="1200" dirty="0">
              <a:latin typeface="標楷體" panose="03000509000000000000" pitchFamily="65" charset="-120"/>
              <a:ea typeface="標楷體" panose="03000509000000000000" pitchFamily="65" charset="-120"/>
            </a:rPr>
            <a:t>9.</a:t>
          </a:r>
          <a:r>
            <a:rPr kumimoji="1" lang="zh-TW" sz="2800" kern="1200" dirty="0">
              <a:latin typeface="標楷體" panose="03000509000000000000" pitchFamily="65" charset="-120"/>
              <a:ea typeface="標楷體" panose="03000509000000000000" pitchFamily="65" charset="-120"/>
            </a:rPr>
            <a:t>增進學習保存率和遷移</a:t>
          </a:r>
          <a:r>
            <a:rPr kumimoji="1" lang="zh-TW" altLang="en-US" sz="2800" kern="1200" dirty="0">
              <a:latin typeface="標楷體" panose="03000509000000000000" pitchFamily="65" charset="-120"/>
              <a:ea typeface="標楷體" panose="03000509000000000000" pitchFamily="65" charset="-120"/>
            </a:rPr>
            <a:t> </a:t>
          </a:r>
          <a:r>
            <a:rPr kumimoji="1" lang="en-US" altLang="zh-TW" sz="2800" kern="1200" dirty="0">
              <a:solidFill>
                <a:srgbClr val="FF0000"/>
              </a:solidFill>
              <a:latin typeface="標楷體" panose="03000509000000000000" pitchFamily="65" charset="-120"/>
              <a:ea typeface="標楷體" panose="03000509000000000000" pitchFamily="65" charset="-120"/>
            </a:rPr>
            <a:t>ex:</a:t>
          </a:r>
          <a:r>
            <a:rPr kumimoji="1" lang="zh-TW" altLang="en-US" sz="2800" kern="1200" dirty="0">
              <a:solidFill>
                <a:srgbClr val="FF0000"/>
              </a:solidFill>
              <a:latin typeface="標楷體" panose="03000509000000000000" pitchFamily="65" charset="-120"/>
              <a:ea typeface="標楷體" panose="03000509000000000000" pitchFamily="65" charset="-120"/>
            </a:rPr>
            <a:t>回家作業</a:t>
          </a:r>
          <a:endParaRPr lang="zh-TW" sz="2800" kern="1200" dirty="0">
            <a:solidFill>
              <a:srgbClr val="FF0000"/>
            </a:solidFill>
            <a:latin typeface="標楷體" panose="03000509000000000000" pitchFamily="65" charset="-120"/>
            <a:ea typeface="標楷體" panose="03000509000000000000" pitchFamily="65" charset="-120"/>
          </a:endParaRPr>
        </a:p>
      </dsp:txBody>
      <dsp:txXfrm>
        <a:off x="0" y="4288018"/>
        <a:ext cx="7596324" cy="535928"/>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5D959A-44E4-47E1-A721-01EE0FE93773}">
      <dsp:nvSpPr>
        <dsp:cNvPr id="0" name=""/>
        <dsp:cNvSpPr/>
      </dsp:nvSpPr>
      <dsp:spPr>
        <a:xfrm>
          <a:off x="0" y="322015"/>
          <a:ext cx="8640960" cy="182520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altLang="zh-TW" sz="2400" kern="1200" dirty="0">
              <a:latin typeface="標楷體" panose="03000509000000000000" pitchFamily="65" charset="-120"/>
              <a:ea typeface="標楷體" panose="03000509000000000000" pitchFamily="65" charset="-120"/>
            </a:rPr>
            <a:t>1.</a:t>
          </a:r>
          <a:r>
            <a:rPr kumimoji="1" lang="en-US" altLang="zh-TW" sz="2400" kern="1200" dirty="0">
              <a:latin typeface="Times New Roman" panose="02020603050405020304" pitchFamily="18" charset="0"/>
              <a:ea typeface="標楷體" panose="03000509000000000000" pitchFamily="65" charset="-120"/>
              <a:cs typeface="Times New Roman" panose="02020603050405020304" pitchFamily="18" charset="0"/>
            </a:rPr>
            <a:t>Gagné</a:t>
          </a:r>
          <a:r>
            <a:rPr kumimoji="1" lang="zh-TW" altLang="en-US" sz="2400" kern="1200" dirty="0">
              <a:latin typeface="標楷體" panose="03000509000000000000" pitchFamily="65" charset="-120"/>
              <a:ea typeface="標楷體" panose="03000509000000000000" pitchFamily="65" charset="-120"/>
            </a:rPr>
            <a:t>的教學理論影響鉅觀與微觀層次的教學設計。他的學習階層與學習領域的理念代表他的教學設計取向，可以認為是鉅觀的層次。教學事件討論微觀層次的原則，也就是每課教學的層次。</a:t>
          </a:r>
          <a:endParaRPr lang="zh-TW" sz="2400" kern="1200" dirty="0">
            <a:latin typeface="標楷體" panose="03000509000000000000" pitchFamily="65" charset="-120"/>
            <a:ea typeface="標楷體" panose="03000509000000000000" pitchFamily="65" charset="-120"/>
          </a:endParaRPr>
        </a:p>
      </dsp:txBody>
      <dsp:txXfrm>
        <a:off x="89099" y="411114"/>
        <a:ext cx="8462762" cy="1647002"/>
      </dsp:txXfrm>
    </dsp:sp>
    <dsp:sp modelId="{C30C8353-993D-4810-8B44-0834B89826A3}">
      <dsp:nvSpPr>
        <dsp:cNvPr id="0" name=""/>
        <dsp:cNvSpPr/>
      </dsp:nvSpPr>
      <dsp:spPr>
        <a:xfrm>
          <a:off x="0" y="2520280"/>
          <a:ext cx="8640960" cy="1825200"/>
        </a:xfrm>
        <a:prstGeom prst="roundRect">
          <a:avLst/>
        </a:prstGeom>
        <a:gradFill rotWithShape="0">
          <a:gsLst>
            <a:gs pos="0">
              <a:schemeClr val="accent5">
                <a:hueOff val="8870560"/>
                <a:satOff val="-50468"/>
                <a:lumOff val="8040"/>
                <a:alphaOff val="0"/>
                <a:tint val="50000"/>
                <a:satMod val="300000"/>
              </a:schemeClr>
            </a:gs>
            <a:gs pos="35000">
              <a:schemeClr val="accent5">
                <a:hueOff val="8870560"/>
                <a:satOff val="-50468"/>
                <a:lumOff val="8040"/>
                <a:alphaOff val="0"/>
                <a:tint val="37000"/>
                <a:satMod val="300000"/>
              </a:schemeClr>
            </a:gs>
            <a:gs pos="100000">
              <a:schemeClr val="accent5">
                <a:hueOff val="8870560"/>
                <a:satOff val="-50468"/>
                <a:lumOff val="804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kumimoji="1" lang="en-US" altLang="zh-TW" sz="2800" kern="1200" dirty="0">
              <a:latin typeface="標楷體" panose="03000509000000000000" pitchFamily="65" charset="-120"/>
              <a:ea typeface="標楷體" panose="03000509000000000000" pitchFamily="65" charset="-120"/>
            </a:rPr>
            <a:t>2.</a:t>
          </a:r>
          <a:r>
            <a:rPr kumimoji="1" lang="zh-TW" altLang="en-US" sz="2800" kern="1200" dirty="0">
              <a:latin typeface="標楷體" panose="03000509000000000000" pitchFamily="65" charset="-120"/>
              <a:ea typeface="標楷體" panose="03000509000000000000" pitchFamily="65" charset="-120"/>
            </a:rPr>
            <a:t>他提出教學條件具體化引導教學的歷程。</a:t>
          </a:r>
        </a:p>
      </dsp:txBody>
      <dsp:txXfrm>
        <a:off x="89099" y="2609379"/>
        <a:ext cx="8462762" cy="164700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5D959A-44E4-47E1-A721-01EE0FE93773}">
      <dsp:nvSpPr>
        <dsp:cNvPr id="0" name=""/>
        <dsp:cNvSpPr/>
      </dsp:nvSpPr>
      <dsp:spPr>
        <a:xfrm>
          <a:off x="0" y="720077"/>
          <a:ext cx="8640960" cy="1216800"/>
        </a:xfrm>
        <a:prstGeom prst="roundRect">
          <a:avLst/>
        </a:prstGeom>
        <a:gradFill rotWithShape="0">
          <a:gsLst>
            <a:gs pos="0">
              <a:schemeClr val="accent5">
                <a:shade val="80000"/>
                <a:hueOff val="0"/>
                <a:satOff val="0"/>
                <a:lumOff val="0"/>
                <a:alphaOff val="0"/>
                <a:tint val="50000"/>
                <a:satMod val="300000"/>
              </a:schemeClr>
            </a:gs>
            <a:gs pos="35000">
              <a:schemeClr val="accent5">
                <a:shade val="80000"/>
                <a:hueOff val="0"/>
                <a:satOff val="0"/>
                <a:lumOff val="0"/>
                <a:alphaOff val="0"/>
                <a:tint val="37000"/>
                <a:satMod val="300000"/>
              </a:schemeClr>
            </a:gs>
            <a:gs pos="100000">
              <a:schemeClr val="accent5">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kumimoji="1" lang="en-US" altLang="zh-TW" sz="2800" kern="1200" dirty="0">
              <a:latin typeface="標楷體" panose="03000509000000000000" pitchFamily="65" charset="-120"/>
              <a:ea typeface="標楷體" panose="03000509000000000000" pitchFamily="65" charset="-120"/>
            </a:rPr>
            <a:t>3.Gagné</a:t>
          </a:r>
          <a:r>
            <a:rPr kumimoji="1" lang="zh-TW" altLang="zh-TW" sz="2800" kern="1200" dirty="0">
              <a:latin typeface="標楷體" panose="03000509000000000000" pitchFamily="65" charset="-120"/>
              <a:ea typeface="標楷體" panose="03000509000000000000" pitchFamily="65" charset="-120"/>
            </a:rPr>
            <a:t>認為人們透過學習，獲得</a:t>
          </a:r>
          <a:r>
            <a:rPr kumimoji="1" lang="zh-TW" altLang="zh-TW" sz="2800" kern="1200" dirty="0">
              <a:solidFill>
                <a:srgbClr val="FF0000"/>
              </a:solidFill>
              <a:latin typeface="標楷體" panose="03000509000000000000" pitchFamily="65" charset="-120"/>
              <a:ea typeface="標楷體" panose="03000509000000000000" pitchFamily="65" charset="-120"/>
            </a:rPr>
            <a:t>所有的態度、價值觀、知識、與技能</a:t>
          </a:r>
          <a:r>
            <a:rPr kumimoji="1" lang="zh-TW" altLang="zh-TW" sz="2800" kern="1200" dirty="0">
              <a:latin typeface="標楷體" panose="03000509000000000000" pitchFamily="65" charset="-120"/>
              <a:ea typeface="標楷體" panose="03000509000000000000" pitchFamily="65" charset="-120"/>
            </a:rPr>
            <a:t>。他的學習理論似乎偏向環境論。</a:t>
          </a:r>
          <a:endParaRPr lang="zh-TW" sz="2800" kern="1200" dirty="0">
            <a:latin typeface="標楷體" panose="03000509000000000000" pitchFamily="65" charset="-120"/>
            <a:ea typeface="標楷體" panose="03000509000000000000" pitchFamily="65" charset="-120"/>
          </a:endParaRPr>
        </a:p>
      </dsp:txBody>
      <dsp:txXfrm>
        <a:off x="59399" y="779476"/>
        <a:ext cx="8522162" cy="1098002"/>
      </dsp:txXfrm>
    </dsp:sp>
    <dsp:sp modelId="{40849551-30AC-423F-A258-ACE542FC8262}">
      <dsp:nvSpPr>
        <dsp:cNvPr id="0" name=""/>
        <dsp:cNvSpPr/>
      </dsp:nvSpPr>
      <dsp:spPr>
        <a:xfrm>
          <a:off x="0" y="2505868"/>
          <a:ext cx="8640960" cy="1216800"/>
        </a:xfrm>
        <a:prstGeom prst="roundRect">
          <a:avLst/>
        </a:prstGeom>
        <a:gradFill rotWithShape="0">
          <a:gsLst>
            <a:gs pos="0">
              <a:schemeClr val="accent5">
                <a:shade val="80000"/>
                <a:hueOff val="-513283"/>
                <a:satOff val="0"/>
                <a:lumOff val="33875"/>
                <a:alphaOff val="0"/>
                <a:tint val="50000"/>
                <a:satMod val="300000"/>
              </a:schemeClr>
            </a:gs>
            <a:gs pos="35000">
              <a:schemeClr val="accent5">
                <a:shade val="80000"/>
                <a:hueOff val="-513283"/>
                <a:satOff val="0"/>
                <a:lumOff val="33875"/>
                <a:alphaOff val="0"/>
                <a:tint val="37000"/>
                <a:satMod val="300000"/>
              </a:schemeClr>
            </a:gs>
            <a:gs pos="100000">
              <a:schemeClr val="accent5">
                <a:shade val="80000"/>
                <a:hueOff val="-513283"/>
                <a:satOff val="0"/>
                <a:lumOff val="3387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kumimoji="1" lang="en-US" altLang="zh-TW" sz="2800" kern="1200" dirty="0">
              <a:latin typeface="標楷體" panose="03000509000000000000" pitchFamily="65" charset="-120"/>
              <a:ea typeface="標楷體" panose="03000509000000000000" pitchFamily="65" charset="-120"/>
            </a:rPr>
            <a:t>4.</a:t>
          </a:r>
          <a:r>
            <a:rPr kumimoji="1" lang="zh-TW" altLang="zh-TW" sz="2800" kern="1200" dirty="0">
              <a:latin typeface="標楷體" panose="03000509000000000000" pitchFamily="65" charset="-120"/>
              <a:ea typeface="標楷體" panose="03000509000000000000" pitchFamily="65" charset="-120"/>
            </a:rPr>
            <a:t>他的影響超出教學設計的理論，延伸到教育設計的領域，包括</a:t>
          </a:r>
          <a:r>
            <a:rPr kumimoji="1" lang="zh-TW" altLang="zh-TW" sz="2800" kern="1200" dirty="0">
              <a:solidFill>
                <a:srgbClr val="FF0000"/>
              </a:solidFill>
              <a:latin typeface="標楷體" panose="03000509000000000000" pitchFamily="65" charset="-120"/>
              <a:ea typeface="標楷體" panose="03000509000000000000" pitchFamily="65" charset="-120"/>
            </a:rPr>
            <a:t>課程設計</a:t>
          </a:r>
          <a:r>
            <a:rPr kumimoji="1" lang="zh-TW" altLang="zh-TW" sz="2800" kern="1200" dirty="0">
              <a:latin typeface="標楷體" panose="03000509000000000000" pitchFamily="65" charset="-120"/>
              <a:ea typeface="標楷體" panose="03000509000000000000" pitchFamily="65" charset="-120"/>
            </a:rPr>
            <a:t>。</a:t>
          </a:r>
        </a:p>
      </dsp:txBody>
      <dsp:txXfrm>
        <a:off x="59399" y="2565267"/>
        <a:ext cx="8522162" cy="10980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6A33E7-F706-4563-887C-19A3C667CFB4}">
      <dsp:nvSpPr>
        <dsp:cNvPr id="0" name=""/>
        <dsp:cNvSpPr/>
      </dsp:nvSpPr>
      <dsp:spPr>
        <a:xfrm>
          <a:off x="274458" y="13211"/>
          <a:ext cx="8350521" cy="1010880"/>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altLang="zh-TW" sz="2400" kern="1200" dirty="0">
              <a:solidFill>
                <a:schemeClr val="tx1"/>
              </a:solidFill>
              <a:latin typeface="標楷體" panose="03000509000000000000" pitchFamily="65" charset="-120"/>
              <a:ea typeface="標楷體" panose="03000509000000000000" pitchFamily="65" charset="-120"/>
            </a:rPr>
            <a:t>1.</a:t>
          </a:r>
          <a:r>
            <a:rPr kumimoji="1" lang="zh-TW" altLang="en-US" sz="2400" kern="1200" dirty="0">
              <a:solidFill>
                <a:schemeClr val="tx1"/>
              </a:solidFill>
              <a:latin typeface="標楷體" panose="03000509000000000000" pitchFamily="65" charset="-120"/>
              <a:ea typeface="標楷體" panose="03000509000000000000" pitchFamily="65" charset="-120"/>
            </a:rPr>
            <a:t>學習行為受到</a:t>
          </a:r>
          <a:r>
            <a:rPr kumimoji="1" lang="zh-TW" altLang="en-US" sz="2400" kern="1200" dirty="0">
              <a:solidFill>
                <a:srgbClr val="FF3300"/>
              </a:solidFill>
              <a:latin typeface="標楷體" panose="03000509000000000000" pitchFamily="65" charset="-120"/>
              <a:ea typeface="標楷體" panose="03000509000000000000" pitchFamily="65" charset="-120"/>
            </a:rPr>
            <a:t>學習條件</a:t>
          </a:r>
          <a:r>
            <a:rPr kumimoji="1" lang="zh-TW" altLang="en-US" sz="2400" kern="1200" dirty="0">
              <a:solidFill>
                <a:schemeClr val="tx1"/>
              </a:solidFill>
              <a:latin typeface="標楷體" panose="03000509000000000000" pitchFamily="65" charset="-120"/>
              <a:ea typeface="標楷體" panose="03000509000000000000" pitchFamily="65" charset="-120"/>
            </a:rPr>
            <a:t>的影響；</a:t>
          </a:r>
          <a:endParaRPr lang="zh-TW" sz="2400" kern="1200" dirty="0">
            <a:solidFill>
              <a:schemeClr val="tx1"/>
            </a:solidFill>
            <a:latin typeface="標楷體" panose="03000509000000000000" pitchFamily="65" charset="-120"/>
            <a:ea typeface="標楷體" panose="03000509000000000000" pitchFamily="65" charset="-120"/>
          </a:endParaRPr>
        </a:p>
      </dsp:txBody>
      <dsp:txXfrm>
        <a:off x="323805" y="62558"/>
        <a:ext cx="8251827" cy="912186"/>
      </dsp:txXfrm>
    </dsp:sp>
    <dsp:sp modelId="{32B71FB3-3994-4DBC-972F-DC4A7CFB3D46}">
      <dsp:nvSpPr>
        <dsp:cNvPr id="0" name=""/>
        <dsp:cNvSpPr/>
      </dsp:nvSpPr>
      <dsp:spPr>
        <a:xfrm>
          <a:off x="274458" y="1179611"/>
          <a:ext cx="8350521" cy="1010880"/>
        </a:xfrm>
        <a:prstGeom prst="roundRect">
          <a:avLst/>
        </a:prstGeom>
        <a:solidFill>
          <a:schemeClr val="accent3">
            <a:hueOff val="-1252836"/>
            <a:satOff val="-11338"/>
            <a:lumOff val="509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en-US" altLang="zh-TW" sz="2400" kern="1200" dirty="0">
              <a:solidFill>
                <a:schemeClr val="tx1"/>
              </a:solidFill>
              <a:latin typeface="標楷體" panose="03000509000000000000" pitchFamily="65" charset="-120"/>
              <a:ea typeface="標楷體" panose="03000509000000000000" pitchFamily="65" charset="-120"/>
            </a:rPr>
            <a:t>2.</a:t>
          </a:r>
          <a:r>
            <a:rPr kumimoji="1" lang="zh-TW" altLang="en-US" sz="2400" kern="1200" dirty="0">
              <a:solidFill>
                <a:schemeClr val="tx1"/>
              </a:solidFill>
              <a:latin typeface="標楷體" panose="03000509000000000000" pitchFamily="65" charset="-120"/>
              <a:ea typeface="標楷體" panose="03000509000000000000" pitchFamily="65" charset="-120"/>
            </a:rPr>
            <a:t>學習者的態度和能力透過</a:t>
          </a:r>
          <a:r>
            <a:rPr kumimoji="1" lang="zh-TW" altLang="en-US" sz="2400" kern="1200" dirty="0">
              <a:solidFill>
                <a:srgbClr val="FF3300"/>
              </a:solidFill>
              <a:latin typeface="標楷體" panose="03000509000000000000" pitchFamily="65" charset="-120"/>
              <a:ea typeface="標楷體" panose="03000509000000000000" pitchFamily="65" charset="-120"/>
            </a:rPr>
            <a:t>適當的刺激</a:t>
          </a:r>
          <a:r>
            <a:rPr kumimoji="1" lang="zh-TW" altLang="en-US" sz="2400" kern="1200" dirty="0">
              <a:solidFill>
                <a:schemeClr val="tx1"/>
              </a:solidFill>
              <a:latin typeface="標楷體" panose="03000509000000000000" pitchFamily="65" charset="-120"/>
              <a:ea typeface="標楷體" panose="03000509000000000000" pitchFamily="65" charset="-120"/>
            </a:rPr>
            <a:t>可以改變並改善；</a:t>
          </a:r>
        </a:p>
      </dsp:txBody>
      <dsp:txXfrm>
        <a:off x="323805" y="1228958"/>
        <a:ext cx="8251827" cy="912186"/>
      </dsp:txXfrm>
    </dsp:sp>
    <dsp:sp modelId="{ED204F1A-62AF-4D2B-A87E-E68C2E223CD2}">
      <dsp:nvSpPr>
        <dsp:cNvPr id="0" name=""/>
        <dsp:cNvSpPr/>
      </dsp:nvSpPr>
      <dsp:spPr>
        <a:xfrm>
          <a:off x="274458" y="2346012"/>
          <a:ext cx="8350521" cy="1010880"/>
        </a:xfrm>
        <a:prstGeom prst="roundRect">
          <a:avLst/>
        </a:prstGeom>
        <a:solidFill>
          <a:schemeClr val="accent3">
            <a:hueOff val="-2505672"/>
            <a:satOff val="-22675"/>
            <a:lumOff val="1019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en-US" altLang="zh-TW" sz="2400" kern="1200" dirty="0">
              <a:solidFill>
                <a:schemeClr val="tx1"/>
              </a:solidFill>
              <a:latin typeface="標楷體" panose="03000509000000000000" pitchFamily="65" charset="-120"/>
              <a:ea typeface="標楷體" panose="03000509000000000000" pitchFamily="65" charset="-120"/>
            </a:rPr>
            <a:t>3.</a:t>
          </a:r>
          <a:r>
            <a:rPr kumimoji="1" lang="zh-TW" altLang="en-US" sz="2400" kern="1200" dirty="0">
              <a:solidFill>
                <a:srgbClr val="FF3300"/>
              </a:solidFill>
              <a:latin typeface="標楷體" panose="03000509000000000000" pitchFamily="65" charset="-120"/>
              <a:ea typeface="標楷體" panose="03000509000000000000" pitchFamily="65" charset="-120"/>
            </a:rPr>
            <a:t>教學的練習</a:t>
          </a:r>
          <a:r>
            <a:rPr kumimoji="1" lang="zh-TW" altLang="en-US" sz="2400" kern="1200" dirty="0">
              <a:solidFill>
                <a:schemeClr val="tx1"/>
              </a:solidFill>
              <a:latin typeface="標楷體" panose="03000509000000000000" pitchFamily="65" charset="-120"/>
              <a:ea typeface="標楷體" panose="03000509000000000000" pitchFamily="65" charset="-120"/>
            </a:rPr>
            <a:t>可以設計和控制；</a:t>
          </a:r>
        </a:p>
      </dsp:txBody>
      <dsp:txXfrm>
        <a:off x="323805" y="2395359"/>
        <a:ext cx="8251827" cy="912186"/>
      </dsp:txXfrm>
    </dsp:sp>
    <dsp:sp modelId="{F58ACCF6-BF48-4393-AE40-6EF3D30786C7}">
      <dsp:nvSpPr>
        <dsp:cNvPr id="0" name=""/>
        <dsp:cNvSpPr/>
      </dsp:nvSpPr>
      <dsp:spPr>
        <a:xfrm>
          <a:off x="274458" y="3512412"/>
          <a:ext cx="8350521" cy="1010880"/>
        </a:xfrm>
        <a:prstGeom prst="roundRect">
          <a:avLst/>
        </a:prstGeom>
        <a:solidFill>
          <a:schemeClr val="accent3">
            <a:hueOff val="-3758508"/>
            <a:satOff val="-34013"/>
            <a:lumOff val="1529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en-US" altLang="zh-TW" sz="2400" kern="1200" dirty="0">
              <a:solidFill>
                <a:schemeClr val="tx1"/>
              </a:solidFill>
              <a:latin typeface="標楷體" panose="03000509000000000000" pitchFamily="65" charset="-120"/>
              <a:ea typeface="標楷體" panose="03000509000000000000" pitchFamily="65" charset="-120"/>
            </a:rPr>
            <a:t>4.</a:t>
          </a:r>
          <a:r>
            <a:rPr kumimoji="1" lang="zh-TW" altLang="en-US" sz="2400" kern="1200" dirty="0">
              <a:solidFill>
                <a:schemeClr val="tx1"/>
              </a:solidFill>
              <a:latin typeface="標楷體" panose="03000509000000000000" pitchFamily="65" charset="-120"/>
              <a:ea typeface="標楷體" panose="03000509000000000000" pitchFamily="65" charset="-120"/>
            </a:rPr>
            <a:t>選擇適當的刺激或學習經驗互相統整和彼此強化至為重要。</a:t>
          </a:r>
        </a:p>
      </dsp:txBody>
      <dsp:txXfrm>
        <a:off x="323805" y="3561759"/>
        <a:ext cx="8251827" cy="9121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8C9ADE-29F5-4C4D-BC40-4F4C77921E26}">
      <dsp:nvSpPr>
        <dsp:cNvPr id="0" name=""/>
        <dsp:cNvSpPr/>
      </dsp:nvSpPr>
      <dsp:spPr>
        <a:xfrm>
          <a:off x="0" y="144015"/>
          <a:ext cx="8496944" cy="1008112"/>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altLang="en-US" sz="2400" kern="1200" dirty="0">
              <a:solidFill>
                <a:schemeClr val="tx1"/>
              </a:solidFill>
              <a:latin typeface="標楷體" panose="03000509000000000000" pitchFamily="65" charset="-120"/>
              <a:ea typeface="標楷體" panose="03000509000000000000" pitchFamily="65" charset="-120"/>
            </a:rPr>
            <a:t>1.</a:t>
          </a:r>
          <a:r>
            <a:rPr lang="zh-TW" altLang="en-US" sz="2400" kern="1200" dirty="0">
              <a:solidFill>
                <a:schemeClr val="tx1"/>
              </a:solidFill>
              <a:latin typeface="標楷體" panose="03000509000000000000" pitchFamily="65" charset="-120"/>
              <a:ea typeface="標楷體" panose="03000509000000000000" pitchFamily="65" charset="-120"/>
            </a:rPr>
            <a:t>在</a:t>
          </a:r>
          <a:r>
            <a:rPr lang="en-US" altLang="en-US" sz="2400" kern="1200" dirty="0">
              <a:solidFill>
                <a:schemeClr val="tx1"/>
              </a:solidFill>
              <a:latin typeface="標楷體" panose="03000509000000000000" pitchFamily="65" charset="-120"/>
              <a:ea typeface="標楷體" panose="03000509000000000000" pitchFamily="65" charset="-120"/>
            </a:rPr>
            <a:t>20</a:t>
          </a:r>
          <a:r>
            <a:rPr lang="zh-TW" altLang="en-US" sz="2400" kern="1200" dirty="0">
              <a:solidFill>
                <a:schemeClr val="tx1"/>
              </a:solidFill>
              <a:latin typeface="標楷體" panose="03000509000000000000" pitchFamily="65" charset="-120"/>
              <a:ea typeface="標楷體" panose="03000509000000000000" pitchFamily="65" charset="-120"/>
            </a:rPr>
            <a:t>世紀之初，形式訓練（</a:t>
          </a:r>
          <a:r>
            <a:rPr lang="en-US" altLang="en-US" sz="24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formal discipline</a:t>
          </a:r>
          <a:r>
            <a:rPr lang="zh-TW" altLang="en-US" sz="2400" kern="1200" dirty="0">
              <a:solidFill>
                <a:schemeClr val="tx1"/>
              </a:solidFill>
              <a:latin typeface="標楷體" panose="03000509000000000000" pitchFamily="65" charset="-120"/>
              <a:ea typeface="標楷體" panose="03000509000000000000" pitchFamily="65" charset="-120"/>
            </a:rPr>
            <a:t>）</a:t>
          </a:r>
          <a:r>
            <a:rPr lang="en-US" altLang="en-US" sz="2400" kern="1200" dirty="0">
              <a:solidFill>
                <a:schemeClr val="tx1"/>
              </a:solidFill>
              <a:latin typeface="標楷體" panose="03000509000000000000" pitchFamily="65" charset="-120"/>
              <a:ea typeface="標楷體" panose="03000509000000000000" pitchFamily="65" charset="-120"/>
            </a:rPr>
            <a:t>――</a:t>
          </a:r>
        </a:p>
        <a:p>
          <a:pPr marL="0" lvl="0" indent="0" algn="l" defTabSz="1066800">
            <a:lnSpc>
              <a:spcPct val="90000"/>
            </a:lnSpc>
            <a:spcBef>
              <a:spcPct val="0"/>
            </a:spcBef>
            <a:spcAft>
              <a:spcPct val="35000"/>
            </a:spcAft>
            <a:buNone/>
          </a:pPr>
          <a:r>
            <a:rPr lang="zh-TW" altLang="en-US" sz="2400" kern="1200" dirty="0">
              <a:solidFill>
                <a:schemeClr val="tx1"/>
              </a:solidFill>
              <a:latin typeface="標楷體" panose="03000509000000000000" pitchFamily="65" charset="-120"/>
              <a:ea typeface="標楷體" panose="03000509000000000000" pitchFamily="65" charset="-120"/>
            </a:rPr>
            <a:t>學校某些學科有助於改善學生心靈。</a:t>
          </a:r>
        </a:p>
      </dsp:txBody>
      <dsp:txXfrm>
        <a:off x="49212" y="193227"/>
        <a:ext cx="8398520" cy="9096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3E957D-54E6-4A61-AF28-ED9701143F4C}">
      <dsp:nvSpPr>
        <dsp:cNvPr id="0" name=""/>
        <dsp:cNvSpPr/>
      </dsp:nvSpPr>
      <dsp:spPr>
        <a:xfrm>
          <a:off x="0" y="54816"/>
          <a:ext cx="8568952" cy="3194100"/>
        </a:xfrm>
        <a:prstGeom prst="roundRect">
          <a:avLst/>
        </a:prstGeom>
        <a:solidFill>
          <a:schemeClr val="accent2">
            <a:alpha val="9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sz="2400" kern="1200" dirty="0">
              <a:solidFill>
                <a:schemeClr val="tx1"/>
              </a:solidFill>
              <a:latin typeface="標楷體" panose="03000509000000000000" pitchFamily="65" charset="-120"/>
              <a:ea typeface="標楷體" panose="03000509000000000000" pitchFamily="65" charset="-120"/>
            </a:rPr>
            <a:t>2.</a:t>
          </a:r>
          <a:r>
            <a:rPr kumimoji="1" lang="en-US" sz="24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Thorndike</a:t>
          </a:r>
          <a:r>
            <a:rPr kumimoji="1" lang="zh-TW" sz="2400" kern="1200" dirty="0">
              <a:solidFill>
                <a:schemeClr val="tx1"/>
              </a:solidFill>
              <a:latin typeface="標楷體" panose="03000509000000000000" pitchFamily="65" charset="-120"/>
              <a:ea typeface="標楷體" panose="03000509000000000000" pitchFamily="65" charset="-120"/>
            </a:rPr>
            <a:t>發現唯有在兩種的技巧中有很多共同的元素存在時，某一認知技巧的改善才會造成另外不同認知技巧的改善。</a:t>
          </a:r>
          <a:r>
            <a:rPr kumimoji="1" lang="en-US" sz="24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Thorndike</a:t>
          </a:r>
          <a:r>
            <a:rPr kumimoji="1" lang="zh-TW" sz="2400" kern="1200" dirty="0">
              <a:solidFill>
                <a:schemeClr val="tx1"/>
              </a:solidFill>
              <a:latin typeface="標楷體" panose="03000509000000000000" pitchFamily="65" charset="-120"/>
              <a:ea typeface="標楷體" panose="03000509000000000000" pitchFamily="65" charset="-120"/>
            </a:rPr>
            <a:t>提出基於共同元素的學習遷移理論：「</a:t>
          </a:r>
          <a:r>
            <a:rPr kumimoji="1" lang="zh-TW" sz="2400" kern="1200" dirty="0">
              <a:solidFill>
                <a:srgbClr val="FF0000"/>
              </a:solidFill>
              <a:latin typeface="標楷體" panose="03000509000000000000" pitchFamily="65" charset="-120"/>
              <a:ea typeface="標楷體" panose="03000509000000000000" pitchFamily="65" charset="-120"/>
            </a:rPr>
            <a:t>一種心理功能或活動改善了別的功能或活動係因為它們有部分的元素相符</a:t>
          </a:r>
          <a:r>
            <a:rPr kumimoji="1" lang="zh-TW" sz="2400" kern="1200" dirty="0">
              <a:solidFill>
                <a:schemeClr val="tx1"/>
              </a:solidFill>
              <a:latin typeface="標楷體" panose="03000509000000000000" pitchFamily="65" charset="-120"/>
              <a:ea typeface="標楷體" panose="03000509000000000000" pitchFamily="65" charset="-120"/>
            </a:rPr>
            <a:t>」。</a:t>
          </a:r>
          <a:endParaRPr kumimoji="1" lang="en-US" altLang="zh-TW" sz="2400" kern="1200" dirty="0">
            <a:solidFill>
              <a:schemeClr val="tx1"/>
            </a:solidFill>
            <a:latin typeface="標楷體" panose="03000509000000000000" pitchFamily="65" charset="-120"/>
            <a:ea typeface="標楷體" panose="03000509000000000000" pitchFamily="65" charset="-120"/>
          </a:endParaRPr>
        </a:p>
        <a:p>
          <a:pPr marL="0" lvl="0" indent="0" algn="l" defTabSz="1066800" rtl="0">
            <a:lnSpc>
              <a:spcPct val="90000"/>
            </a:lnSpc>
            <a:spcBef>
              <a:spcPct val="0"/>
            </a:spcBef>
            <a:spcAft>
              <a:spcPct val="35000"/>
            </a:spcAft>
            <a:buNone/>
          </a:pPr>
          <a:r>
            <a:rPr kumimoji="1" lang="en-US" altLang="zh-TW" sz="2400" kern="1200" dirty="0">
              <a:solidFill>
                <a:schemeClr val="tx1"/>
              </a:solidFill>
              <a:latin typeface="標楷體" panose="03000509000000000000" pitchFamily="65" charset="-120"/>
              <a:ea typeface="標楷體" panose="03000509000000000000" pitchFamily="65" charset="-120"/>
            </a:rPr>
            <a:t>EX:</a:t>
          </a:r>
          <a:r>
            <a:rPr kumimoji="1" lang="zh-TW" sz="2400" kern="1200" dirty="0">
              <a:solidFill>
                <a:schemeClr val="tx1"/>
              </a:solidFill>
              <a:latin typeface="標楷體" panose="03000509000000000000" pitchFamily="65" charset="-120"/>
              <a:ea typeface="標楷體" panose="03000509000000000000" pitchFamily="65" charset="-120"/>
            </a:rPr>
            <a:t>學會拉丁文可以增進學習文法的能力，因為兩者有許多共同點。</a:t>
          </a:r>
          <a:endParaRPr lang="zh-TW" sz="2400" kern="1200" dirty="0">
            <a:solidFill>
              <a:schemeClr val="tx1"/>
            </a:solidFill>
            <a:latin typeface="標楷體" panose="03000509000000000000" pitchFamily="65" charset="-120"/>
            <a:ea typeface="標楷體" panose="03000509000000000000" pitchFamily="65" charset="-120"/>
          </a:endParaRPr>
        </a:p>
      </dsp:txBody>
      <dsp:txXfrm>
        <a:off x="155923" y="210739"/>
        <a:ext cx="8257106" cy="28822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909636-FCBE-44CD-8882-770AAE21068E}">
      <dsp:nvSpPr>
        <dsp:cNvPr id="0" name=""/>
        <dsp:cNvSpPr/>
      </dsp:nvSpPr>
      <dsp:spPr>
        <a:xfrm>
          <a:off x="0" y="0"/>
          <a:ext cx="8208912" cy="0"/>
        </a:xfrm>
        <a:prstGeom prst="lin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6DABCDD7-DCD7-405C-BC32-A4E20087D4A3}">
      <dsp:nvSpPr>
        <dsp:cNvPr id="0" name=""/>
        <dsp:cNvSpPr/>
      </dsp:nvSpPr>
      <dsp:spPr>
        <a:xfrm>
          <a:off x="0" y="0"/>
          <a:ext cx="8208912" cy="979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kumimoji="1" lang="en-US" sz="2600" kern="1200" dirty="0">
              <a:latin typeface="標楷體" panose="03000509000000000000" pitchFamily="65" charset="-120"/>
              <a:ea typeface="標楷體" panose="03000509000000000000" pitchFamily="65" charset="-120"/>
            </a:rPr>
            <a:t>1.</a:t>
          </a:r>
          <a:r>
            <a:rPr kumimoji="1" lang="zh-TW" sz="2600" kern="1200" dirty="0">
              <a:latin typeface="標楷體" panose="03000509000000000000" pitchFamily="65" charset="-120"/>
              <a:ea typeface="標楷體" panose="03000509000000000000" pitchFamily="65" charset="-120"/>
            </a:rPr>
            <a:t>行為受到學習條件的影響；</a:t>
          </a:r>
          <a:endParaRPr lang="zh-TW" sz="2600" kern="1200" dirty="0">
            <a:latin typeface="標楷體" panose="03000509000000000000" pitchFamily="65" charset="-120"/>
            <a:ea typeface="標楷體" panose="03000509000000000000" pitchFamily="65" charset="-120"/>
          </a:endParaRPr>
        </a:p>
      </dsp:txBody>
      <dsp:txXfrm>
        <a:off x="0" y="0"/>
        <a:ext cx="8208912" cy="979348"/>
      </dsp:txXfrm>
    </dsp:sp>
    <dsp:sp modelId="{378AB916-6322-4D07-AF60-6838C71102B8}">
      <dsp:nvSpPr>
        <dsp:cNvPr id="0" name=""/>
        <dsp:cNvSpPr/>
      </dsp:nvSpPr>
      <dsp:spPr>
        <a:xfrm>
          <a:off x="0" y="979347"/>
          <a:ext cx="8208912" cy="0"/>
        </a:xfrm>
        <a:prstGeom prst="line">
          <a:avLst/>
        </a:prstGeom>
        <a:gradFill rotWithShape="0">
          <a:gsLst>
            <a:gs pos="0">
              <a:schemeClr val="accent4">
                <a:hueOff val="903533"/>
                <a:satOff val="14035"/>
                <a:lumOff val="-10458"/>
                <a:alphaOff val="0"/>
                <a:shade val="51000"/>
                <a:satMod val="130000"/>
              </a:schemeClr>
            </a:gs>
            <a:gs pos="80000">
              <a:schemeClr val="accent4">
                <a:hueOff val="903533"/>
                <a:satOff val="14035"/>
                <a:lumOff val="-10458"/>
                <a:alphaOff val="0"/>
                <a:shade val="93000"/>
                <a:satMod val="130000"/>
              </a:schemeClr>
            </a:gs>
            <a:gs pos="100000">
              <a:schemeClr val="accent4">
                <a:hueOff val="903533"/>
                <a:satOff val="14035"/>
                <a:lumOff val="-10458"/>
                <a:alphaOff val="0"/>
                <a:shade val="94000"/>
                <a:satMod val="135000"/>
              </a:schemeClr>
            </a:gs>
          </a:gsLst>
          <a:lin ang="16200000" scaled="0"/>
        </a:gradFill>
        <a:ln w="9525" cap="flat" cmpd="sng" algn="ctr">
          <a:solidFill>
            <a:schemeClr val="accent4">
              <a:hueOff val="903533"/>
              <a:satOff val="14035"/>
              <a:lumOff val="-10458"/>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AE51C24A-84A5-499A-ADEF-F077571E9BF8}">
      <dsp:nvSpPr>
        <dsp:cNvPr id="0" name=""/>
        <dsp:cNvSpPr/>
      </dsp:nvSpPr>
      <dsp:spPr>
        <a:xfrm>
          <a:off x="0" y="979348"/>
          <a:ext cx="8208912" cy="979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kumimoji="1" lang="en-US" sz="2600" kern="1200" dirty="0">
              <a:latin typeface="標楷體" panose="03000509000000000000" pitchFamily="65" charset="-120"/>
              <a:ea typeface="標楷體" panose="03000509000000000000" pitchFamily="65" charset="-120"/>
            </a:rPr>
            <a:t>2.</a:t>
          </a:r>
          <a:r>
            <a:rPr kumimoji="1" lang="zh-TW" sz="2600" kern="1200" dirty="0">
              <a:latin typeface="標楷體" panose="03000509000000000000" pitchFamily="65" charset="-120"/>
              <a:ea typeface="標楷體" panose="03000509000000000000" pitchFamily="65" charset="-120"/>
            </a:rPr>
            <a:t>學習者的態度與能力透過適當的刺激可能改變並改善；</a:t>
          </a:r>
          <a:endParaRPr lang="zh-TW" sz="2600" kern="1200" dirty="0">
            <a:latin typeface="標楷體" panose="03000509000000000000" pitchFamily="65" charset="-120"/>
            <a:ea typeface="標楷體" panose="03000509000000000000" pitchFamily="65" charset="-120"/>
          </a:endParaRPr>
        </a:p>
      </dsp:txBody>
      <dsp:txXfrm>
        <a:off x="0" y="979348"/>
        <a:ext cx="8208912" cy="979348"/>
      </dsp:txXfrm>
    </dsp:sp>
    <dsp:sp modelId="{A85A7935-A73F-4B41-9A04-DD1105A8246F}">
      <dsp:nvSpPr>
        <dsp:cNvPr id="0" name=""/>
        <dsp:cNvSpPr/>
      </dsp:nvSpPr>
      <dsp:spPr>
        <a:xfrm>
          <a:off x="0" y="1958695"/>
          <a:ext cx="8208912" cy="0"/>
        </a:xfrm>
        <a:prstGeom prst="line">
          <a:avLst/>
        </a:prstGeom>
        <a:gradFill rotWithShape="0">
          <a:gsLst>
            <a:gs pos="0">
              <a:schemeClr val="accent4">
                <a:hueOff val="1807066"/>
                <a:satOff val="28070"/>
                <a:lumOff val="-20915"/>
                <a:alphaOff val="0"/>
                <a:shade val="51000"/>
                <a:satMod val="130000"/>
              </a:schemeClr>
            </a:gs>
            <a:gs pos="80000">
              <a:schemeClr val="accent4">
                <a:hueOff val="1807066"/>
                <a:satOff val="28070"/>
                <a:lumOff val="-20915"/>
                <a:alphaOff val="0"/>
                <a:shade val="93000"/>
                <a:satMod val="130000"/>
              </a:schemeClr>
            </a:gs>
            <a:gs pos="100000">
              <a:schemeClr val="accent4">
                <a:hueOff val="1807066"/>
                <a:satOff val="28070"/>
                <a:lumOff val="-20915"/>
                <a:alphaOff val="0"/>
                <a:shade val="94000"/>
                <a:satMod val="135000"/>
              </a:schemeClr>
            </a:gs>
          </a:gsLst>
          <a:lin ang="16200000" scaled="0"/>
        </a:gradFill>
        <a:ln w="9525" cap="flat" cmpd="sng" algn="ctr">
          <a:solidFill>
            <a:schemeClr val="accent4">
              <a:hueOff val="1807066"/>
              <a:satOff val="28070"/>
              <a:lumOff val="-20915"/>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DA032E4-6E6B-43AA-B28D-1F7E454B2EC8}">
      <dsp:nvSpPr>
        <dsp:cNvPr id="0" name=""/>
        <dsp:cNvSpPr/>
      </dsp:nvSpPr>
      <dsp:spPr>
        <a:xfrm>
          <a:off x="0" y="1958696"/>
          <a:ext cx="8208912" cy="979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kumimoji="1" lang="en-US" sz="2600" kern="1200" dirty="0">
              <a:latin typeface="標楷體" panose="03000509000000000000" pitchFamily="65" charset="-120"/>
              <a:ea typeface="標楷體" panose="03000509000000000000" pitchFamily="65" charset="-120"/>
            </a:rPr>
            <a:t>3.</a:t>
          </a:r>
          <a:r>
            <a:rPr kumimoji="1" lang="zh-TW" sz="2600" kern="1200" dirty="0">
              <a:latin typeface="標楷體" panose="03000509000000000000" pitchFamily="65" charset="-120"/>
              <a:ea typeface="標楷體" panose="03000509000000000000" pitchFamily="65" charset="-120"/>
            </a:rPr>
            <a:t>教學的經驗可予以設計並控制；</a:t>
          </a:r>
          <a:endParaRPr lang="zh-TW" sz="2600" kern="1200" dirty="0">
            <a:latin typeface="標楷體" panose="03000509000000000000" pitchFamily="65" charset="-120"/>
            <a:ea typeface="標楷體" panose="03000509000000000000" pitchFamily="65" charset="-120"/>
          </a:endParaRPr>
        </a:p>
      </dsp:txBody>
      <dsp:txXfrm>
        <a:off x="0" y="1958696"/>
        <a:ext cx="8208912" cy="979348"/>
      </dsp:txXfrm>
    </dsp:sp>
    <dsp:sp modelId="{3ECE76BF-9C3F-4758-8387-7B65EE71DF85}">
      <dsp:nvSpPr>
        <dsp:cNvPr id="0" name=""/>
        <dsp:cNvSpPr/>
      </dsp:nvSpPr>
      <dsp:spPr>
        <a:xfrm>
          <a:off x="0" y="2938044"/>
          <a:ext cx="8208912" cy="0"/>
        </a:xfrm>
        <a:prstGeom prst="line">
          <a:avLst/>
        </a:prstGeom>
        <a:gradFill rotWithShape="0">
          <a:gsLst>
            <a:gs pos="0">
              <a:schemeClr val="accent4">
                <a:hueOff val="2710599"/>
                <a:satOff val="42105"/>
                <a:lumOff val="-31373"/>
                <a:alphaOff val="0"/>
                <a:shade val="51000"/>
                <a:satMod val="130000"/>
              </a:schemeClr>
            </a:gs>
            <a:gs pos="80000">
              <a:schemeClr val="accent4">
                <a:hueOff val="2710599"/>
                <a:satOff val="42105"/>
                <a:lumOff val="-31373"/>
                <a:alphaOff val="0"/>
                <a:shade val="93000"/>
                <a:satMod val="130000"/>
              </a:schemeClr>
            </a:gs>
            <a:gs pos="100000">
              <a:schemeClr val="accent4">
                <a:hueOff val="2710599"/>
                <a:satOff val="42105"/>
                <a:lumOff val="-31373"/>
                <a:alphaOff val="0"/>
                <a:shade val="94000"/>
                <a:satMod val="135000"/>
              </a:schemeClr>
            </a:gs>
          </a:gsLst>
          <a:lin ang="16200000" scaled="0"/>
        </a:gradFill>
        <a:ln w="9525" cap="flat" cmpd="sng" algn="ctr">
          <a:solidFill>
            <a:schemeClr val="accent4">
              <a:hueOff val="2710599"/>
              <a:satOff val="42105"/>
              <a:lumOff val="-31373"/>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FCBB4F08-74B8-4420-8E91-9C0625A91300}">
      <dsp:nvSpPr>
        <dsp:cNvPr id="0" name=""/>
        <dsp:cNvSpPr/>
      </dsp:nvSpPr>
      <dsp:spPr>
        <a:xfrm>
          <a:off x="0" y="2938044"/>
          <a:ext cx="8208912" cy="979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kumimoji="1" lang="en-US" sz="2600" kern="1200" dirty="0">
              <a:latin typeface="標楷體" panose="03000509000000000000" pitchFamily="65" charset="-120"/>
              <a:ea typeface="標楷體" panose="03000509000000000000" pitchFamily="65" charset="-120"/>
            </a:rPr>
            <a:t>4.</a:t>
          </a:r>
          <a:r>
            <a:rPr kumimoji="1" lang="zh-TW" sz="2600" kern="1200" dirty="0">
              <a:latin typeface="標楷體" panose="03000509000000000000" pitchFamily="65" charset="-120"/>
              <a:ea typeface="標楷體" panose="03000509000000000000" pitchFamily="65" charset="-120"/>
            </a:rPr>
            <a:t>選擇合適的刺激或學習經驗並互相強化至為重要。</a:t>
          </a:r>
          <a:endParaRPr lang="zh-TW" sz="2600" kern="1200" dirty="0">
            <a:latin typeface="標楷體" panose="03000509000000000000" pitchFamily="65" charset="-120"/>
            <a:ea typeface="標楷體" panose="03000509000000000000" pitchFamily="65" charset="-120"/>
          </a:endParaRPr>
        </a:p>
      </dsp:txBody>
      <dsp:txXfrm>
        <a:off x="0" y="2938044"/>
        <a:ext cx="8208912" cy="9793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27EC49-DA9B-4946-9530-A4AC5A2DF607}">
      <dsp:nvSpPr>
        <dsp:cNvPr id="0" name=""/>
        <dsp:cNvSpPr/>
      </dsp:nvSpPr>
      <dsp:spPr>
        <a:xfrm>
          <a:off x="0" y="15691"/>
          <a:ext cx="8964488" cy="73008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sz="2400" kern="1200" dirty="0">
              <a:latin typeface="標楷體" panose="03000509000000000000" pitchFamily="65" charset="-120"/>
              <a:ea typeface="標楷體" panose="03000509000000000000" pitchFamily="65" charset="-120"/>
            </a:rPr>
            <a:t>1.</a:t>
          </a:r>
          <a:r>
            <a:rPr kumimoji="1" lang="zh-TW" sz="2400" kern="1200" dirty="0">
              <a:latin typeface="標楷體" panose="03000509000000000000" pitchFamily="65" charset="-120"/>
              <a:ea typeface="標楷體" panose="03000509000000000000" pitchFamily="65" charset="-120"/>
            </a:rPr>
            <a:t>學習定律</a:t>
          </a:r>
          <a:endParaRPr lang="zh-TW" sz="2400" kern="1200" dirty="0">
            <a:latin typeface="標楷體" panose="03000509000000000000" pitchFamily="65" charset="-120"/>
            <a:ea typeface="標楷體" panose="03000509000000000000" pitchFamily="65" charset="-120"/>
          </a:endParaRPr>
        </a:p>
      </dsp:txBody>
      <dsp:txXfrm>
        <a:off x="35640" y="51331"/>
        <a:ext cx="8893208" cy="658800"/>
      </dsp:txXfrm>
    </dsp:sp>
    <dsp:sp modelId="{39B7A60D-44DD-4823-82B3-852B2E78852F}">
      <dsp:nvSpPr>
        <dsp:cNvPr id="0" name=""/>
        <dsp:cNvSpPr/>
      </dsp:nvSpPr>
      <dsp:spPr>
        <a:xfrm>
          <a:off x="0" y="748580"/>
          <a:ext cx="8964488" cy="1937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622"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altLang="zh-TW" sz="2400" kern="1200" dirty="0">
              <a:latin typeface="標楷體" panose="03000509000000000000" pitchFamily="65" charset="-120"/>
              <a:ea typeface="標楷體" panose="03000509000000000000" pitchFamily="65" charset="-120"/>
            </a:rPr>
            <a:t>(1)Thorndike</a:t>
          </a:r>
          <a:r>
            <a:rPr lang="zh-TW" altLang="en-US" sz="2400" kern="1200" dirty="0">
              <a:latin typeface="標楷體" panose="03000509000000000000" pitchFamily="65" charset="-120"/>
              <a:ea typeface="標楷體" panose="03000509000000000000" pitchFamily="65" charset="-120"/>
            </a:rPr>
            <a:t>把學習視為反應的增強，認為所有的學習涉及</a:t>
          </a:r>
          <a:r>
            <a:rPr lang="en-US" altLang="zh-TW" sz="2400" kern="1200" dirty="0">
              <a:latin typeface="標楷體" panose="03000509000000000000" pitchFamily="65" charset="-120"/>
              <a:ea typeface="標楷體" panose="03000509000000000000" pitchFamily="65" charset="-120"/>
            </a:rPr>
            <a:t>S-R</a:t>
          </a:r>
          <a:r>
            <a:rPr lang="zh-TW" altLang="en-US" sz="2400" kern="1200" dirty="0">
              <a:latin typeface="標楷體" panose="03000509000000000000" pitchFamily="65" charset="-120"/>
              <a:ea typeface="標楷體" panose="03000509000000000000" pitchFamily="65" charset="-120"/>
            </a:rPr>
            <a:t>聯結的建立。但是，聯結的建立只是學習的一種形態而已。</a:t>
          </a:r>
          <a:endParaRPr lang="zh-TW" sz="2400" kern="1200" dirty="0">
            <a:latin typeface="標楷體" panose="03000509000000000000" pitchFamily="65" charset="-120"/>
            <a:ea typeface="標楷體" panose="03000509000000000000" pitchFamily="65" charset="-120"/>
          </a:endParaRPr>
        </a:p>
        <a:p>
          <a:pPr marL="228600" lvl="1" indent="-228600" algn="l" defTabSz="1066800">
            <a:lnSpc>
              <a:spcPct val="90000"/>
            </a:lnSpc>
            <a:spcBef>
              <a:spcPct val="0"/>
            </a:spcBef>
            <a:spcAft>
              <a:spcPct val="20000"/>
            </a:spcAft>
            <a:buChar char="•"/>
          </a:pPr>
          <a:r>
            <a:rPr lang="en-US" altLang="zh-TW" sz="2400" kern="1200" dirty="0">
              <a:latin typeface="標楷體" panose="03000509000000000000" pitchFamily="65" charset="-120"/>
              <a:ea typeface="標楷體" panose="03000509000000000000" pitchFamily="65" charset="-120"/>
            </a:rPr>
            <a:t>(2)Thorndike</a:t>
          </a:r>
          <a:r>
            <a:rPr lang="zh-TW" altLang="en-US" sz="2400" kern="1200" dirty="0">
              <a:latin typeface="標楷體" panose="03000509000000000000" pitchFamily="65" charset="-120"/>
              <a:ea typeface="標楷體" panose="03000509000000000000" pitchFamily="65" charset="-120"/>
            </a:rPr>
            <a:t>的效果律忽視認知在學習上的角色。雖然</a:t>
          </a:r>
          <a:r>
            <a:rPr lang="en-US" altLang="zh-TW" sz="2400" kern="1200" dirty="0">
              <a:latin typeface="標楷體" panose="03000509000000000000" pitchFamily="65" charset="-120"/>
              <a:ea typeface="標楷體" panose="03000509000000000000" pitchFamily="65" charset="-120"/>
            </a:rPr>
            <a:t>Thorndike</a:t>
          </a:r>
          <a:r>
            <a:rPr lang="zh-TW" altLang="en-US" sz="2400" kern="1200" dirty="0">
              <a:latin typeface="標楷體" panose="03000509000000000000" pitchFamily="65" charset="-120"/>
              <a:ea typeface="標楷體" panose="03000509000000000000" pitchFamily="65" charset="-120"/>
            </a:rPr>
            <a:t>的練習律也有可議之處。</a:t>
          </a:r>
          <a:r>
            <a:rPr lang="zh-TW" altLang="en-US" sz="2400" kern="1200" dirty="0">
              <a:solidFill>
                <a:srgbClr val="FF3300"/>
              </a:solidFill>
              <a:latin typeface="標楷體" panose="03000509000000000000" pitchFamily="65" charset="-120"/>
              <a:ea typeface="標楷體" panose="03000509000000000000" pitchFamily="65" charset="-120"/>
            </a:rPr>
            <a:t>如果練習的次數過多，反而會造成心厭現象</a:t>
          </a:r>
          <a:r>
            <a:rPr lang="zh-TW" altLang="en-US" sz="2400" kern="1200" dirty="0">
              <a:latin typeface="標楷體" panose="03000509000000000000" pitchFamily="65" charset="-120"/>
              <a:ea typeface="標楷體" panose="03000509000000000000" pitchFamily="65" charset="-120"/>
            </a:rPr>
            <a:t>。「</a:t>
          </a:r>
          <a:r>
            <a:rPr lang="zh-TW" altLang="en-US" sz="2400" kern="1200" dirty="0">
              <a:solidFill>
                <a:srgbClr val="FF0000"/>
              </a:solidFill>
              <a:latin typeface="標楷體" panose="03000509000000000000" pitchFamily="65" charset="-120"/>
              <a:ea typeface="標楷體" panose="03000509000000000000" pitchFamily="65" charset="-120"/>
            </a:rPr>
            <a:t>過度學習</a:t>
          </a:r>
          <a:r>
            <a:rPr lang="zh-TW" altLang="en-US" sz="2400" kern="1200" dirty="0">
              <a:latin typeface="標楷體" panose="03000509000000000000" pitchFamily="65" charset="-120"/>
              <a:ea typeface="標楷體" panose="03000509000000000000" pitchFamily="65" charset="-120"/>
            </a:rPr>
            <a:t>」（</a:t>
          </a:r>
          <a:r>
            <a:rPr lang="en-US" altLang="zh-TW" sz="2400" kern="1200" dirty="0">
              <a:latin typeface="標楷體" panose="03000509000000000000" pitchFamily="65" charset="-120"/>
              <a:ea typeface="標楷體" panose="03000509000000000000" pitchFamily="65" charset="-120"/>
            </a:rPr>
            <a:t>overlearning</a:t>
          </a:r>
          <a:r>
            <a:rPr lang="zh-TW" altLang="en-US" sz="2400" kern="1200" dirty="0">
              <a:latin typeface="標楷體" panose="03000509000000000000" pitchFamily="65" charset="-120"/>
              <a:ea typeface="標楷體" panose="03000509000000000000" pitchFamily="65" charset="-120"/>
            </a:rPr>
            <a:t>）反而無效。</a:t>
          </a:r>
        </a:p>
      </dsp:txBody>
      <dsp:txXfrm>
        <a:off x="0" y="748580"/>
        <a:ext cx="8964488" cy="1937520"/>
      </dsp:txXfrm>
    </dsp:sp>
    <dsp:sp modelId="{3302EE14-7DA4-4C27-9971-1D03C7092736}">
      <dsp:nvSpPr>
        <dsp:cNvPr id="0" name=""/>
        <dsp:cNvSpPr/>
      </dsp:nvSpPr>
      <dsp:spPr>
        <a:xfrm>
          <a:off x="0" y="2686101"/>
          <a:ext cx="8964488" cy="730080"/>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sz="2400" kern="1200" dirty="0">
              <a:latin typeface="標楷體" panose="03000509000000000000" pitchFamily="65" charset="-120"/>
              <a:ea typeface="標楷體" panose="03000509000000000000" pitchFamily="65" charset="-120"/>
            </a:rPr>
            <a:t>2.</a:t>
          </a:r>
          <a:r>
            <a:rPr kumimoji="1" lang="zh-TW" sz="2400" kern="1200" dirty="0">
              <a:latin typeface="標楷體" panose="03000509000000000000" pitchFamily="65" charset="-120"/>
              <a:ea typeface="標楷體" panose="03000509000000000000" pitchFamily="65" charset="-120"/>
            </a:rPr>
            <a:t>學習遷移</a:t>
          </a:r>
          <a:endParaRPr lang="zh-TW" sz="2400" kern="1200" dirty="0">
            <a:latin typeface="標楷體" panose="03000509000000000000" pitchFamily="65" charset="-120"/>
            <a:ea typeface="標楷體" panose="03000509000000000000" pitchFamily="65" charset="-120"/>
          </a:endParaRPr>
        </a:p>
      </dsp:txBody>
      <dsp:txXfrm>
        <a:off x="35640" y="2721741"/>
        <a:ext cx="8893208" cy="658800"/>
      </dsp:txXfrm>
    </dsp:sp>
    <dsp:sp modelId="{C2A60DED-07C2-48A3-9DF0-2C868D2A7327}">
      <dsp:nvSpPr>
        <dsp:cNvPr id="0" name=""/>
        <dsp:cNvSpPr/>
      </dsp:nvSpPr>
      <dsp:spPr>
        <a:xfrm>
          <a:off x="0" y="3416181"/>
          <a:ext cx="8964488" cy="1533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622"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kumimoji="1" lang="en-US" altLang="zh-TW" sz="2400" kern="1200" dirty="0">
              <a:latin typeface="標楷體" panose="03000509000000000000" pitchFamily="65" charset="-120"/>
              <a:ea typeface="標楷體" panose="03000509000000000000" pitchFamily="65" charset="-120"/>
            </a:rPr>
            <a:t>Thorndike</a:t>
          </a:r>
          <a:r>
            <a:rPr kumimoji="1" lang="zh-TW" altLang="en-US" sz="2400" kern="1200" dirty="0">
              <a:latin typeface="標楷體" panose="03000509000000000000" pitchFamily="65" charset="-120"/>
              <a:ea typeface="標楷體" panose="03000509000000000000" pitchFamily="65" charset="-120"/>
            </a:rPr>
            <a:t>的「學習遷移理論」</a:t>
          </a:r>
          <a:r>
            <a:rPr kumimoji="1" lang="en-US" altLang="zh-TW" sz="2400" kern="1200" dirty="0">
              <a:latin typeface="標楷體" panose="03000509000000000000" pitchFamily="65" charset="-120"/>
              <a:ea typeface="標楷體" panose="03000509000000000000" pitchFamily="65" charset="-120"/>
            </a:rPr>
            <a:t>――</a:t>
          </a:r>
          <a:r>
            <a:rPr kumimoji="1" lang="zh-TW" altLang="en-US" sz="2400" kern="1200" dirty="0">
              <a:latin typeface="標楷體" panose="03000509000000000000" pitchFamily="65" charset="-120"/>
              <a:ea typeface="標楷體" panose="03000509000000000000" pitchFamily="65" charset="-120"/>
            </a:rPr>
            <a:t>你更容易學會新的工作，如果你已經學會一件工作而裡面包含許多相同的元素。他的學習遷移理論只允許一種僵硬的特定情境，似乎有違一般的經驗。他的理念缺乏理論的工具去明確地界定</a:t>
          </a:r>
          <a:r>
            <a:rPr kumimoji="1" lang="zh-TW" altLang="en-US" sz="2400" kern="1200" dirty="0">
              <a:solidFill>
                <a:srgbClr val="FF3300"/>
              </a:solidFill>
              <a:latin typeface="標楷體" panose="03000509000000000000" pitchFamily="65" charset="-120"/>
              <a:ea typeface="標楷體" panose="03000509000000000000" pitchFamily="65" charset="-120"/>
            </a:rPr>
            <a:t>「相同元素」</a:t>
          </a:r>
          <a:r>
            <a:rPr kumimoji="1" lang="zh-TW" altLang="en-US" sz="2400" kern="1200" dirty="0">
              <a:latin typeface="標楷體" panose="03000509000000000000" pitchFamily="65" charset="-120"/>
              <a:ea typeface="標楷體" panose="03000509000000000000" pitchFamily="65" charset="-120"/>
            </a:rPr>
            <a:t>的意義。</a:t>
          </a:r>
          <a:endParaRPr lang="zh-TW" sz="2400" kern="1200" dirty="0">
            <a:latin typeface="標楷體" panose="03000509000000000000" pitchFamily="65" charset="-120"/>
            <a:ea typeface="標楷體" panose="03000509000000000000" pitchFamily="65" charset="-120"/>
          </a:endParaRPr>
        </a:p>
      </dsp:txBody>
      <dsp:txXfrm>
        <a:off x="0" y="3416181"/>
        <a:ext cx="8964488" cy="15338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5A871-9A9D-4E21-A611-8BDA3E85E9E7}">
      <dsp:nvSpPr>
        <dsp:cNvPr id="0" name=""/>
        <dsp:cNvSpPr/>
      </dsp:nvSpPr>
      <dsp:spPr>
        <a:xfrm rot="10800000">
          <a:off x="1795913" y="1425"/>
          <a:ext cx="6318619" cy="817525"/>
        </a:xfrm>
        <a:prstGeom prst="homePlat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0506" tIns="106680" rIns="199136" bIns="106680" numCol="1" spcCol="1270" anchor="ctr" anchorCtr="0">
          <a:noAutofit/>
        </a:bodyPr>
        <a:lstStyle/>
        <a:p>
          <a:pPr marL="0" lvl="0" indent="0" algn="l" defTabSz="1244600" rtl="0">
            <a:lnSpc>
              <a:spcPct val="90000"/>
            </a:lnSpc>
            <a:spcBef>
              <a:spcPct val="0"/>
            </a:spcBef>
            <a:spcAft>
              <a:spcPct val="35000"/>
            </a:spcAft>
            <a:buNone/>
          </a:pPr>
          <a:r>
            <a:rPr kumimoji="1" lang="en-US" sz="2800" kern="1200" dirty="0">
              <a:latin typeface="標楷體" panose="03000509000000000000" pitchFamily="65" charset="-120"/>
              <a:ea typeface="標楷體" panose="03000509000000000000" pitchFamily="65" charset="-120"/>
            </a:rPr>
            <a:t>1.</a:t>
          </a:r>
          <a:r>
            <a:rPr kumimoji="1" lang="zh-TW" sz="2800" kern="1200" dirty="0">
              <a:latin typeface="標楷體" panose="03000509000000000000" pitchFamily="65" charset="-120"/>
              <a:ea typeface="標楷體" panose="03000509000000000000" pitchFamily="65" charset="-120"/>
            </a:rPr>
            <a:t>辨認所要改變的行為；</a:t>
          </a:r>
          <a:endParaRPr lang="zh-TW" sz="2800" kern="1200" dirty="0">
            <a:latin typeface="標楷體" panose="03000509000000000000" pitchFamily="65" charset="-120"/>
            <a:ea typeface="標楷體" panose="03000509000000000000" pitchFamily="65" charset="-120"/>
          </a:endParaRPr>
        </a:p>
      </dsp:txBody>
      <dsp:txXfrm rot="10800000">
        <a:off x="2000294" y="1425"/>
        <a:ext cx="6114238" cy="817525"/>
      </dsp:txXfrm>
    </dsp:sp>
    <dsp:sp modelId="{FA2E6324-709D-4BF5-8E37-9CAD7CE24C5E}">
      <dsp:nvSpPr>
        <dsp:cNvPr id="0" name=""/>
        <dsp:cNvSpPr/>
      </dsp:nvSpPr>
      <dsp:spPr>
        <a:xfrm>
          <a:off x="1387150" y="1425"/>
          <a:ext cx="817525" cy="817525"/>
        </a:xfrm>
        <a:prstGeom prst="heart">
          <a:avLst/>
        </a:prstGeom>
        <a:solidFill>
          <a:schemeClr val="accent5">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F2AE2043-8FB7-4C45-A29B-BC495FE6E4AA}">
      <dsp:nvSpPr>
        <dsp:cNvPr id="0" name=""/>
        <dsp:cNvSpPr/>
      </dsp:nvSpPr>
      <dsp:spPr>
        <a:xfrm rot="10800000">
          <a:off x="1795913" y="1062988"/>
          <a:ext cx="6318619" cy="817525"/>
        </a:xfrm>
        <a:prstGeom prst="homePlate">
          <a:avLst/>
        </a:prstGeom>
        <a:gradFill rotWithShape="0">
          <a:gsLst>
            <a:gs pos="0">
              <a:schemeClr val="accent5">
                <a:hueOff val="2956853"/>
                <a:satOff val="-16823"/>
                <a:lumOff val="2680"/>
                <a:alphaOff val="0"/>
                <a:tint val="50000"/>
                <a:satMod val="300000"/>
              </a:schemeClr>
            </a:gs>
            <a:gs pos="35000">
              <a:schemeClr val="accent5">
                <a:hueOff val="2956853"/>
                <a:satOff val="-16823"/>
                <a:lumOff val="2680"/>
                <a:alphaOff val="0"/>
                <a:tint val="37000"/>
                <a:satMod val="300000"/>
              </a:schemeClr>
            </a:gs>
            <a:gs pos="100000">
              <a:schemeClr val="accent5">
                <a:hueOff val="2956853"/>
                <a:satOff val="-16823"/>
                <a:lumOff val="268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0506" tIns="106680" rIns="199136" bIns="106680" numCol="1" spcCol="1270" anchor="ctr" anchorCtr="0">
          <a:noAutofit/>
        </a:bodyPr>
        <a:lstStyle/>
        <a:p>
          <a:pPr marL="0" lvl="0" indent="0" algn="l" defTabSz="1244600" rtl="0">
            <a:lnSpc>
              <a:spcPct val="90000"/>
            </a:lnSpc>
            <a:spcBef>
              <a:spcPct val="0"/>
            </a:spcBef>
            <a:spcAft>
              <a:spcPct val="35000"/>
            </a:spcAft>
            <a:buNone/>
          </a:pPr>
          <a:r>
            <a:rPr kumimoji="1" lang="en-US" sz="2800" kern="1200" dirty="0">
              <a:latin typeface="標楷體" panose="03000509000000000000" pitchFamily="65" charset="-120"/>
              <a:ea typeface="標楷體" panose="03000509000000000000" pitchFamily="65" charset="-120"/>
            </a:rPr>
            <a:t>2.</a:t>
          </a:r>
          <a:r>
            <a:rPr kumimoji="1" lang="zh-TW" sz="2800" kern="1200" dirty="0">
              <a:latin typeface="標楷體" panose="03000509000000000000" pitchFamily="65" charset="-120"/>
              <a:ea typeface="標楷體" panose="03000509000000000000" pitchFamily="65" charset="-120"/>
            </a:rPr>
            <a:t>記錄這種行為發生的次數及在何種狀態下發生這種行為；</a:t>
          </a:r>
          <a:endParaRPr lang="zh-TW" sz="2800" kern="1200" dirty="0">
            <a:latin typeface="標楷體" panose="03000509000000000000" pitchFamily="65" charset="-120"/>
            <a:ea typeface="標楷體" panose="03000509000000000000" pitchFamily="65" charset="-120"/>
          </a:endParaRPr>
        </a:p>
      </dsp:txBody>
      <dsp:txXfrm rot="10800000">
        <a:off x="2000294" y="1062988"/>
        <a:ext cx="6114238" cy="817525"/>
      </dsp:txXfrm>
    </dsp:sp>
    <dsp:sp modelId="{CE2E8BCA-DB6F-4BE0-9269-19AB9313CE5A}">
      <dsp:nvSpPr>
        <dsp:cNvPr id="0" name=""/>
        <dsp:cNvSpPr/>
      </dsp:nvSpPr>
      <dsp:spPr>
        <a:xfrm>
          <a:off x="1387150" y="1062988"/>
          <a:ext cx="817525" cy="817525"/>
        </a:xfrm>
        <a:prstGeom prst="heart">
          <a:avLst/>
        </a:prstGeom>
        <a:solidFill>
          <a:schemeClr val="accent5">
            <a:tint val="50000"/>
            <a:hueOff val="3238848"/>
            <a:satOff val="-19984"/>
            <a:lumOff val="-1019"/>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426DA07B-9F2B-43F5-B9AA-BCFB0BE755FE}">
      <dsp:nvSpPr>
        <dsp:cNvPr id="0" name=""/>
        <dsp:cNvSpPr/>
      </dsp:nvSpPr>
      <dsp:spPr>
        <a:xfrm rot="10800000">
          <a:off x="1795913" y="2124550"/>
          <a:ext cx="6318619" cy="817525"/>
        </a:xfrm>
        <a:prstGeom prst="homePlate">
          <a:avLst/>
        </a:prstGeom>
        <a:gradFill rotWithShape="0">
          <a:gsLst>
            <a:gs pos="0">
              <a:schemeClr val="accent5">
                <a:hueOff val="5913707"/>
                <a:satOff val="-33645"/>
                <a:lumOff val="5360"/>
                <a:alphaOff val="0"/>
                <a:tint val="50000"/>
                <a:satMod val="300000"/>
              </a:schemeClr>
            </a:gs>
            <a:gs pos="35000">
              <a:schemeClr val="accent5">
                <a:hueOff val="5913707"/>
                <a:satOff val="-33645"/>
                <a:lumOff val="5360"/>
                <a:alphaOff val="0"/>
                <a:tint val="37000"/>
                <a:satMod val="300000"/>
              </a:schemeClr>
            </a:gs>
            <a:gs pos="100000">
              <a:schemeClr val="accent5">
                <a:hueOff val="5913707"/>
                <a:satOff val="-33645"/>
                <a:lumOff val="536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0506" tIns="106680" rIns="199136" bIns="106680" numCol="1" spcCol="1270" anchor="ctr" anchorCtr="0">
          <a:noAutofit/>
        </a:bodyPr>
        <a:lstStyle/>
        <a:p>
          <a:pPr marL="0" lvl="0" indent="0" algn="l" defTabSz="1244600" rtl="0">
            <a:lnSpc>
              <a:spcPct val="90000"/>
            </a:lnSpc>
            <a:spcBef>
              <a:spcPct val="0"/>
            </a:spcBef>
            <a:spcAft>
              <a:spcPct val="35000"/>
            </a:spcAft>
            <a:buNone/>
          </a:pPr>
          <a:r>
            <a:rPr kumimoji="1" lang="en-US" sz="2800" kern="1200" dirty="0">
              <a:latin typeface="標楷體" panose="03000509000000000000" pitchFamily="65" charset="-120"/>
              <a:ea typeface="標楷體" panose="03000509000000000000" pitchFamily="65" charset="-120"/>
            </a:rPr>
            <a:t>3.</a:t>
          </a:r>
          <a:r>
            <a:rPr kumimoji="1" lang="zh-TW" sz="2800" kern="1200" dirty="0">
              <a:latin typeface="標楷體" panose="03000509000000000000" pitchFamily="65" charset="-120"/>
              <a:ea typeface="標楷體" panose="03000509000000000000" pitchFamily="65" charset="-120"/>
            </a:rPr>
            <a:t>以積極強化物（獎賞）強化所要的行為，引起行為的改變；</a:t>
          </a:r>
          <a:endParaRPr lang="zh-TW" sz="2800" kern="1200" dirty="0">
            <a:latin typeface="標楷體" panose="03000509000000000000" pitchFamily="65" charset="-120"/>
            <a:ea typeface="標楷體" panose="03000509000000000000" pitchFamily="65" charset="-120"/>
          </a:endParaRPr>
        </a:p>
      </dsp:txBody>
      <dsp:txXfrm rot="10800000">
        <a:off x="2000294" y="2124550"/>
        <a:ext cx="6114238" cy="817525"/>
      </dsp:txXfrm>
    </dsp:sp>
    <dsp:sp modelId="{4FF854EC-BE94-4696-8C2B-299D3663A7DE}">
      <dsp:nvSpPr>
        <dsp:cNvPr id="0" name=""/>
        <dsp:cNvSpPr/>
      </dsp:nvSpPr>
      <dsp:spPr>
        <a:xfrm>
          <a:off x="1387150" y="2124550"/>
          <a:ext cx="817525" cy="817525"/>
        </a:xfrm>
        <a:prstGeom prst="heart">
          <a:avLst/>
        </a:prstGeom>
        <a:solidFill>
          <a:schemeClr val="accent5">
            <a:tint val="50000"/>
            <a:hueOff val="6477697"/>
            <a:satOff val="-39969"/>
            <a:lumOff val="-2039"/>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E4EF3EA5-4530-47E4-A53B-F87A3F6D3AF4}">
      <dsp:nvSpPr>
        <dsp:cNvPr id="0" name=""/>
        <dsp:cNvSpPr/>
      </dsp:nvSpPr>
      <dsp:spPr>
        <a:xfrm rot="10800000">
          <a:off x="1795913" y="3186113"/>
          <a:ext cx="6318619" cy="817525"/>
        </a:xfrm>
        <a:prstGeom prst="homePlate">
          <a:avLst/>
        </a:prstGeom>
        <a:gradFill rotWithShape="0">
          <a:gsLst>
            <a:gs pos="0">
              <a:schemeClr val="accent5">
                <a:hueOff val="8870560"/>
                <a:satOff val="-50468"/>
                <a:lumOff val="8040"/>
                <a:alphaOff val="0"/>
                <a:tint val="50000"/>
                <a:satMod val="300000"/>
              </a:schemeClr>
            </a:gs>
            <a:gs pos="35000">
              <a:schemeClr val="accent5">
                <a:hueOff val="8870560"/>
                <a:satOff val="-50468"/>
                <a:lumOff val="8040"/>
                <a:alphaOff val="0"/>
                <a:tint val="37000"/>
                <a:satMod val="300000"/>
              </a:schemeClr>
            </a:gs>
            <a:gs pos="100000">
              <a:schemeClr val="accent5">
                <a:hueOff val="8870560"/>
                <a:satOff val="-50468"/>
                <a:lumOff val="804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0506" tIns="106680" rIns="199136" bIns="106680" numCol="1" spcCol="1270" anchor="ctr" anchorCtr="0">
          <a:noAutofit/>
        </a:bodyPr>
        <a:lstStyle/>
        <a:p>
          <a:pPr marL="0" lvl="0" indent="0" algn="l" defTabSz="1244600" rtl="0">
            <a:lnSpc>
              <a:spcPct val="90000"/>
            </a:lnSpc>
            <a:spcBef>
              <a:spcPct val="0"/>
            </a:spcBef>
            <a:spcAft>
              <a:spcPct val="35000"/>
            </a:spcAft>
            <a:buNone/>
          </a:pPr>
          <a:r>
            <a:rPr kumimoji="1" lang="en-US" sz="2800" kern="1200" dirty="0">
              <a:latin typeface="標楷體" panose="03000509000000000000" pitchFamily="65" charset="-120"/>
              <a:ea typeface="標楷體" panose="03000509000000000000" pitchFamily="65" charset="-120"/>
            </a:rPr>
            <a:t>4.</a:t>
          </a:r>
          <a:r>
            <a:rPr kumimoji="1" lang="zh-TW" sz="2800" kern="1200" dirty="0">
              <a:latin typeface="標楷體" panose="03000509000000000000" pitchFamily="65" charset="-120"/>
              <a:ea typeface="標楷體" panose="03000509000000000000" pitchFamily="65" charset="-120"/>
            </a:rPr>
            <a:t>選擇積極強化物的類型</a:t>
          </a:r>
          <a:r>
            <a:rPr kumimoji="1" lang="en-US" sz="2800" kern="1200" dirty="0">
              <a:latin typeface="標楷體" panose="03000509000000000000" pitchFamily="65" charset="-120"/>
              <a:ea typeface="標楷體" panose="03000509000000000000" pitchFamily="65" charset="-120"/>
            </a:rPr>
            <a:t>――</a:t>
          </a:r>
          <a:r>
            <a:rPr kumimoji="1" lang="zh-TW" sz="2800" kern="1200" dirty="0">
              <a:latin typeface="標楷體" panose="03000509000000000000" pitchFamily="65" charset="-120"/>
              <a:ea typeface="標楷體" panose="03000509000000000000" pitchFamily="65" charset="-120"/>
            </a:rPr>
            <a:t>如活動型強化物。</a:t>
          </a:r>
          <a:endParaRPr lang="zh-TW" sz="2800" kern="1200" dirty="0">
            <a:latin typeface="標楷體" panose="03000509000000000000" pitchFamily="65" charset="-120"/>
            <a:ea typeface="標楷體" panose="03000509000000000000" pitchFamily="65" charset="-120"/>
          </a:endParaRPr>
        </a:p>
      </dsp:txBody>
      <dsp:txXfrm rot="10800000">
        <a:off x="2000294" y="3186113"/>
        <a:ext cx="6114238" cy="817525"/>
      </dsp:txXfrm>
    </dsp:sp>
    <dsp:sp modelId="{3CD6924F-557C-458D-A996-27EF2CB0E05F}">
      <dsp:nvSpPr>
        <dsp:cNvPr id="0" name=""/>
        <dsp:cNvSpPr/>
      </dsp:nvSpPr>
      <dsp:spPr>
        <a:xfrm>
          <a:off x="1387150" y="3186113"/>
          <a:ext cx="817525" cy="817525"/>
        </a:xfrm>
        <a:prstGeom prst="heart">
          <a:avLst/>
        </a:prstGeom>
        <a:solidFill>
          <a:schemeClr val="accent5">
            <a:tint val="50000"/>
            <a:hueOff val="9716545"/>
            <a:satOff val="-59953"/>
            <a:lumOff val="-3058"/>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08C8F-348B-4FA0-BD82-C0BDFDAD1ED0}">
      <dsp:nvSpPr>
        <dsp:cNvPr id="0" name=""/>
        <dsp:cNvSpPr/>
      </dsp:nvSpPr>
      <dsp:spPr>
        <a:xfrm rot="10800000">
          <a:off x="357853" y="3421"/>
          <a:ext cx="8785977" cy="2614069"/>
        </a:xfrm>
        <a:prstGeom prst="homePlat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3280" tIns="91440" rIns="170688" bIns="91440" numCol="1" spcCol="1270" anchor="ctr" anchorCtr="0">
          <a:noAutofit/>
        </a:bodyPr>
        <a:lstStyle/>
        <a:p>
          <a:pPr marL="0" lvl="0" indent="0" algn="l" defTabSz="1066800">
            <a:lnSpc>
              <a:spcPct val="90000"/>
            </a:lnSpc>
            <a:spcBef>
              <a:spcPct val="0"/>
            </a:spcBef>
            <a:spcAft>
              <a:spcPct val="35000"/>
            </a:spcAft>
            <a:buNone/>
          </a:pPr>
          <a:r>
            <a:rPr lang="en-US" altLang="en-US" sz="2400" kern="1200" dirty="0">
              <a:latin typeface="標楷體" panose="03000509000000000000" pitchFamily="65" charset="-120"/>
              <a:ea typeface="標楷體" panose="03000509000000000000" pitchFamily="65" charset="-120"/>
            </a:rPr>
            <a:t>1.Skinner</a:t>
          </a:r>
          <a:r>
            <a:rPr lang="zh-TW" altLang="en-US" sz="2400" kern="1200" dirty="0">
              <a:latin typeface="標楷體" panose="03000509000000000000" pitchFamily="65" charset="-120"/>
              <a:ea typeface="標楷體" panose="03000509000000000000" pitchFamily="65" charset="-120"/>
            </a:rPr>
            <a:t>認為學習</a:t>
          </a:r>
          <a:endParaRPr lang="en-US" altLang="zh-TW" sz="2400" kern="1200" dirty="0">
            <a:latin typeface="標楷體" panose="03000509000000000000" pitchFamily="65" charset="-120"/>
            <a:ea typeface="標楷體" panose="03000509000000000000" pitchFamily="65" charset="-120"/>
          </a:endParaRPr>
        </a:p>
        <a:p>
          <a:pPr marL="0" lvl="0" indent="0" algn="l" defTabSz="1066800">
            <a:lnSpc>
              <a:spcPct val="90000"/>
            </a:lnSpc>
            <a:spcBef>
              <a:spcPct val="0"/>
            </a:spcBef>
            <a:spcAft>
              <a:spcPct val="35000"/>
            </a:spcAft>
            <a:buNone/>
          </a:pPr>
          <a:r>
            <a:rPr lang="en-US" altLang="zh-TW" sz="2400" kern="1200" dirty="0">
              <a:latin typeface="標楷體" panose="03000509000000000000" pitchFamily="65" charset="-120"/>
              <a:ea typeface="標楷體" panose="03000509000000000000" pitchFamily="65" charset="-120"/>
            </a:rPr>
            <a:t>---</a:t>
          </a:r>
          <a:r>
            <a:rPr lang="zh-TW" altLang="en-US" sz="2400" kern="1200" dirty="0">
              <a:latin typeface="標楷體" panose="03000509000000000000" pitchFamily="65" charset="-120"/>
              <a:ea typeface="標楷體" panose="03000509000000000000" pitchFamily="65" charset="-120"/>
            </a:rPr>
            <a:t>受到自然後果積極</a:t>
          </a:r>
          <a:r>
            <a:rPr lang="en-US" altLang="en-US" sz="2400" kern="1200" dirty="0">
              <a:latin typeface="標楷體" panose="03000509000000000000" pitchFamily="65" charset="-120"/>
              <a:ea typeface="標楷體" panose="03000509000000000000" pitchFamily="65" charset="-120"/>
            </a:rPr>
            <a:t>/</a:t>
          </a:r>
          <a:r>
            <a:rPr lang="zh-TW" altLang="en-US" sz="2400" kern="1200" dirty="0">
              <a:latin typeface="標楷體" panose="03000509000000000000" pitchFamily="65" charset="-120"/>
              <a:ea typeface="標楷體" panose="03000509000000000000" pitchFamily="65" charset="-120"/>
            </a:rPr>
            <a:t>正向（非消極</a:t>
          </a:r>
          <a:r>
            <a:rPr lang="en-US" altLang="en-US" sz="2400" kern="1200" dirty="0">
              <a:latin typeface="標楷體" panose="03000509000000000000" pitchFamily="65" charset="-120"/>
              <a:ea typeface="標楷體" panose="03000509000000000000" pitchFamily="65" charset="-120"/>
            </a:rPr>
            <a:t>/</a:t>
          </a:r>
          <a:r>
            <a:rPr lang="zh-TW" altLang="en-US" sz="2400" kern="1200" dirty="0">
              <a:latin typeface="標楷體" panose="03000509000000000000" pitchFamily="65" charset="-120"/>
              <a:ea typeface="標楷體" panose="03000509000000000000" pitchFamily="65" charset="-120"/>
            </a:rPr>
            <a:t>負向</a:t>
          </a:r>
          <a:r>
            <a:rPr lang="en-US" altLang="en-US" sz="2400" kern="1200" dirty="0">
              <a:latin typeface="標楷體" panose="03000509000000000000" pitchFamily="65" charset="-120"/>
              <a:ea typeface="標楷體" panose="03000509000000000000" pitchFamily="65" charset="-120"/>
            </a:rPr>
            <a:t>(positive)</a:t>
          </a:r>
          <a:r>
            <a:rPr lang="zh-TW" altLang="en-US" sz="2400" kern="1200" dirty="0">
              <a:latin typeface="標楷體" panose="03000509000000000000" pitchFamily="65" charset="-120"/>
              <a:ea typeface="標楷體" panose="03000509000000000000" pitchFamily="65" charset="-120"/>
            </a:rPr>
            <a:t>）地強化；</a:t>
          </a:r>
          <a:endParaRPr lang="en-US" altLang="zh-TW" sz="2400" kern="1200" dirty="0">
            <a:latin typeface="標楷體" panose="03000509000000000000" pitchFamily="65" charset="-120"/>
            <a:ea typeface="標楷體" panose="03000509000000000000" pitchFamily="65" charset="-120"/>
          </a:endParaRPr>
        </a:p>
        <a:p>
          <a:pPr marL="0" lvl="0" indent="0" algn="l" defTabSz="1066800">
            <a:lnSpc>
              <a:spcPct val="90000"/>
            </a:lnSpc>
            <a:spcBef>
              <a:spcPct val="0"/>
            </a:spcBef>
            <a:spcAft>
              <a:spcPct val="35000"/>
            </a:spcAft>
            <a:buNone/>
          </a:pPr>
          <a:r>
            <a:rPr lang="en-US" altLang="zh-TW" sz="2400" kern="1200" dirty="0">
              <a:latin typeface="標楷體" panose="03000509000000000000" pitchFamily="65" charset="-120"/>
              <a:ea typeface="標楷體" panose="03000509000000000000" pitchFamily="65" charset="-120"/>
            </a:rPr>
            <a:t>--</a:t>
          </a:r>
          <a:r>
            <a:rPr lang="zh-TW" altLang="en-US" sz="2400" kern="1200" dirty="0">
              <a:latin typeface="標楷體" panose="03000509000000000000" pitchFamily="65" charset="-120"/>
              <a:ea typeface="標楷體" panose="03000509000000000000" pitchFamily="65" charset="-120"/>
            </a:rPr>
            <a:t>教學是以證實為本位的（非僅合理地設計）；</a:t>
          </a:r>
          <a:endParaRPr lang="en-US" altLang="zh-TW" sz="2400" kern="1200" dirty="0">
            <a:latin typeface="標楷體" panose="03000509000000000000" pitchFamily="65" charset="-120"/>
            <a:ea typeface="標楷體" panose="03000509000000000000" pitchFamily="65" charset="-120"/>
          </a:endParaRPr>
        </a:p>
        <a:p>
          <a:pPr marL="0" lvl="0" indent="0" algn="l" defTabSz="1066800">
            <a:lnSpc>
              <a:spcPct val="90000"/>
            </a:lnSpc>
            <a:spcBef>
              <a:spcPct val="0"/>
            </a:spcBef>
            <a:spcAft>
              <a:spcPct val="35000"/>
            </a:spcAft>
            <a:buNone/>
          </a:pPr>
          <a:r>
            <a:rPr lang="en-US" altLang="zh-TW" sz="2400" kern="1200" dirty="0">
              <a:latin typeface="標楷體" panose="03000509000000000000" pitchFamily="65" charset="-120"/>
              <a:ea typeface="標楷體" panose="03000509000000000000" pitchFamily="65" charset="-120"/>
            </a:rPr>
            <a:t>---</a:t>
          </a:r>
          <a:r>
            <a:rPr lang="zh-TW" altLang="en-US" sz="2400" kern="1200" dirty="0">
              <a:latin typeface="標楷體" panose="03000509000000000000" pitchFamily="65" charset="-120"/>
              <a:ea typeface="標楷體" panose="03000509000000000000" pitchFamily="65" charset="-120"/>
            </a:rPr>
            <a:t>教育的進步是以準備度（非以年齡）來評分的；</a:t>
          </a:r>
          <a:endParaRPr lang="en-US" altLang="zh-TW" sz="2400" kern="1200" dirty="0">
            <a:latin typeface="標楷體" panose="03000509000000000000" pitchFamily="65" charset="-120"/>
            <a:ea typeface="標楷體" panose="03000509000000000000" pitchFamily="65" charset="-120"/>
          </a:endParaRPr>
        </a:p>
        <a:p>
          <a:pPr marL="0" lvl="0" indent="0" algn="l" defTabSz="1066800">
            <a:lnSpc>
              <a:spcPct val="90000"/>
            </a:lnSpc>
            <a:spcBef>
              <a:spcPct val="0"/>
            </a:spcBef>
            <a:spcAft>
              <a:spcPct val="35000"/>
            </a:spcAft>
            <a:buNone/>
          </a:pPr>
          <a:r>
            <a:rPr lang="en-US" altLang="zh-TW" sz="2400" kern="1200" dirty="0">
              <a:latin typeface="標楷體" panose="03000509000000000000" pitchFamily="65" charset="-120"/>
              <a:ea typeface="標楷體" panose="03000509000000000000" pitchFamily="65" charset="-120"/>
            </a:rPr>
            <a:t>---</a:t>
          </a:r>
          <a:r>
            <a:rPr lang="zh-TW" altLang="en-US" sz="2400" kern="1200" dirty="0">
              <a:latin typeface="標楷體" panose="03000509000000000000" pitchFamily="65" charset="-120"/>
              <a:ea typeface="標楷體" panose="03000509000000000000" pitchFamily="65" charset="-120"/>
            </a:rPr>
            <a:t>教育的目的強調內容和歷程。</a:t>
          </a:r>
        </a:p>
      </dsp:txBody>
      <dsp:txXfrm rot="10800000">
        <a:off x="1011370" y="3421"/>
        <a:ext cx="8132460" cy="2614069"/>
      </dsp:txXfrm>
    </dsp:sp>
    <dsp:sp modelId="{49061509-8B40-4FEF-A998-A46C8D884B9E}">
      <dsp:nvSpPr>
        <dsp:cNvPr id="0" name=""/>
        <dsp:cNvSpPr/>
      </dsp:nvSpPr>
      <dsp:spPr>
        <a:xfrm>
          <a:off x="633707" y="1133035"/>
          <a:ext cx="540137" cy="426014"/>
        </a:xfrm>
        <a:prstGeom prst="sun">
          <a:avLst/>
        </a:prstGeom>
        <a:solidFill>
          <a:schemeClr val="accent5">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DF560177-CEA8-44C7-9B81-BD980E324FCC}">
      <dsp:nvSpPr>
        <dsp:cNvPr id="0" name=""/>
        <dsp:cNvSpPr/>
      </dsp:nvSpPr>
      <dsp:spPr>
        <a:xfrm rot="10800000">
          <a:off x="358864" y="2897252"/>
          <a:ext cx="8783955" cy="2305964"/>
        </a:xfrm>
        <a:prstGeom prst="homePlate">
          <a:avLst/>
        </a:prstGeom>
        <a:gradFill rotWithShape="0">
          <a:gsLst>
            <a:gs pos="0">
              <a:schemeClr val="accent5">
                <a:hueOff val="8870560"/>
                <a:satOff val="-50468"/>
                <a:lumOff val="8040"/>
                <a:alphaOff val="0"/>
                <a:tint val="50000"/>
                <a:satMod val="300000"/>
              </a:schemeClr>
            </a:gs>
            <a:gs pos="35000">
              <a:schemeClr val="accent5">
                <a:hueOff val="8870560"/>
                <a:satOff val="-50468"/>
                <a:lumOff val="8040"/>
                <a:alphaOff val="0"/>
                <a:tint val="37000"/>
                <a:satMod val="300000"/>
              </a:schemeClr>
            </a:gs>
            <a:gs pos="100000">
              <a:schemeClr val="accent5">
                <a:hueOff val="8870560"/>
                <a:satOff val="-50468"/>
                <a:lumOff val="804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3280" tIns="91440" rIns="170688" bIns="91440" numCol="1" spcCol="1270" anchor="ctr" anchorCtr="0">
          <a:noAutofit/>
        </a:bodyPr>
        <a:lstStyle/>
        <a:p>
          <a:pPr marL="0" lvl="0" indent="0" algn="l" defTabSz="1066800">
            <a:lnSpc>
              <a:spcPct val="90000"/>
            </a:lnSpc>
            <a:spcBef>
              <a:spcPct val="0"/>
            </a:spcBef>
            <a:spcAft>
              <a:spcPct val="35000"/>
            </a:spcAft>
            <a:buNone/>
          </a:pPr>
          <a:r>
            <a:rPr lang="en-US" altLang="en-US" sz="2400" kern="1200" dirty="0">
              <a:latin typeface="標楷體" panose="03000509000000000000" pitchFamily="65" charset="-120"/>
              <a:ea typeface="標楷體" panose="03000509000000000000" pitchFamily="65" charset="-120"/>
            </a:rPr>
            <a:t>2.</a:t>
          </a:r>
          <a:r>
            <a:rPr lang="zh-TW" altLang="en-US" sz="2400" kern="1200" dirty="0">
              <a:latin typeface="標楷體" panose="03000509000000000000" pitchFamily="65" charset="-120"/>
              <a:ea typeface="標楷體" panose="03000509000000000000" pitchFamily="65" charset="-120"/>
            </a:rPr>
            <a:t>一般教師違背教學的兩個基本原理：</a:t>
          </a:r>
          <a:endParaRPr lang="en-US" altLang="zh-TW" sz="2400" kern="1200" dirty="0">
            <a:latin typeface="標楷體" panose="03000509000000000000" pitchFamily="65" charset="-120"/>
            <a:ea typeface="標楷體" panose="03000509000000000000" pitchFamily="65" charset="-120"/>
          </a:endParaRPr>
        </a:p>
        <a:p>
          <a:pPr marL="0" lvl="0" indent="0" algn="l" defTabSz="1066800">
            <a:lnSpc>
              <a:spcPct val="90000"/>
            </a:lnSpc>
            <a:spcBef>
              <a:spcPct val="0"/>
            </a:spcBef>
            <a:spcAft>
              <a:spcPct val="35000"/>
            </a:spcAft>
            <a:buNone/>
          </a:pPr>
          <a:r>
            <a:rPr lang="en-US" altLang="zh-TW" sz="2400" kern="1200" dirty="0">
              <a:latin typeface="標楷體" panose="03000509000000000000" pitchFamily="65" charset="-120"/>
              <a:ea typeface="標楷體" panose="03000509000000000000" pitchFamily="65" charset="-120"/>
            </a:rPr>
            <a:t>--</a:t>
          </a:r>
          <a:r>
            <a:rPr lang="zh-TW" altLang="en-US" sz="2400" kern="1200" dirty="0">
              <a:latin typeface="標楷體" panose="03000509000000000000" pitchFamily="65" charset="-120"/>
              <a:ea typeface="標楷體" panose="03000509000000000000" pitchFamily="65" charset="-120"/>
            </a:rPr>
            <a:t>學生沒有立刻被告知他們的作業是對或錯</a:t>
          </a:r>
          <a:endParaRPr lang="en-US" altLang="zh-TW" sz="2400" kern="1200" dirty="0">
            <a:latin typeface="標楷體" panose="03000509000000000000" pitchFamily="65" charset="-120"/>
            <a:ea typeface="標楷體" panose="03000509000000000000" pitchFamily="65" charset="-120"/>
          </a:endParaRPr>
        </a:p>
        <a:p>
          <a:pPr marL="0" lvl="0" indent="0" algn="l" defTabSz="1066800">
            <a:lnSpc>
              <a:spcPct val="90000"/>
            </a:lnSpc>
            <a:spcBef>
              <a:spcPct val="0"/>
            </a:spcBef>
            <a:spcAft>
              <a:spcPct val="35000"/>
            </a:spcAft>
            <a:buNone/>
          </a:pPr>
          <a:r>
            <a:rPr lang="en-US" altLang="zh-TW" sz="2400" kern="1200" dirty="0">
              <a:latin typeface="標楷體" panose="03000509000000000000" pitchFamily="65" charset="-120"/>
              <a:ea typeface="標楷體" panose="03000509000000000000" pitchFamily="65" charset="-120"/>
            </a:rPr>
            <a:t>--</a:t>
          </a:r>
          <a:r>
            <a:rPr lang="zh-TW" altLang="en-US" sz="2400" kern="1200" dirty="0">
              <a:latin typeface="標楷體" panose="03000509000000000000" pitchFamily="65" charset="-120"/>
              <a:ea typeface="標楷體" panose="03000509000000000000" pitchFamily="65" charset="-120"/>
            </a:rPr>
            <a:t>教師不管學生的準備度或能力，以同一步調施教</a:t>
          </a:r>
          <a:endParaRPr lang="en-US" altLang="zh-TW" sz="2400" kern="1200" dirty="0">
            <a:latin typeface="標楷體" panose="03000509000000000000" pitchFamily="65" charset="-120"/>
            <a:ea typeface="標楷體" panose="03000509000000000000" pitchFamily="65" charset="-120"/>
          </a:endParaRPr>
        </a:p>
        <a:p>
          <a:pPr marL="0" lvl="0" indent="0" algn="l" defTabSz="106680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對</a:t>
          </a:r>
          <a:r>
            <a:rPr lang="en-US" altLang="en-US" sz="2400" kern="1200" dirty="0">
              <a:latin typeface="標楷體" panose="03000509000000000000" pitchFamily="65" charset="-120"/>
              <a:ea typeface="標楷體" panose="03000509000000000000" pitchFamily="65" charset="-120"/>
            </a:rPr>
            <a:t>Skinner</a:t>
          </a:r>
          <a:r>
            <a:rPr lang="zh-TW" altLang="en-US" sz="2400" kern="1200" dirty="0">
              <a:latin typeface="標楷體" panose="03000509000000000000" pitchFamily="65" charset="-120"/>
              <a:ea typeface="標楷體" panose="03000509000000000000" pitchFamily="65" charset="-120"/>
            </a:rPr>
            <a:t>而言，初步的解決之道就在於技術的協助</a:t>
          </a:r>
          <a:r>
            <a:rPr lang="en-US" altLang="en-US" sz="2400" kern="1200" dirty="0">
              <a:latin typeface="標楷體" panose="03000509000000000000" pitchFamily="65" charset="-120"/>
              <a:ea typeface="標楷體" panose="03000509000000000000" pitchFamily="65" charset="-120"/>
            </a:rPr>
            <a:t>――</a:t>
          </a:r>
          <a:r>
            <a:rPr lang="zh-TW" altLang="en-US" sz="2400" kern="1200" dirty="0">
              <a:latin typeface="標楷體" panose="03000509000000000000" pitchFamily="65" charset="-120"/>
              <a:ea typeface="標楷體" panose="03000509000000000000" pitchFamily="65" charset="-120"/>
            </a:rPr>
            <a:t>以</a:t>
          </a:r>
          <a:r>
            <a:rPr lang="zh-TW" altLang="en-US" sz="2400" kern="1200" dirty="0">
              <a:solidFill>
                <a:srgbClr val="FF0000"/>
              </a:solidFill>
              <a:latin typeface="標楷體" panose="03000509000000000000" pitchFamily="65" charset="-120"/>
              <a:ea typeface="標楷體" panose="03000509000000000000" pitchFamily="65" charset="-120"/>
            </a:rPr>
            <a:t>教學機</a:t>
          </a:r>
          <a:r>
            <a:rPr lang="zh-TW" altLang="en-US" sz="2400" kern="1200" dirty="0">
              <a:latin typeface="標楷體" panose="03000509000000000000" pitchFamily="65" charset="-120"/>
              <a:ea typeface="標楷體" panose="03000509000000000000" pitchFamily="65" charset="-120"/>
            </a:rPr>
            <a:t>（</a:t>
          </a:r>
          <a:r>
            <a:rPr lang="en-US" altLang="en-US" sz="2400" kern="1200" dirty="0">
              <a:latin typeface="標楷體" panose="03000509000000000000" pitchFamily="65" charset="-120"/>
              <a:ea typeface="標楷體" panose="03000509000000000000" pitchFamily="65" charset="-120"/>
            </a:rPr>
            <a:t>teaching machines</a:t>
          </a:r>
          <a:r>
            <a:rPr lang="zh-TW" altLang="en-US" sz="2400" kern="1200" dirty="0">
              <a:latin typeface="標楷體" panose="03000509000000000000" pitchFamily="65" charset="-120"/>
              <a:ea typeface="標楷體" panose="03000509000000000000" pitchFamily="65" charset="-120"/>
            </a:rPr>
            <a:t>）和</a:t>
          </a:r>
          <a:r>
            <a:rPr lang="zh-TW" altLang="en-US" sz="2400" kern="1200" dirty="0">
              <a:solidFill>
                <a:srgbClr val="FF0000"/>
              </a:solidFill>
              <a:latin typeface="標楷體" panose="03000509000000000000" pitchFamily="65" charset="-120"/>
              <a:ea typeface="標楷體" panose="03000509000000000000" pitchFamily="65" charset="-120"/>
            </a:rPr>
            <a:t>編序教學</a:t>
          </a:r>
          <a:r>
            <a:rPr lang="zh-TW" altLang="en-US" sz="2400" kern="1200" dirty="0">
              <a:latin typeface="標楷體" panose="03000509000000000000" pitchFamily="65" charset="-120"/>
              <a:ea typeface="標楷體" panose="03000509000000000000" pitchFamily="65" charset="-120"/>
            </a:rPr>
            <a:t>（</a:t>
          </a:r>
          <a:r>
            <a:rPr lang="en-US" altLang="en-US" sz="2400" kern="1200" dirty="0">
              <a:latin typeface="標楷體" panose="03000509000000000000" pitchFamily="65" charset="-120"/>
              <a:ea typeface="標楷體" panose="03000509000000000000" pitchFamily="65" charset="-120"/>
            </a:rPr>
            <a:t>programmed instruction</a:t>
          </a:r>
          <a:r>
            <a:rPr lang="zh-TW" altLang="en-US" sz="2400" kern="1200" dirty="0">
              <a:latin typeface="標楷體" panose="03000509000000000000" pitchFamily="65" charset="-120"/>
              <a:ea typeface="標楷體" panose="03000509000000000000" pitchFamily="65" charset="-120"/>
            </a:rPr>
            <a:t>）的形式協助解決。</a:t>
          </a:r>
        </a:p>
      </dsp:txBody>
      <dsp:txXfrm rot="10800000">
        <a:off x="935355" y="2897252"/>
        <a:ext cx="8207464" cy="2305964"/>
      </dsp:txXfrm>
    </dsp:sp>
    <dsp:sp modelId="{2B41D1C4-23F7-41DF-B7FB-FFE30E742B8A}">
      <dsp:nvSpPr>
        <dsp:cNvPr id="0" name=""/>
        <dsp:cNvSpPr/>
      </dsp:nvSpPr>
      <dsp:spPr>
        <a:xfrm>
          <a:off x="633707" y="3797584"/>
          <a:ext cx="542292" cy="512199"/>
        </a:xfrm>
        <a:prstGeom prst="sun">
          <a:avLst/>
        </a:prstGeom>
        <a:solidFill>
          <a:schemeClr val="accent5">
            <a:tint val="50000"/>
            <a:hueOff val="9716545"/>
            <a:satOff val="-59953"/>
            <a:lumOff val="-3058"/>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kumimoji="0" sz="1200" smtClean="0">
                <a:latin typeface="+mn-lt"/>
                <a:ea typeface="+mn-ea"/>
              </a:defRPr>
            </a:lvl1pPr>
          </a:lstStyle>
          <a:p>
            <a:pPr>
              <a:defRPr/>
            </a:pPr>
            <a:fld id="{F15D61A7-BAFD-462B-A759-C43D4AADD257}" type="datetimeFigureOut">
              <a:rPr lang="zh-TW" altLang="en-US"/>
              <a:pPr>
                <a:defRPr/>
              </a:pPr>
              <a:t>2022/9/26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kumimoji="0" sz="1200" smtClean="0">
                <a:latin typeface="+mn-lt"/>
                <a:ea typeface="+mn-ea"/>
              </a:defRPr>
            </a:lvl1pPr>
          </a:lstStyle>
          <a:p>
            <a:pPr>
              <a:defRPr/>
            </a:pPr>
            <a:fld id="{017ADF9A-33EB-49A7-BFCF-B83D7FD5B0D7}" type="slidenum">
              <a:rPr lang="zh-TW" altLang="en-US"/>
              <a:pPr>
                <a:defRPr/>
              </a:pPr>
              <a:t>‹#›</a:t>
            </a:fld>
            <a:endParaRPr lang="zh-TW" altLang="en-US"/>
          </a:p>
        </p:txBody>
      </p:sp>
    </p:spTree>
    <p:extLst>
      <p:ext uri="{BB962C8B-B14F-4D97-AF65-F5344CB8AC3E}">
        <p14:creationId xmlns:p14="http://schemas.microsoft.com/office/powerpoint/2010/main" val="172962721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017ADF9A-33EB-49A7-BFCF-B83D7FD5B0D7}" type="slidenum">
              <a:rPr lang="zh-TW" altLang="en-US" smtClean="0"/>
              <a:pPr>
                <a:defRPr/>
              </a:pPr>
              <a:t>46</a:t>
            </a:fld>
            <a:endParaRPr lang="zh-TW" altLang="en-US"/>
          </a:p>
        </p:txBody>
      </p:sp>
    </p:spTree>
    <p:extLst>
      <p:ext uri="{BB962C8B-B14F-4D97-AF65-F5344CB8AC3E}">
        <p14:creationId xmlns:p14="http://schemas.microsoft.com/office/powerpoint/2010/main" val="636944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lvl1pPr>
          </a:lstStyle>
          <a:p>
            <a:pPr>
              <a:defRPr/>
            </a:pPr>
            <a:fld id="{F3738E05-A91A-4EA4-B87C-9D3B79D01925}" type="datetimeFigureOut">
              <a:rPr lang="zh-TW" altLang="en-US"/>
              <a:pPr>
                <a:defRPr/>
              </a:pPr>
              <a:t>2022/9/26</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6ABA028C-3C59-4DF5-B31A-DF2EECC7FF5A}" type="slidenum">
              <a:rPr lang="zh-TW" altLang="en-US"/>
              <a:pPr>
                <a:defRPr/>
              </a:pPr>
              <a:t>‹#›</a:t>
            </a:fld>
            <a:endParaRPr lang="zh-TW" altLang="en-US"/>
          </a:p>
        </p:txBody>
      </p:sp>
    </p:spTree>
    <p:extLst>
      <p:ext uri="{BB962C8B-B14F-4D97-AF65-F5344CB8AC3E}">
        <p14:creationId xmlns:p14="http://schemas.microsoft.com/office/powerpoint/2010/main" val="493824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fld id="{493D0040-F5F8-4DA1-8470-503E8206C520}" type="datetimeFigureOut">
              <a:rPr lang="zh-TW" altLang="en-US"/>
              <a:pPr>
                <a:defRPr/>
              </a:pPr>
              <a:t>2022/9/26</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A9408204-E11F-4174-9EA5-8CF4A09533CA}" type="slidenum">
              <a:rPr lang="zh-TW" altLang="en-US"/>
              <a:pPr>
                <a:defRPr/>
              </a:pPr>
              <a:t>‹#›</a:t>
            </a:fld>
            <a:endParaRPr lang="zh-TW" altLang="en-US"/>
          </a:p>
        </p:txBody>
      </p:sp>
    </p:spTree>
    <p:extLst>
      <p:ext uri="{BB962C8B-B14F-4D97-AF65-F5344CB8AC3E}">
        <p14:creationId xmlns:p14="http://schemas.microsoft.com/office/powerpoint/2010/main" val="2939106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fld id="{AD3A0C72-E6EF-477E-B90E-8F8F335027B1}" type="datetimeFigureOut">
              <a:rPr lang="zh-TW" altLang="en-US"/>
              <a:pPr>
                <a:defRPr/>
              </a:pPr>
              <a:t>2022/9/26</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0674CF46-ACA7-4FFF-A369-42106CA20704}" type="slidenum">
              <a:rPr lang="zh-TW" altLang="en-US"/>
              <a:pPr>
                <a:defRPr/>
              </a:pPr>
              <a:t>‹#›</a:t>
            </a:fld>
            <a:endParaRPr lang="zh-TW" altLang="en-US"/>
          </a:p>
        </p:txBody>
      </p:sp>
    </p:spTree>
    <p:extLst>
      <p:ext uri="{BB962C8B-B14F-4D97-AF65-F5344CB8AC3E}">
        <p14:creationId xmlns:p14="http://schemas.microsoft.com/office/powerpoint/2010/main" val="1620096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E22973DC-EC43-41B4-B0BF-BC8BC4EF0DD4}"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4071948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591DD40B-4C21-4A8A-A58D-FC5CC3F2E0BE}"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696167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5B549565-B268-402A-A161-258695AF3CC9}"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809228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56106A59-CBB8-4EB6-96FD-6B973A61EC87}"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818659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206722CB-A752-463A-BC4B-4819A72F580A}"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809189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5E0725F7-4FF6-4080-BC22-5F367BEFA3A5}"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2319751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517F1A5E-1FCA-42D5-A488-433C4A729BE9}"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40538052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29F94F8A-9FBC-4513-84E0-7ACD43C91B6F}"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807328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fld id="{4BB11439-40BB-4ADC-B0B1-13678B392D6F}" type="datetimeFigureOut">
              <a:rPr lang="zh-TW" altLang="en-US"/>
              <a:pPr>
                <a:defRPr/>
              </a:pPr>
              <a:t>2022/9/26</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B4030D80-5EB4-4A71-82BA-EC961FD35CB4}" type="slidenum">
              <a:rPr lang="zh-TW" altLang="en-US"/>
              <a:pPr>
                <a:defRPr/>
              </a:pPr>
              <a:t>‹#›</a:t>
            </a:fld>
            <a:endParaRPr lang="zh-TW" altLang="en-US"/>
          </a:p>
        </p:txBody>
      </p:sp>
    </p:spTree>
    <p:extLst>
      <p:ext uri="{BB962C8B-B14F-4D97-AF65-F5344CB8AC3E}">
        <p14:creationId xmlns:p14="http://schemas.microsoft.com/office/powerpoint/2010/main" val="3682060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46111F46-4051-4386-8D3C-6B859450A9E2}"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462306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A1976505-52F5-4FC1-97C0-64B1D94BB7C9}"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299626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15100" y="609600"/>
            <a:ext cx="1943100" cy="54864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85800" y="609600"/>
            <a:ext cx="5676900" cy="54864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B30AEE88-DF29-43C6-BFEF-434DE7EE15C2}"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5161760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685800" y="609600"/>
            <a:ext cx="7772400" cy="11430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685800" y="1981200"/>
            <a:ext cx="3810000" cy="4114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981200"/>
            <a:ext cx="3810000" cy="4114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D12896AB-E1D4-42FF-8B4D-5FD938B67FB9}"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4803781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lvl1pPr>
          </a:lstStyle>
          <a:p>
            <a:pPr>
              <a:defRPr/>
            </a:pPr>
            <a:fld id="{F3738E05-A91A-4EA4-B87C-9D3B79D01925}" type="datetimeFigureOut">
              <a:rPr lang="zh-TW" altLang="en-US">
                <a:solidFill>
                  <a:srgbClr val="240909">
                    <a:tint val="75000"/>
                  </a:srgbClr>
                </a:solidFill>
              </a:rPr>
              <a:pPr>
                <a:defRPr/>
              </a:pPr>
              <a:t>2022/9/26</a:t>
            </a:fld>
            <a:endParaRPr lang="zh-TW" altLang="en-US">
              <a:solidFill>
                <a:srgbClr val="240909">
                  <a:tint val="75000"/>
                </a:srgbClr>
              </a:solidFill>
            </a:endParaRPr>
          </a:p>
        </p:txBody>
      </p:sp>
      <p:sp>
        <p:nvSpPr>
          <p:cNvPr id="5" name="頁尾版面配置區 4"/>
          <p:cNvSpPr>
            <a:spLocks noGrp="1"/>
          </p:cNvSpPr>
          <p:nvPr>
            <p:ph type="ftr" sz="quarter" idx="11"/>
          </p:nvPr>
        </p:nvSpPr>
        <p:spPr/>
        <p:txBody>
          <a:bodyPr/>
          <a:lstStyle>
            <a:lvl1pPr>
              <a:defRPr/>
            </a:lvl1pPr>
          </a:lstStyle>
          <a:p>
            <a:pPr>
              <a:defRPr/>
            </a:pPr>
            <a:endParaRPr lang="zh-TW" altLang="en-US">
              <a:solidFill>
                <a:srgbClr val="240909">
                  <a:tint val="75000"/>
                </a:srgbClr>
              </a:solidFill>
            </a:endParaRPr>
          </a:p>
        </p:txBody>
      </p:sp>
      <p:sp>
        <p:nvSpPr>
          <p:cNvPr id="6" name="投影片編號版面配置區 5"/>
          <p:cNvSpPr>
            <a:spLocks noGrp="1"/>
          </p:cNvSpPr>
          <p:nvPr>
            <p:ph type="sldNum" sz="quarter" idx="12"/>
          </p:nvPr>
        </p:nvSpPr>
        <p:spPr/>
        <p:txBody>
          <a:bodyPr/>
          <a:lstStyle>
            <a:lvl1pPr>
              <a:defRPr/>
            </a:lvl1pPr>
          </a:lstStyle>
          <a:p>
            <a:pPr>
              <a:defRPr/>
            </a:pPr>
            <a:fld id="{6ABA028C-3C59-4DF5-B31A-DF2EECC7FF5A}" type="slidenum">
              <a:rPr lang="zh-TW" altLang="en-US">
                <a:solidFill>
                  <a:srgbClr val="240909">
                    <a:tint val="75000"/>
                  </a:srgbClr>
                </a:solidFill>
              </a:rPr>
              <a:pPr>
                <a:defRPr/>
              </a:pPr>
              <a:t>‹#›</a:t>
            </a:fld>
            <a:endParaRPr lang="zh-TW" altLang="en-US">
              <a:solidFill>
                <a:srgbClr val="240909">
                  <a:tint val="75000"/>
                </a:srgbClr>
              </a:solidFill>
            </a:endParaRPr>
          </a:p>
        </p:txBody>
      </p:sp>
    </p:spTree>
    <p:extLst>
      <p:ext uri="{BB962C8B-B14F-4D97-AF65-F5344CB8AC3E}">
        <p14:creationId xmlns:p14="http://schemas.microsoft.com/office/powerpoint/2010/main" val="29327332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fld id="{4BB11439-40BB-4ADC-B0B1-13678B392D6F}" type="datetimeFigureOut">
              <a:rPr lang="zh-TW" altLang="en-US">
                <a:solidFill>
                  <a:srgbClr val="240909">
                    <a:tint val="75000"/>
                  </a:srgbClr>
                </a:solidFill>
              </a:rPr>
              <a:pPr>
                <a:defRPr/>
              </a:pPr>
              <a:t>2022/9/26</a:t>
            </a:fld>
            <a:endParaRPr lang="zh-TW" altLang="en-US">
              <a:solidFill>
                <a:srgbClr val="240909">
                  <a:tint val="75000"/>
                </a:srgbClr>
              </a:solidFill>
            </a:endParaRPr>
          </a:p>
        </p:txBody>
      </p:sp>
      <p:sp>
        <p:nvSpPr>
          <p:cNvPr id="5" name="頁尾版面配置區 4"/>
          <p:cNvSpPr>
            <a:spLocks noGrp="1"/>
          </p:cNvSpPr>
          <p:nvPr>
            <p:ph type="ftr" sz="quarter" idx="11"/>
          </p:nvPr>
        </p:nvSpPr>
        <p:spPr/>
        <p:txBody>
          <a:bodyPr/>
          <a:lstStyle>
            <a:lvl1pPr>
              <a:defRPr/>
            </a:lvl1pPr>
          </a:lstStyle>
          <a:p>
            <a:pPr>
              <a:defRPr/>
            </a:pPr>
            <a:endParaRPr lang="zh-TW" altLang="en-US">
              <a:solidFill>
                <a:srgbClr val="240909">
                  <a:tint val="75000"/>
                </a:srgbClr>
              </a:solidFill>
            </a:endParaRPr>
          </a:p>
        </p:txBody>
      </p:sp>
      <p:sp>
        <p:nvSpPr>
          <p:cNvPr id="6" name="投影片編號版面配置區 5"/>
          <p:cNvSpPr>
            <a:spLocks noGrp="1"/>
          </p:cNvSpPr>
          <p:nvPr>
            <p:ph type="sldNum" sz="quarter" idx="12"/>
          </p:nvPr>
        </p:nvSpPr>
        <p:spPr/>
        <p:txBody>
          <a:bodyPr/>
          <a:lstStyle>
            <a:lvl1pPr>
              <a:defRPr/>
            </a:lvl1pPr>
          </a:lstStyle>
          <a:p>
            <a:pPr>
              <a:defRPr/>
            </a:pPr>
            <a:fld id="{B4030D80-5EB4-4A71-82BA-EC961FD35CB4}" type="slidenum">
              <a:rPr lang="zh-TW" altLang="en-US">
                <a:solidFill>
                  <a:srgbClr val="240909">
                    <a:tint val="75000"/>
                  </a:srgbClr>
                </a:solidFill>
              </a:rPr>
              <a:pPr>
                <a:defRPr/>
              </a:pPr>
              <a:t>‹#›</a:t>
            </a:fld>
            <a:endParaRPr lang="zh-TW" altLang="en-US">
              <a:solidFill>
                <a:srgbClr val="240909">
                  <a:tint val="75000"/>
                </a:srgbClr>
              </a:solidFill>
            </a:endParaRPr>
          </a:p>
        </p:txBody>
      </p:sp>
    </p:spTree>
    <p:extLst>
      <p:ext uri="{BB962C8B-B14F-4D97-AF65-F5344CB8AC3E}">
        <p14:creationId xmlns:p14="http://schemas.microsoft.com/office/powerpoint/2010/main" val="24703609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lvl1pPr>
              <a:defRPr/>
            </a:lvl1pPr>
          </a:lstStyle>
          <a:p>
            <a:pPr>
              <a:defRPr/>
            </a:pPr>
            <a:fld id="{DAACF0A7-FBF4-43DE-A2C2-9856EA40ED61}" type="datetimeFigureOut">
              <a:rPr lang="zh-TW" altLang="en-US">
                <a:solidFill>
                  <a:srgbClr val="240909">
                    <a:tint val="75000"/>
                  </a:srgbClr>
                </a:solidFill>
              </a:rPr>
              <a:pPr>
                <a:defRPr/>
              </a:pPr>
              <a:t>2022/9/26</a:t>
            </a:fld>
            <a:endParaRPr lang="zh-TW" altLang="en-US">
              <a:solidFill>
                <a:srgbClr val="240909">
                  <a:tint val="75000"/>
                </a:srgbClr>
              </a:solidFill>
            </a:endParaRPr>
          </a:p>
        </p:txBody>
      </p:sp>
      <p:sp>
        <p:nvSpPr>
          <p:cNvPr id="5" name="頁尾版面配置區 4"/>
          <p:cNvSpPr>
            <a:spLocks noGrp="1"/>
          </p:cNvSpPr>
          <p:nvPr>
            <p:ph type="ftr" sz="quarter" idx="11"/>
          </p:nvPr>
        </p:nvSpPr>
        <p:spPr/>
        <p:txBody>
          <a:bodyPr/>
          <a:lstStyle>
            <a:lvl1pPr>
              <a:defRPr/>
            </a:lvl1pPr>
          </a:lstStyle>
          <a:p>
            <a:pPr>
              <a:defRPr/>
            </a:pPr>
            <a:endParaRPr lang="zh-TW" altLang="en-US">
              <a:solidFill>
                <a:srgbClr val="240909">
                  <a:tint val="75000"/>
                </a:srgbClr>
              </a:solidFill>
            </a:endParaRPr>
          </a:p>
        </p:txBody>
      </p:sp>
      <p:sp>
        <p:nvSpPr>
          <p:cNvPr id="6" name="投影片編號版面配置區 5"/>
          <p:cNvSpPr>
            <a:spLocks noGrp="1"/>
          </p:cNvSpPr>
          <p:nvPr>
            <p:ph type="sldNum" sz="quarter" idx="12"/>
          </p:nvPr>
        </p:nvSpPr>
        <p:spPr/>
        <p:txBody>
          <a:bodyPr/>
          <a:lstStyle>
            <a:lvl1pPr>
              <a:defRPr/>
            </a:lvl1pPr>
          </a:lstStyle>
          <a:p>
            <a:pPr>
              <a:defRPr/>
            </a:pPr>
            <a:fld id="{95F700BA-9501-497F-A4F0-51192BA32107}" type="slidenum">
              <a:rPr lang="zh-TW" altLang="en-US">
                <a:solidFill>
                  <a:srgbClr val="240909">
                    <a:tint val="75000"/>
                  </a:srgbClr>
                </a:solidFill>
              </a:rPr>
              <a:pPr>
                <a:defRPr/>
              </a:pPr>
              <a:t>‹#›</a:t>
            </a:fld>
            <a:endParaRPr lang="zh-TW" altLang="en-US">
              <a:solidFill>
                <a:srgbClr val="240909">
                  <a:tint val="75000"/>
                </a:srgbClr>
              </a:solidFill>
            </a:endParaRPr>
          </a:p>
        </p:txBody>
      </p:sp>
    </p:spTree>
    <p:extLst>
      <p:ext uri="{BB962C8B-B14F-4D97-AF65-F5344CB8AC3E}">
        <p14:creationId xmlns:p14="http://schemas.microsoft.com/office/powerpoint/2010/main" val="24955761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p:cNvSpPr>
            <a:spLocks noGrp="1"/>
          </p:cNvSpPr>
          <p:nvPr>
            <p:ph type="dt" sz="half" idx="10"/>
          </p:nvPr>
        </p:nvSpPr>
        <p:spPr/>
        <p:txBody>
          <a:bodyPr/>
          <a:lstStyle>
            <a:lvl1pPr>
              <a:defRPr/>
            </a:lvl1pPr>
          </a:lstStyle>
          <a:p>
            <a:pPr>
              <a:defRPr/>
            </a:pPr>
            <a:fld id="{B824F73A-F598-4EB3-8C9B-13F7896170E9}" type="datetimeFigureOut">
              <a:rPr lang="zh-TW" altLang="en-US">
                <a:solidFill>
                  <a:srgbClr val="240909">
                    <a:tint val="75000"/>
                  </a:srgbClr>
                </a:solidFill>
              </a:rPr>
              <a:pPr>
                <a:defRPr/>
              </a:pPr>
              <a:t>2022/9/26</a:t>
            </a:fld>
            <a:endParaRPr lang="zh-TW" altLang="en-US">
              <a:solidFill>
                <a:srgbClr val="240909">
                  <a:tint val="75000"/>
                </a:srgbClr>
              </a:solidFill>
            </a:endParaRPr>
          </a:p>
        </p:txBody>
      </p:sp>
      <p:sp>
        <p:nvSpPr>
          <p:cNvPr id="6" name="頁尾版面配置區 4"/>
          <p:cNvSpPr>
            <a:spLocks noGrp="1"/>
          </p:cNvSpPr>
          <p:nvPr>
            <p:ph type="ftr" sz="quarter" idx="11"/>
          </p:nvPr>
        </p:nvSpPr>
        <p:spPr/>
        <p:txBody>
          <a:bodyPr/>
          <a:lstStyle>
            <a:lvl1pPr>
              <a:defRPr/>
            </a:lvl1pPr>
          </a:lstStyle>
          <a:p>
            <a:pPr>
              <a:defRPr/>
            </a:pPr>
            <a:endParaRPr lang="zh-TW" altLang="en-US">
              <a:solidFill>
                <a:srgbClr val="240909">
                  <a:tint val="75000"/>
                </a:srgbClr>
              </a:solidFill>
            </a:endParaRPr>
          </a:p>
        </p:txBody>
      </p:sp>
      <p:sp>
        <p:nvSpPr>
          <p:cNvPr id="7" name="投影片編號版面配置區 5"/>
          <p:cNvSpPr>
            <a:spLocks noGrp="1"/>
          </p:cNvSpPr>
          <p:nvPr>
            <p:ph type="sldNum" sz="quarter" idx="12"/>
          </p:nvPr>
        </p:nvSpPr>
        <p:spPr/>
        <p:txBody>
          <a:bodyPr/>
          <a:lstStyle>
            <a:lvl1pPr>
              <a:defRPr/>
            </a:lvl1pPr>
          </a:lstStyle>
          <a:p>
            <a:pPr>
              <a:defRPr/>
            </a:pPr>
            <a:fld id="{1569AD6D-8528-4481-8FA0-F78E341D588B}" type="slidenum">
              <a:rPr lang="zh-TW" altLang="en-US">
                <a:solidFill>
                  <a:srgbClr val="240909">
                    <a:tint val="75000"/>
                  </a:srgbClr>
                </a:solidFill>
              </a:rPr>
              <a:pPr>
                <a:defRPr/>
              </a:pPr>
              <a:t>‹#›</a:t>
            </a:fld>
            <a:endParaRPr lang="zh-TW" altLang="en-US">
              <a:solidFill>
                <a:srgbClr val="240909">
                  <a:tint val="75000"/>
                </a:srgbClr>
              </a:solidFill>
            </a:endParaRPr>
          </a:p>
        </p:txBody>
      </p:sp>
    </p:spTree>
    <p:extLst>
      <p:ext uri="{BB962C8B-B14F-4D97-AF65-F5344CB8AC3E}">
        <p14:creationId xmlns:p14="http://schemas.microsoft.com/office/powerpoint/2010/main" val="4344212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3"/>
          <p:cNvSpPr>
            <a:spLocks noGrp="1"/>
          </p:cNvSpPr>
          <p:nvPr>
            <p:ph type="dt" sz="half" idx="10"/>
          </p:nvPr>
        </p:nvSpPr>
        <p:spPr/>
        <p:txBody>
          <a:bodyPr/>
          <a:lstStyle>
            <a:lvl1pPr>
              <a:defRPr/>
            </a:lvl1pPr>
          </a:lstStyle>
          <a:p>
            <a:pPr>
              <a:defRPr/>
            </a:pPr>
            <a:fld id="{0C71E317-10E5-4995-B056-BB1C540F3BCD}" type="datetimeFigureOut">
              <a:rPr lang="zh-TW" altLang="en-US">
                <a:solidFill>
                  <a:srgbClr val="240909">
                    <a:tint val="75000"/>
                  </a:srgbClr>
                </a:solidFill>
              </a:rPr>
              <a:pPr>
                <a:defRPr/>
              </a:pPr>
              <a:t>2022/9/26</a:t>
            </a:fld>
            <a:endParaRPr lang="zh-TW" altLang="en-US">
              <a:solidFill>
                <a:srgbClr val="240909">
                  <a:tint val="75000"/>
                </a:srgbClr>
              </a:solidFill>
            </a:endParaRPr>
          </a:p>
        </p:txBody>
      </p:sp>
      <p:sp>
        <p:nvSpPr>
          <p:cNvPr id="8" name="頁尾版面配置區 4"/>
          <p:cNvSpPr>
            <a:spLocks noGrp="1"/>
          </p:cNvSpPr>
          <p:nvPr>
            <p:ph type="ftr" sz="quarter" idx="11"/>
          </p:nvPr>
        </p:nvSpPr>
        <p:spPr/>
        <p:txBody>
          <a:bodyPr/>
          <a:lstStyle>
            <a:lvl1pPr>
              <a:defRPr/>
            </a:lvl1pPr>
          </a:lstStyle>
          <a:p>
            <a:pPr>
              <a:defRPr/>
            </a:pPr>
            <a:endParaRPr lang="zh-TW" altLang="en-US">
              <a:solidFill>
                <a:srgbClr val="240909">
                  <a:tint val="75000"/>
                </a:srgbClr>
              </a:solidFill>
            </a:endParaRPr>
          </a:p>
        </p:txBody>
      </p:sp>
      <p:sp>
        <p:nvSpPr>
          <p:cNvPr id="9" name="投影片編號版面配置區 5"/>
          <p:cNvSpPr>
            <a:spLocks noGrp="1"/>
          </p:cNvSpPr>
          <p:nvPr>
            <p:ph type="sldNum" sz="quarter" idx="12"/>
          </p:nvPr>
        </p:nvSpPr>
        <p:spPr/>
        <p:txBody>
          <a:bodyPr/>
          <a:lstStyle>
            <a:lvl1pPr>
              <a:defRPr/>
            </a:lvl1pPr>
          </a:lstStyle>
          <a:p>
            <a:pPr>
              <a:defRPr/>
            </a:pPr>
            <a:fld id="{3AD90DC6-50D7-4ED3-AC82-1E6E814A3806}" type="slidenum">
              <a:rPr lang="zh-TW" altLang="en-US">
                <a:solidFill>
                  <a:srgbClr val="240909">
                    <a:tint val="75000"/>
                  </a:srgbClr>
                </a:solidFill>
              </a:rPr>
              <a:pPr>
                <a:defRPr/>
              </a:pPr>
              <a:t>‹#›</a:t>
            </a:fld>
            <a:endParaRPr lang="zh-TW" altLang="en-US">
              <a:solidFill>
                <a:srgbClr val="240909">
                  <a:tint val="75000"/>
                </a:srgbClr>
              </a:solidFill>
            </a:endParaRPr>
          </a:p>
        </p:txBody>
      </p:sp>
    </p:spTree>
    <p:extLst>
      <p:ext uri="{BB962C8B-B14F-4D97-AF65-F5344CB8AC3E}">
        <p14:creationId xmlns:p14="http://schemas.microsoft.com/office/powerpoint/2010/main" val="2352266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3"/>
          <p:cNvSpPr>
            <a:spLocks noGrp="1"/>
          </p:cNvSpPr>
          <p:nvPr>
            <p:ph type="dt" sz="half" idx="10"/>
          </p:nvPr>
        </p:nvSpPr>
        <p:spPr/>
        <p:txBody>
          <a:bodyPr/>
          <a:lstStyle>
            <a:lvl1pPr>
              <a:defRPr/>
            </a:lvl1pPr>
          </a:lstStyle>
          <a:p>
            <a:pPr>
              <a:defRPr/>
            </a:pPr>
            <a:fld id="{AFB063AF-B976-4279-A10A-51257DD2E384}" type="datetimeFigureOut">
              <a:rPr lang="zh-TW" altLang="en-US">
                <a:solidFill>
                  <a:srgbClr val="240909">
                    <a:tint val="75000"/>
                  </a:srgbClr>
                </a:solidFill>
              </a:rPr>
              <a:pPr>
                <a:defRPr/>
              </a:pPr>
              <a:t>2022/9/26</a:t>
            </a:fld>
            <a:endParaRPr lang="zh-TW" altLang="en-US">
              <a:solidFill>
                <a:srgbClr val="240909">
                  <a:tint val="75000"/>
                </a:srgbClr>
              </a:solidFill>
            </a:endParaRPr>
          </a:p>
        </p:txBody>
      </p:sp>
      <p:sp>
        <p:nvSpPr>
          <p:cNvPr id="4" name="頁尾版面配置區 4"/>
          <p:cNvSpPr>
            <a:spLocks noGrp="1"/>
          </p:cNvSpPr>
          <p:nvPr>
            <p:ph type="ftr" sz="quarter" idx="11"/>
          </p:nvPr>
        </p:nvSpPr>
        <p:spPr/>
        <p:txBody>
          <a:bodyPr/>
          <a:lstStyle>
            <a:lvl1pPr>
              <a:defRPr/>
            </a:lvl1pPr>
          </a:lstStyle>
          <a:p>
            <a:pPr>
              <a:defRPr/>
            </a:pPr>
            <a:endParaRPr lang="zh-TW" altLang="en-US">
              <a:solidFill>
                <a:srgbClr val="240909">
                  <a:tint val="75000"/>
                </a:srgbClr>
              </a:solidFill>
            </a:endParaRPr>
          </a:p>
        </p:txBody>
      </p:sp>
      <p:sp>
        <p:nvSpPr>
          <p:cNvPr id="5" name="投影片編號版面配置區 5"/>
          <p:cNvSpPr>
            <a:spLocks noGrp="1"/>
          </p:cNvSpPr>
          <p:nvPr>
            <p:ph type="sldNum" sz="quarter" idx="12"/>
          </p:nvPr>
        </p:nvSpPr>
        <p:spPr/>
        <p:txBody>
          <a:bodyPr/>
          <a:lstStyle>
            <a:lvl1pPr>
              <a:defRPr/>
            </a:lvl1pPr>
          </a:lstStyle>
          <a:p>
            <a:pPr>
              <a:defRPr/>
            </a:pPr>
            <a:fld id="{E8058880-892D-4138-81E4-28D7871842CA}" type="slidenum">
              <a:rPr lang="zh-TW" altLang="en-US">
                <a:solidFill>
                  <a:srgbClr val="240909">
                    <a:tint val="75000"/>
                  </a:srgbClr>
                </a:solidFill>
              </a:rPr>
              <a:pPr>
                <a:defRPr/>
              </a:pPr>
              <a:t>‹#›</a:t>
            </a:fld>
            <a:endParaRPr lang="zh-TW" altLang="en-US">
              <a:solidFill>
                <a:srgbClr val="240909">
                  <a:tint val="75000"/>
                </a:srgbClr>
              </a:solidFill>
            </a:endParaRPr>
          </a:p>
        </p:txBody>
      </p:sp>
    </p:spTree>
    <p:extLst>
      <p:ext uri="{BB962C8B-B14F-4D97-AF65-F5344CB8AC3E}">
        <p14:creationId xmlns:p14="http://schemas.microsoft.com/office/powerpoint/2010/main" val="212898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lvl1pPr>
              <a:defRPr/>
            </a:lvl1pPr>
          </a:lstStyle>
          <a:p>
            <a:pPr>
              <a:defRPr/>
            </a:pPr>
            <a:fld id="{DAACF0A7-FBF4-43DE-A2C2-9856EA40ED61}" type="datetimeFigureOut">
              <a:rPr lang="zh-TW" altLang="en-US"/>
              <a:pPr>
                <a:defRPr/>
              </a:pPr>
              <a:t>2022/9/26</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95F700BA-9501-497F-A4F0-51192BA32107}" type="slidenum">
              <a:rPr lang="zh-TW" altLang="en-US"/>
              <a:pPr>
                <a:defRPr/>
              </a:pPr>
              <a:t>‹#›</a:t>
            </a:fld>
            <a:endParaRPr lang="zh-TW" altLang="en-US"/>
          </a:p>
        </p:txBody>
      </p:sp>
    </p:spTree>
    <p:extLst>
      <p:ext uri="{BB962C8B-B14F-4D97-AF65-F5344CB8AC3E}">
        <p14:creationId xmlns:p14="http://schemas.microsoft.com/office/powerpoint/2010/main" val="38385693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fld id="{0FC25F85-607B-4934-B3A0-9EF21767D637}" type="datetimeFigureOut">
              <a:rPr lang="zh-TW" altLang="en-US">
                <a:solidFill>
                  <a:srgbClr val="240909">
                    <a:tint val="75000"/>
                  </a:srgbClr>
                </a:solidFill>
              </a:rPr>
              <a:pPr>
                <a:defRPr/>
              </a:pPr>
              <a:t>2022/9/26</a:t>
            </a:fld>
            <a:endParaRPr lang="zh-TW" altLang="en-US">
              <a:solidFill>
                <a:srgbClr val="240909">
                  <a:tint val="75000"/>
                </a:srgbClr>
              </a:solidFill>
            </a:endParaRPr>
          </a:p>
        </p:txBody>
      </p:sp>
      <p:sp>
        <p:nvSpPr>
          <p:cNvPr id="3" name="頁尾版面配置區 4"/>
          <p:cNvSpPr>
            <a:spLocks noGrp="1"/>
          </p:cNvSpPr>
          <p:nvPr>
            <p:ph type="ftr" sz="quarter" idx="11"/>
          </p:nvPr>
        </p:nvSpPr>
        <p:spPr/>
        <p:txBody>
          <a:bodyPr/>
          <a:lstStyle>
            <a:lvl1pPr>
              <a:defRPr/>
            </a:lvl1pPr>
          </a:lstStyle>
          <a:p>
            <a:pPr>
              <a:defRPr/>
            </a:pPr>
            <a:endParaRPr lang="zh-TW" altLang="en-US">
              <a:solidFill>
                <a:srgbClr val="240909">
                  <a:tint val="75000"/>
                </a:srgbClr>
              </a:solidFill>
            </a:endParaRPr>
          </a:p>
        </p:txBody>
      </p:sp>
      <p:sp>
        <p:nvSpPr>
          <p:cNvPr id="4" name="投影片編號版面配置區 5"/>
          <p:cNvSpPr>
            <a:spLocks noGrp="1"/>
          </p:cNvSpPr>
          <p:nvPr>
            <p:ph type="sldNum" sz="quarter" idx="12"/>
          </p:nvPr>
        </p:nvSpPr>
        <p:spPr/>
        <p:txBody>
          <a:bodyPr/>
          <a:lstStyle>
            <a:lvl1pPr>
              <a:defRPr/>
            </a:lvl1pPr>
          </a:lstStyle>
          <a:p>
            <a:pPr>
              <a:defRPr/>
            </a:pPr>
            <a:fld id="{88357749-1D68-4C5A-BE2B-F2441FC7396D}" type="slidenum">
              <a:rPr lang="zh-TW" altLang="en-US">
                <a:solidFill>
                  <a:srgbClr val="240909">
                    <a:tint val="75000"/>
                  </a:srgbClr>
                </a:solidFill>
              </a:rPr>
              <a:pPr>
                <a:defRPr/>
              </a:pPr>
              <a:t>‹#›</a:t>
            </a:fld>
            <a:endParaRPr lang="zh-TW" altLang="en-US">
              <a:solidFill>
                <a:srgbClr val="240909">
                  <a:tint val="75000"/>
                </a:srgbClr>
              </a:solidFill>
            </a:endParaRPr>
          </a:p>
        </p:txBody>
      </p:sp>
    </p:spTree>
    <p:extLst>
      <p:ext uri="{BB962C8B-B14F-4D97-AF65-F5344CB8AC3E}">
        <p14:creationId xmlns:p14="http://schemas.microsoft.com/office/powerpoint/2010/main" val="11314538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93423C31-690E-4506-B885-BBF691E0CD3F}" type="datetimeFigureOut">
              <a:rPr lang="zh-TW" altLang="en-US">
                <a:solidFill>
                  <a:srgbClr val="240909">
                    <a:tint val="75000"/>
                  </a:srgbClr>
                </a:solidFill>
              </a:rPr>
              <a:pPr>
                <a:defRPr/>
              </a:pPr>
              <a:t>2022/9/26</a:t>
            </a:fld>
            <a:endParaRPr lang="zh-TW" altLang="en-US">
              <a:solidFill>
                <a:srgbClr val="240909">
                  <a:tint val="75000"/>
                </a:srgbClr>
              </a:solidFill>
            </a:endParaRPr>
          </a:p>
        </p:txBody>
      </p:sp>
      <p:sp>
        <p:nvSpPr>
          <p:cNvPr id="6" name="頁尾版面配置區 4"/>
          <p:cNvSpPr>
            <a:spLocks noGrp="1"/>
          </p:cNvSpPr>
          <p:nvPr>
            <p:ph type="ftr" sz="quarter" idx="11"/>
          </p:nvPr>
        </p:nvSpPr>
        <p:spPr/>
        <p:txBody>
          <a:bodyPr/>
          <a:lstStyle>
            <a:lvl1pPr>
              <a:defRPr/>
            </a:lvl1pPr>
          </a:lstStyle>
          <a:p>
            <a:pPr>
              <a:defRPr/>
            </a:pPr>
            <a:endParaRPr lang="zh-TW" altLang="en-US">
              <a:solidFill>
                <a:srgbClr val="240909">
                  <a:tint val="75000"/>
                </a:srgbClr>
              </a:solidFill>
            </a:endParaRPr>
          </a:p>
        </p:txBody>
      </p:sp>
      <p:sp>
        <p:nvSpPr>
          <p:cNvPr id="7" name="投影片編號版面配置區 5"/>
          <p:cNvSpPr>
            <a:spLocks noGrp="1"/>
          </p:cNvSpPr>
          <p:nvPr>
            <p:ph type="sldNum" sz="quarter" idx="12"/>
          </p:nvPr>
        </p:nvSpPr>
        <p:spPr/>
        <p:txBody>
          <a:bodyPr/>
          <a:lstStyle>
            <a:lvl1pPr>
              <a:defRPr/>
            </a:lvl1pPr>
          </a:lstStyle>
          <a:p>
            <a:pPr>
              <a:defRPr/>
            </a:pPr>
            <a:fld id="{D13BCBF1-86EE-4EAB-8EAB-FBD68FBF35B5}" type="slidenum">
              <a:rPr lang="zh-TW" altLang="en-US">
                <a:solidFill>
                  <a:srgbClr val="240909">
                    <a:tint val="75000"/>
                  </a:srgbClr>
                </a:solidFill>
              </a:rPr>
              <a:pPr>
                <a:defRPr/>
              </a:pPr>
              <a:t>‹#›</a:t>
            </a:fld>
            <a:endParaRPr lang="zh-TW" altLang="en-US">
              <a:solidFill>
                <a:srgbClr val="240909">
                  <a:tint val="75000"/>
                </a:srgbClr>
              </a:solidFill>
            </a:endParaRPr>
          </a:p>
        </p:txBody>
      </p:sp>
    </p:spTree>
    <p:extLst>
      <p:ext uri="{BB962C8B-B14F-4D97-AF65-F5344CB8AC3E}">
        <p14:creationId xmlns:p14="http://schemas.microsoft.com/office/powerpoint/2010/main" val="11649070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5C3F108E-50C7-4274-9D08-8F39131B593A}" type="datetimeFigureOut">
              <a:rPr lang="zh-TW" altLang="en-US">
                <a:solidFill>
                  <a:srgbClr val="240909">
                    <a:tint val="75000"/>
                  </a:srgbClr>
                </a:solidFill>
              </a:rPr>
              <a:pPr>
                <a:defRPr/>
              </a:pPr>
              <a:t>2022/9/26</a:t>
            </a:fld>
            <a:endParaRPr lang="zh-TW" altLang="en-US">
              <a:solidFill>
                <a:srgbClr val="240909">
                  <a:tint val="75000"/>
                </a:srgbClr>
              </a:solidFill>
            </a:endParaRPr>
          </a:p>
        </p:txBody>
      </p:sp>
      <p:sp>
        <p:nvSpPr>
          <p:cNvPr id="6" name="頁尾版面配置區 4"/>
          <p:cNvSpPr>
            <a:spLocks noGrp="1"/>
          </p:cNvSpPr>
          <p:nvPr>
            <p:ph type="ftr" sz="quarter" idx="11"/>
          </p:nvPr>
        </p:nvSpPr>
        <p:spPr/>
        <p:txBody>
          <a:bodyPr/>
          <a:lstStyle>
            <a:lvl1pPr>
              <a:defRPr/>
            </a:lvl1pPr>
          </a:lstStyle>
          <a:p>
            <a:pPr>
              <a:defRPr/>
            </a:pPr>
            <a:endParaRPr lang="zh-TW" altLang="en-US">
              <a:solidFill>
                <a:srgbClr val="240909">
                  <a:tint val="75000"/>
                </a:srgbClr>
              </a:solidFill>
            </a:endParaRPr>
          </a:p>
        </p:txBody>
      </p:sp>
      <p:sp>
        <p:nvSpPr>
          <p:cNvPr id="7" name="投影片編號版面配置區 5"/>
          <p:cNvSpPr>
            <a:spLocks noGrp="1"/>
          </p:cNvSpPr>
          <p:nvPr>
            <p:ph type="sldNum" sz="quarter" idx="12"/>
          </p:nvPr>
        </p:nvSpPr>
        <p:spPr/>
        <p:txBody>
          <a:bodyPr/>
          <a:lstStyle>
            <a:lvl1pPr>
              <a:defRPr/>
            </a:lvl1pPr>
          </a:lstStyle>
          <a:p>
            <a:pPr>
              <a:defRPr/>
            </a:pPr>
            <a:fld id="{AE5E48B7-2275-4C25-8388-C80BB5AF156A}" type="slidenum">
              <a:rPr lang="zh-TW" altLang="en-US">
                <a:solidFill>
                  <a:srgbClr val="240909">
                    <a:tint val="75000"/>
                  </a:srgbClr>
                </a:solidFill>
              </a:rPr>
              <a:pPr>
                <a:defRPr/>
              </a:pPr>
              <a:t>‹#›</a:t>
            </a:fld>
            <a:endParaRPr lang="zh-TW" altLang="en-US">
              <a:solidFill>
                <a:srgbClr val="240909">
                  <a:tint val="75000"/>
                </a:srgbClr>
              </a:solidFill>
            </a:endParaRPr>
          </a:p>
        </p:txBody>
      </p:sp>
    </p:spTree>
    <p:extLst>
      <p:ext uri="{BB962C8B-B14F-4D97-AF65-F5344CB8AC3E}">
        <p14:creationId xmlns:p14="http://schemas.microsoft.com/office/powerpoint/2010/main" val="28691000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fld id="{493D0040-F5F8-4DA1-8470-503E8206C520}" type="datetimeFigureOut">
              <a:rPr lang="zh-TW" altLang="en-US">
                <a:solidFill>
                  <a:srgbClr val="240909">
                    <a:tint val="75000"/>
                  </a:srgbClr>
                </a:solidFill>
              </a:rPr>
              <a:pPr>
                <a:defRPr/>
              </a:pPr>
              <a:t>2022/9/26</a:t>
            </a:fld>
            <a:endParaRPr lang="zh-TW" altLang="en-US">
              <a:solidFill>
                <a:srgbClr val="240909">
                  <a:tint val="75000"/>
                </a:srgbClr>
              </a:solidFill>
            </a:endParaRPr>
          </a:p>
        </p:txBody>
      </p:sp>
      <p:sp>
        <p:nvSpPr>
          <p:cNvPr id="5" name="頁尾版面配置區 4"/>
          <p:cNvSpPr>
            <a:spLocks noGrp="1"/>
          </p:cNvSpPr>
          <p:nvPr>
            <p:ph type="ftr" sz="quarter" idx="11"/>
          </p:nvPr>
        </p:nvSpPr>
        <p:spPr/>
        <p:txBody>
          <a:bodyPr/>
          <a:lstStyle>
            <a:lvl1pPr>
              <a:defRPr/>
            </a:lvl1pPr>
          </a:lstStyle>
          <a:p>
            <a:pPr>
              <a:defRPr/>
            </a:pPr>
            <a:endParaRPr lang="zh-TW" altLang="en-US">
              <a:solidFill>
                <a:srgbClr val="240909">
                  <a:tint val="75000"/>
                </a:srgbClr>
              </a:solidFill>
            </a:endParaRPr>
          </a:p>
        </p:txBody>
      </p:sp>
      <p:sp>
        <p:nvSpPr>
          <p:cNvPr id="6" name="投影片編號版面配置區 5"/>
          <p:cNvSpPr>
            <a:spLocks noGrp="1"/>
          </p:cNvSpPr>
          <p:nvPr>
            <p:ph type="sldNum" sz="quarter" idx="12"/>
          </p:nvPr>
        </p:nvSpPr>
        <p:spPr/>
        <p:txBody>
          <a:bodyPr/>
          <a:lstStyle>
            <a:lvl1pPr>
              <a:defRPr/>
            </a:lvl1pPr>
          </a:lstStyle>
          <a:p>
            <a:pPr>
              <a:defRPr/>
            </a:pPr>
            <a:fld id="{A9408204-E11F-4174-9EA5-8CF4A09533CA}" type="slidenum">
              <a:rPr lang="zh-TW" altLang="en-US">
                <a:solidFill>
                  <a:srgbClr val="240909">
                    <a:tint val="75000"/>
                  </a:srgbClr>
                </a:solidFill>
              </a:rPr>
              <a:pPr>
                <a:defRPr/>
              </a:pPr>
              <a:t>‹#›</a:t>
            </a:fld>
            <a:endParaRPr lang="zh-TW" altLang="en-US">
              <a:solidFill>
                <a:srgbClr val="240909">
                  <a:tint val="75000"/>
                </a:srgbClr>
              </a:solidFill>
            </a:endParaRPr>
          </a:p>
        </p:txBody>
      </p:sp>
    </p:spTree>
    <p:extLst>
      <p:ext uri="{BB962C8B-B14F-4D97-AF65-F5344CB8AC3E}">
        <p14:creationId xmlns:p14="http://schemas.microsoft.com/office/powerpoint/2010/main" val="11883218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fld id="{AD3A0C72-E6EF-477E-B90E-8F8F335027B1}" type="datetimeFigureOut">
              <a:rPr lang="zh-TW" altLang="en-US">
                <a:solidFill>
                  <a:srgbClr val="240909">
                    <a:tint val="75000"/>
                  </a:srgbClr>
                </a:solidFill>
              </a:rPr>
              <a:pPr>
                <a:defRPr/>
              </a:pPr>
              <a:t>2022/9/26</a:t>
            </a:fld>
            <a:endParaRPr lang="zh-TW" altLang="en-US">
              <a:solidFill>
                <a:srgbClr val="240909">
                  <a:tint val="75000"/>
                </a:srgbClr>
              </a:solidFill>
            </a:endParaRPr>
          </a:p>
        </p:txBody>
      </p:sp>
      <p:sp>
        <p:nvSpPr>
          <p:cNvPr id="5" name="頁尾版面配置區 4"/>
          <p:cNvSpPr>
            <a:spLocks noGrp="1"/>
          </p:cNvSpPr>
          <p:nvPr>
            <p:ph type="ftr" sz="quarter" idx="11"/>
          </p:nvPr>
        </p:nvSpPr>
        <p:spPr/>
        <p:txBody>
          <a:bodyPr/>
          <a:lstStyle>
            <a:lvl1pPr>
              <a:defRPr/>
            </a:lvl1pPr>
          </a:lstStyle>
          <a:p>
            <a:pPr>
              <a:defRPr/>
            </a:pPr>
            <a:endParaRPr lang="zh-TW" altLang="en-US">
              <a:solidFill>
                <a:srgbClr val="240909">
                  <a:tint val="75000"/>
                </a:srgbClr>
              </a:solidFill>
            </a:endParaRPr>
          </a:p>
        </p:txBody>
      </p:sp>
      <p:sp>
        <p:nvSpPr>
          <p:cNvPr id="6" name="投影片編號版面配置區 5"/>
          <p:cNvSpPr>
            <a:spLocks noGrp="1"/>
          </p:cNvSpPr>
          <p:nvPr>
            <p:ph type="sldNum" sz="quarter" idx="12"/>
          </p:nvPr>
        </p:nvSpPr>
        <p:spPr/>
        <p:txBody>
          <a:bodyPr/>
          <a:lstStyle>
            <a:lvl1pPr>
              <a:defRPr/>
            </a:lvl1pPr>
          </a:lstStyle>
          <a:p>
            <a:pPr>
              <a:defRPr/>
            </a:pPr>
            <a:fld id="{0674CF46-ACA7-4FFF-A369-42106CA20704}" type="slidenum">
              <a:rPr lang="zh-TW" altLang="en-US">
                <a:solidFill>
                  <a:srgbClr val="240909">
                    <a:tint val="75000"/>
                  </a:srgbClr>
                </a:solidFill>
              </a:rPr>
              <a:pPr>
                <a:defRPr/>
              </a:pPr>
              <a:t>‹#›</a:t>
            </a:fld>
            <a:endParaRPr lang="zh-TW" altLang="en-US">
              <a:solidFill>
                <a:srgbClr val="240909">
                  <a:tint val="75000"/>
                </a:srgbClr>
              </a:solidFill>
            </a:endParaRPr>
          </a:p>
        </p:txBody>
      </p:sp>
    </p:spTree>
    <p:extLst>
      <p:ext uri="{BB962C8B-B14F-4D97-AF65-F5344CB8AC3E}">
        <p14:creationId xmlns:p14="http://schemas.microsoft.com/office/powerpoint/2010/main" val="1852657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p:cNvSpPr>
            <a:spLocks noGrp="1"/>
          </p:cNvSpPr>
          <p:nvPr>
            <p:ph type="dt" sz="half" idx="10"/>
          </p:nvPr>
        </p:nvSpPr>
        <p:spPr/>
        <p:txBody>
          <a:bodyPr/>
          <a:lstStyle>
            <a:lvl1pPr>
              <a:defRPr/>
            </a:lvl1pPr>
          </a:lstStyle>
          <a:p>
            <a:pPr>
              <a:defRPr/>
            </a:pPr>
            <a:fld id="{B824F73A-F598-4EB3-8C9B-13F7896170E9}" type="datetimeFigureOut">
              <a:rPr lang="zh-TW" altLang="en-US"/>
              <a:pPr>
                <a:defRPr/>
              </a:pPr>
              <a:t>2022/9/26</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1569AD6D-8528-4481-8FA0-F78E341D588B}" type="slidenum">
              <a:rPr lang="zh-TW" altLang="en-US"/>
              <a:pPr>
                <a:defRPr/>
              </a:pPr>
              <a:t>‹#›</a:t>
            </a:fld>
            <a:endParaRPr lang="zh-TW" altLang="en-US"/>
          </a:p>
        </p:txBody>
      </p:sp>
    </p:spTree>
    <p:extLst>
      <p:ext uri="{BB962C8B-B14F-4D97-AF65-F5344CB8AC3E}">
        <p14:creationId xmlns:p14="http://schemas.microsoft.com/office/powerpoint/2010/main" val="341151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3"/>
          <p:cNvSpPr>
            <a:spLocks noGrp="1"/>
          </p:cNvSpPr>
          <p:nvPr>
            <p:ph type="dt" sz="half" idx="10"/>
          </p:nvPr>
        </p:nvSpPr>
        <p:spPr/>
        <p:txBody>
          <a:bodyPr/>
          <a:lstStyle>
            <a:lvl1pPr>
              <a:defRPr/>
            </a:lvl1pPr>
          </a:lstStyle>
          <a:p>
            <a:pPr>
              <a:defRPr/>
            </a:pPr>
            <a:fld id="{0C71E317-10E5-4995-B056-BB1C540F3BCD}" type="datetimeFigureOut">
              <a:rPr lang="zh-TW" altLang="en-US"/>
              <a:pPr>
                <a:defRPr/>
              </a:pPr>
              <a:t>2022/9/26</a:t>
            </a:fld>
            <a:endParaRPr lang="zh-TW" altLang="en-US"/>
          </a:p>
        </p:txBody>
      </p:sp>
      <p:sp>
        <p:nvSpPr>
          <p:cNvPr id="8" name="頁尾版面配置區 4"/>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p:cNvSpPr>
            <a:spLocks noGrp="1"/>
          </p:cNvSpPr>
          <p:nvPr>
            <p:ph type="sldNum" sz="quarter" idx="12"/>
          </p:nvPr>
        </p:nvSpPr>
        <p:spPr/>
        <p:txBody>
          <a:bodyPr/>
          <a:lstStyle>
            <a:lvl1pPr>
              <a:defRPr/>
            </a:lvl1pPr>
          </a:lstStyle>
          <a:p>
            <a:pPr>
              <a:defRPr/>
            </a:pPr>
            <a:fld id="{3AD90DC6-50D7-4ED3-AC82-1E6E814A3806}" type="slidenum">
              <a:rPr lang="zh-TW" altLang="en-US"/>
              <a:pPr>
                <a:defRPr/>
              </a:pPr>
              <a:t>‹#›</a:t>
            </a:fld>
            <a:endParaRPr lang="zh-TW" altLang="en-US"/>
          </a:p>
        </p:txBody>
      </p:sp>
    </p:spTree>
    <p:extLst>
      <p:ext uri="{BB962C8B-B14F-4D97-AF65-F5344CB8AC3E}">
        <p14:creationId xmlns:p14="http://schemas.microsoft.com/office/powerpoint/2010/main" val="1944635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3"/>
          <p:cNvSpPr>
            <a:spLocks noGrp="1"/>
          </p:cNvSpPr>
          <p:nvPr>
            <p:ph type="dt" sz="half" idx="10"/>
          </p:nvPr>
        </p:nvSpPr>
        <p:spPr/>
        <p:txBody>
          <a:bodyPr/>
          <a:lstStyle>
            <a:lvl1pPr>
              <a:defRPr/>
            </a:lvl1pPr>
          </a:lstStyle>
          <a:p>
            <a:pPr>
              <a:defRPr/>
            </a:pPr>
            <a:fld id="{AFB063AF-B976-4279-A10A-51257DD2E384}" type="datetimeFigureOut">
              <a:rPr lang="zh-TW" altLang="en-US"/>
              <a:pPr>
                <a:defRPr/>
              </a:pPr>
              <a:t>2022/9/26</a:t>
            </a:fld>
            <a:endParaRPr lang="zh-TW" altLang="en-US"/>
          </a:p>
        </p:txBody>
      </p:sp>
      <p:sp>
        <p:nvSpPr>
          <p:cNvPr id="4" name="頁尾版面配置區 4"/>
          <p:cNvSpPr>
            <a:spLocks noGrp="1"/>
          </p:cNvSpPr>
          <p:nvPr>
            <p:ph type="ftr" sz="quarter" idx="11"/>
          </p:nvPr>
        </p:nvSpPr>
        <p:spPr/>
        <p:txBody>
          <a:bodyPr/>
          <a:lstStyle>
            <a:lvl1pPr>
              <a:defRPr/>
            </a:lvl1pPr>
          </a:lstStyle>
          <a:p>
            <a:pPr>
              <a:defRPr/>
            </a:pPr>
            <a:endParaRPr lang="zh-TW" altLang="en-US"/>
          </a:p>
        </p:txBody>
      </p:sp>
      <p:sp>
        <p:nvSpPr>
          <p:cNvPr id="5" name="投影片編號版面配置區 5"/>
          <p:cNvSpPr>
            <a:spLocks noGrp="1"/>
          </p:cNvSpPr>
          <p:nvPr>
            <p:ph type="sldNum" sz="quarter" idx="12"/>
          </p:nvPr>
        </p:nvSpPr>
        <p:spPr/>
        <p:txBody>
          <a:bodyPr/>
          <a:lstStyle>
            <a:lvl1pPr>
              <a:defRPr/>
            </a:lvl1pPr>
          </a:lstStyle>
          <a:p>
            <a:pPr>
              <a:defRPr/>
            </a:pPr>
            <a:fld id="{E8058880-892D-4138-81E4-28D7871842CA}" type="slidenum">
              <a:rPr lang="zh-TW" altLang="en-US"/>
              <a:pPr>
                <a:defRPr/>
              </a:pPr>
              <a:t>‹#›</a:t>
            </a:fld>
            <a:endParaRPr lang="zh-TW" altLang="en-US"/>
          </a:p>
        </p:txBody>
      </p:sp>
    </p:spTree>
    <p:extLst>
      <p:ext uri="{BB962C8B-B14F-4D97-AF65-F5344CB8AC3E}">
        <p14:creationId xmlns:p14="http://schemas.microsoft.com/office/powerpoint/2010/main" val="3612525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fld id="{0FC25F85-607B-4934-B3A0-9EF21767D637}" type="datetimeFigureOut">
              <a:rPr lang="zh-TW" altLang="en-US"/>
              <a:pPr>
                <a:defRPr/>
              </a:pPr>
              <a:t>2022/9/26</a:t>
            </a:fld>
            <a:endParaRPr lang="zh-TW" altLang="en-US"/>
          </a:p>
        </p:txBody>
      </p:sp>
      <p:sp>
        <p:nvSpPr>
          <p:cNvPr id="3" name="頁尾版面配置區 4"/>
          <p:cNvSpPr>
            <a:spLocks noGrp="1"/>
          </p:cNvSpPr>
          <p:nvPr>
            <p:ph type="ftr" sz="quarter" idx="11"/>
          </p:nvPr>
        </p:nvSpPr>
        <p:spPr/>
        <p:txBody>
          <a:bodyPr/>
          <a:lstStyle>
            <a:lvl1pPr>
              <a:defRPr/>
            </a:lvl1pPr>
          </a:lstStyle>
          <a:p>
            <a:pPr>
              <a:defRPr/>
            </a:pPr>
            <a:endParaRPr lang="zh-TW" altLang="en-US"/>
          </a:p>
        </p:txBody>
      </p:sp>
      <p:sp>
        <p:nvSpPr>
          <p:cNvPr id="4" name="投影片編號版面配置區 5"/>
          <p:cNvSpPr>
            <a:spLocks noGrp="1"/>
          </p:cNvSpPr>
          <p:nvPr>
            <p:ph type="sldNum" sz="quarter" idx="12"/>
          </p:nvPr>
        </p:nvSpPr>
        <p:spPr/>
        <p:txBody>
          <a:bodyPr/>
          <a:lstStyle>
            <a:lvl1pPr>
              <a:defRPr/>
            </a:lvl1pPr>
          </a:lstStyle>
          <a:p>
            <a:pPr>
              <a:defRPr/>
            </a:pPr>
            <a:fld id="{88357749-1D68-4C5A-BE2B-F2441FC7396D}" type="slidenum">
              <a:rPr lang="zh-TW" altLang="en-US"/>
              <a:pPr>
                <a:defRPr/>
              </a:pPr>
              <a:t>‹#›</a:t>
            </a:fld>
            <a:endParaRPr lang="zh-TW" altLang="en-US"/>
          </a:p>
        </p:txBody>
      </p:sp>
    </p:spTree>
    <p:extLst>
      <p:ext uri="{BB962C8B-B14F-4D97-AF65-F5344CB8AC3E}">
        <p14:creationId xmlns:p14="http://schemas.microsoft.com/office/powerpoint/2010/main" val="813438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93423C31-690E-4506-B885-BBF691E0CD3F}" type="datetimeFigureOut">
              <a:rPr lang="zh-TW" altLang="en-US"/>
              <a:pPr>
                <a:defRPr/>
              </a:pPr>
              <a:t>2022/9/26</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D13BCBF1-86EE-4EAB-8EAB-FBD68FBF35B5}" type="slidenum">
              <a:rPr lang="zh-TW" altLang="en-US"/>
              <a:pPr>
                <a:defRPr/>
              </a:pPr>
              <a:t>‹#›</a:t>
            </a:fld>
            <a:endParaRPr lang="zh-TW" altLang="en-US"/>
          </a:p>
        </p:txBody>
      </p:sp>
    </p:spTree>
    <p:extLst>
      <p:ext uri="{BB962C8B-B14F-4D97-AF65-F5344CB8AC3E}">
        <p14:creationId xmlns:p14="http://schemas.microsoft.com/office/powerpoint/2010/main" val="3156385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5C3F108E-50C7-4274-9D08-8F39131B593A}" type="datetimeFigureOut">
              <a:rPr lang="zh-TW" altLang="en-US"/>
              <a:pPr>
                <a:defRPr/>
              </a:pPr>
              <a:t>2022/9/26</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AE5E48B7-2275-4C25-8388-C80BB5AF156A}" type="slidenum">
              <a:rPr lang="zh-TW" altLang="en-US"/>
              <a:pPr>
                <a:defRPr/>
              </a:pPr>
              <a:t>‹#›</a:t>
            </a:fld>
            <a:endParaRPr lang="zh-TW" altLang="en-US"/>
          </a:p>
        </p:txBody>
      </p:sp>
    </p:spTree>
    <p:extLst>
      <p:ext uri="{BB962C8B-B14F-4D97-AF65-F5344CB8AC3E}">
        <p14:creationId xmlns:p14="http://schemas.microsoft.com/office/powerpoint/2010/main" val="3165648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文字版面配置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smtClean="0">
                <a:solidFill>
                  <a:schemeClr val="tx1">
                    <a:tint val="75000"/>
                  </a:schemeClr>
                </a:solidFill>
                <a:latin typeface="+mn-lt"/>
                <a:ea typeface="+mn-ea"/>
              </a:defRPr>
            </a:lvl1pPr>
          </a:lstStyle>
          <a:p>
            <a:pPr>
              <a:defRPr/>
            </a:pPr>
            <a:fld id="{E3C39B77-0F7D-4498-B5B9-3B030CB2911B}" type="datetimeFigureOut">
              <a:rPr lang="zh-TW" altLang="en-US"/>
              <a:pPr>
                <a:defRPr/>
              </a:pPr>
              <a:t>2022/9/26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defRPr>
            </a:lvl1pPr>
          </a:lstStyle>
          <a:p>
            <a:pPr>
              <a:defRPr/>
            </a:pPr>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kumimoji="0" sz="1200" smtClean="0">
                <a:solidFill>
                  <a:schemeClr val="tx1">
                    <a:tint val="75000"/>
                  </a:schemeClr>
                </a:solidFill>
                <a:latin typeface="+mn-lt"/>
                <a:ea typeface="+mn-ea"/>
              </a:defRPr>
            </a:lvl1pPr>
          </a:lstStyle>
          <a:p>
            <a:pPr>
              <a:defRPr/>
            </a:pPr>
            <a:fld id="{F1AACA7F-A463-437F-89D6-28953EA0CA10}"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新細明體" pitchFamily="18" charset="-120"/>
        </a:defRPr>
      </a:lvl2pPr>
      <a:lvl3pPr algn="ctr" rtl="0" fontAlgn="base">
        <a:spcBef>
          <a:spcPct val="0"/>
        </a:spcBef>
        <a:spcAft>
          <a:spcPct val="0"/>
        </a:spcAft>
        <a:defRPr sz="4400">
          <a:solidFill>
            <a:schemeClr val="tx1"/>
          </a:solidFill>
          <a:latin typeface="Calibri" pitchFamily="34" charset="0"/>
          <a:ea typeface="新細明體" pitchFamily="18" charset="-120"/>
        </a:defRPr>
      </a:lvl3pPr>
      <a:lvl4pPr algn="ctr" rtl="0" fontAlgn="base">
        <a:spcBef>
          <a:spcPct val="0"/>
        </a:spcBef>
        <a:spcAft>
          <a:spcPct val="0"/>
        </a:spcAft>
        <a:defRPr sz="4400">
          <a:solidFill>
            <a:schemeClr val="tx1"/>
          </a:solidFill>
          <a:latin typeface="Calibri" pitchFamily="34" charset="0"/>
          <a:ea typeface="新細明體" pitchFamily="18" charset="-120"/>
        </a:defRPr>
      </a:lvl4pPr>
      <a:lvl5pPr algn="ctr" rtl="0" fontAlgn="base">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descr="w-tulip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914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3"/>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8196" name="Rectangle 4"/>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197" name="Rectangle 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smtClean="0"/>
            </a:lvl1pPr>
          </a:lstStyle>
          <a:p>
            <a:pPr>
              <a:defRPr/>
            </a:pPr>
            <a:endParaRPr lang="en-US" altLang="zh-TW">
              <a:solidFill>
                <a:srgbClr val="000000"/>
              </a:solidFill>
              <a:latin typeface="Times New Roman" pitchFamily="18" charset="0"/>
              <a:ea typeface="新細明體" charset="-120"/>
            </a:endParaRPr>
          </a:p>
        </p:txBody>
      </p:sp>
      <p:sp>
        <p:nvSpPr>
          <p:cNvPr id="819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smtClean="0"/>
            </a:lvl1pPr>
          </a:lstStyle>
          <a:p>
            <a:pPr>
              <a:defRPr/>
            </a:pPr>
            <a:endParaRPr lang="en-US" altLang="zh-TW">
              <a:solidFill>
                <a:srgbClr val="000000"/>
              </a:solidFill>
              <a:latin typeface="Times New Roman" pitchFamily="18" charset="0"/>
              <a:ea typeface="新細明體" charset="-120"/>
            </a:endParaRPr>
          </a:p>
        </p:txBody>
      </p:sp>
      <p:sp>
        <p:nvSpPr>
          <p:cNvPr id="8199" name="Rectangle 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smtClean="0"/>
            </a:lvl1pPr>
          </a:lstStyle>
          <a:p>
            <a:pPr>
              <a:defRPr/>
            </a:pPr>
            <a:fld id="{1A057EE3-944B-476E-BDD5-120D7C61F3D0}" type="slidenum">
              <a:rPr lang="en-US" altLang="zh-TW">
                <a:solidFill>
                  <a:srgbClr val="000000"/>
                </a:solidFill>
                <a:latin typeface="Times New Roman" pitchFamily="18" charset="0"/>
                <a:ea typeface="新細明體" charset="-120"/>
              </a:rPr>
              <a:pPr>
                <a:defRPr/>
              </a:pPr>
              <a:t>‹#›</a:t>
            </a:fld>
            <a:endParaRPr lang="en-US" altLang="zh-TW">
              <a:solidFill>
                <a:srgbClr val="000000"/>
              </a:solidFill>
              <a:latin typeface="Times New Roman" pitchFamily="18" charset="0"/>
              <a:ea typeface="新細明體" charset="-120"/>
            </a:endParaRPr>
          </a:p>
        </p:txBody>
      </p:sp>
    </p:spTree>
    <p:extLst>
      <p:ext uri="{BB962C8B-B14F-4D97-AF65-F5344CB8AC3E}">
        <p14:creationId xmlns:p14="http://schemas.microsoft.com/office/powerpoint/2010/main" val="24219982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華康隸書體W7" pitchFamily="49" charset="-120"/>
        </a:defRPr>
      </a:lvl2pPr>
      <a:lvl3pPr algn="ctr" rtl="0" eaLnBrk="0" fontAlgn="base" hangingPunct="0">
        <a:spcBef>
          <a:spcPct val="0"/>
        </a:spcBef>
        <a:spcAft>
          <a:spcPct val="0"/>
        </a:spcAft>
        <a:defRPr kumimoji="1" sz="4400">
          <a:solidFill>
            <a:schemeClr val="tx2"/>
          </a:solidFill>
          <a:latin typeface="Times New Roman" pitchFamily="18" charset="0"/>
          <a:ea typeface="華康隸書體W7" pitchFamily="49" charset="-120"/>
        </a:defRPr>
      </a:lvl3pPr>
      <a:lvl4pPr algn="ctr" rtl="0" eaLnBrk="0" fontAlgn="base" hangingPunct="0">
        <a:spcBef>
          <a:spcPct val="0"/>
        </a:spcBef>
        <a:spcAft>
          <a:spcPct val="0"/>
        </a:spcAft>
        <a:defRPr kumimoji="1" sz="4400">
          <a:solidFill>
            <a:schemeClr val="tx2"/>
          </a:solidFill>
          <a:latin typeface="Times New Roman" pitchFamily="18" charset="0"/>
          <a:ea typeface="華康隸書體W7" pitchFamily="49" charset="-120"/>
        </a:defRPr>
      </a:lvl4pPr>
      <a:lvl5pPr algn="ctr" rtl="0" eaLnBrk="0" fontAlgn="base" hangingPunct="0">
        <a:spcBef>
          <a:spcPct val="0"/>
        </a:spcBef>
        <a:spcAft>
          <a:spcPct val="0"/>
        </a:spcAft>
        <a:defRPr kumimoji="1" sz="4400">
          <a:solidFill>
            <a:schemeClr val="tx2"/>
          </a:solidFill>
          <a:latin typeface="Times New Roman" pitchFamily="18" charset="0"/>
          <a:ea typeface="華康隸書體W7" pitchFamily="49" charset="-120"/>
        </a:defRPr>
      </a:lvl5pPr>
      <a:lvl6pPr marL="457200" algn="ctr" rtl="0" fontAlgn="base">
        <a:spcBef>
          <a:spcPct val="0"/>
        </a:spcBef>
        <a:spcAft>
          <a:spcPct val="0"/>
        </a:spcAft>
        <a:defRPr kumimoji="1" sz="4400">
          <a:solidFill>
            <a:schemeClr val="tx2"/>
          </a:solidFill>
          <a:latin typeface="Times New Roman" pitchFamily="18" charset="0"/>
          <a:ea typeface="華康隸書體W7" pitchFamily="49" charset="-120"/>
        </a:defRPr>
      </a:lvl6pPr>
      <a:lvl7pPr marL="914400" algn="ctr" rtl="0" fontAlgn="base">
        <a:spcBef>
          <a:spcPct val="0"/>
        </a:spcBef>
        <a:spcAft>
          <a:spcPct val="0"/>
        </a:spcAft>
        <a:defRPr kumimoji="1" sz="4400">
          <a:solidFill>
            <a:schemeClr val="tx2"/>
          </a:solidFill>
          <a:latin typeface="Times New Roman" pitchFamily="18" charset="0"/>
          <a:ea typeface="華康隸書體W7" pitchFamily="49" charset="-120"/>
        </a:defRPr>
      </a:lvl7pPr>
      <a:lvl8pPr marL="1371600" algn="ctr" rtl="0" fontAlgn="base">
        <a:spcBef>
          <a:spcPct val="0"/>
        </a:spcBef>
        <a:spcAft>
          <a:spcPct val="0"/>
        </a:spcAft>
        <a:defRPr kumimoji="1" sz="4400">
          <a:solidFill>
            <a:schemeClr val="tx2"/>
          </a:solidFill>
          <a:latin typeface="Times New Roman" pitchFamily="18" charset="0"/>
          <a:ea typeface="華康隸書體W7" pitchFamily="49" charset="-120"/>
        </a:defRPr>
      </a:lvl8pPr>
      <a:lvl9pPr marL="1828800" algn="ctr" rtl="0" fontAlgn="base">
        <a:spcBef>
          <a:spcPct val="0"/>
        </a:spcBef>
        <a:spcAft>
          <a:spcPct val="0"/>
        </a:spcAft>
        <a:defRPr kumimoji="1" sz="4400">
          <a:solidFill>
            <a:schemeClr val="tx2"/>
          </a:solidFill>
          <a:latin typeface="Times New Roman" pitchFamily="18" charset="0"/>
          <a:ea typeface="華康隸書體W7" pitchFamily="49"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新細明體" charset="-120"/>
        </a:defRPr>
      </a:lvl2pPr>
      <a:lvl3pPr marL="1143000" indent="-228600" algn="l" rtl="0" eaLnBrk="0" fontAlgn="base" hangingPunct="0">
        <a:spcBef>
          <a:spcPct val="20000"/>
        </a:spcBef>
        <a:spcAft>
          <a:spcPct val="0"/>
        </a:spcAft>
        <a:buChar char="•"/>
        <a:defRPr kumimoji="1" sz="2400">
          <a:solidFill>
            <a:schemeClr val="tx1"/>
          </a:solidFill>
          <a:latin typeface="+mn-lt"/>
          <a:ea typeface="新細明體" charset="-120"/>
        </a:defRPr>
      </a:lvl3pPr>
      <a:lvl4pPr marL="1600200" indent="-228600" algn="l" rtl="0" eaLnBrk="0" fontAlgn="base" hangingPunct="0">
        <a:spcBef>
          <a:spcPct val="20000"/>
        </a:spcBef>
        <a:spcAft>
          <a:spcPct val="0"/>
        </a:spcAft>
        <a:buChar char="–"/>
        <a:defRPr kumimoji="1" sz="2000">
          <a:solidFill>
            <a:schemeClr val="tx1"/>
          </a:solidFill>
          <a:latin typeface="+mn-lt"/>
          <a:ea typeface="新細明體" charset="-120"/>
        </a:defRPr>
      </a:lvl4pPr>
      <a:lvl5pPr marL="2057400" indent="-228600" algn="l" rtl="0" eaLnBrk="0" fontAlgn="base" hangingPunct="0">
        <a:spcBef>
          <a:spcPct val="20000"/>
        </a:spcBef>
        <a:spcAft>
          <a:spcPct val="0"/>
        </a:spcAft>
        <a:buChar char="»"/>
        <a:defRPr kumimoji="1" sz="2000">
          <a:solidFill>
            <a:schemeClr val="tx1"/>
          </a:solidFill>
          <a:latin typeface="+mn-lt"/>
          <a:ea typeface="新細明體" charset="-120"/>
        </a:defRPr>
      </a:lvl5pPr>
      <a:lvl6pPr marL="2514600" indent="-228600" algn="l" rtl="0" fontAlgn="base">
        <a:spcBef>
          <a:spcPct val="20000"/>
        </a:spcBef>
        <a:spcAft>
          <a:spcPct val="0"/>
        </a:spcAft>
        <a:buChar char="»"/>
        <a:defRPr kumimoji="1" sz="2000">
          <a:solidFill>
            <a:schemeClr val="tx1"/>
          </a:solidFill>
          <a:latin typeface="+mn-lt"/>
          <a:ea typeface="新細明體" charset="-120"/>
        </a:defRPr>
      </a:lvl6pPr>
      <a:lvl7pPr marL="2971800" indent="-228600" algn="l" rtl="0" fontAlgn="base">
        <a:spcBef>
          <a:spcPct val="20000"/>
        </a:spcBef>
        <a:spcAft>
          <a:spcPct val="0"/>
        </a:spcAft>
        <a:buChar char="»"/>
        <a:defRPr kumimoji="1" sz="2000">
          <a:solidFill>
            <a:schemeClr val="tx1"/>
          </a:solidFill>
          <a:latin typeface="+mn-lt"/>
          <a:ea typeface="新細明體" charset="-120"/>
        </a:defRPr>
      </a:lvl7pPr>
      <a:lvl8pPr marL="3429000" indent="-228600" algn="l" rtl="0" fontAlgn="base">
        <a:spcBef>
          <a:spcPct val="20000"/>
        </a:spcBef>
        <a:spcAft>
          <a:spcPct val="0"/>
        </a:spcAft>
        <a:buChar char="»"/>
        <a:defRPr kumimoji="1" sz="2000">
          <a:solidFill>
            <a:schemeClr val="tx1"/>
          </a:solidFill>
          <a:latin typeface="+mn-lt"/>
          <a:ea typeface="新細明體" charset="-120"/>
        </a:defRPr>
      </a:lvl8pPr>
      <a:lvl9pPr marL="3886200" indent="-228600" algn="l" rtl="0" fontAlgn="base">
        <a:spcBef>
          <a:spcPct val="20000"/>
        </a:spcBef>
        <a:spcAft>
          <a:spcPct val="0"/>
        </a:spcAft>
        <a:buChar char="»"/>
        <a:defRPr kumimoji="1" sz="2000">
          <a:solidFill>
            <a:schemeClr val="tx1"/>
          </a:solidFill>
          <a:latin typeface="+mn-lt"/>
          <a:ea typeface="新細明體" charset="-120"/>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文字版面配置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smtClean="0">
                <a:solidFill>
                  <a:schemeClr val="tx1">
                    <a:tint val="75000"/>
                  </a:schemeClr>
                </a:solidFill>
                <a:latin typeface="+mn-lt"/>
                <a:ea typeface="+mn-ea"/>
              </a:defRPr>
            </a:lvl1pPr>
          </a:lstStyle>
          <a:p>
            <a:pPr>
              <a:defRPr/>
            </a:pPr>
            <a:fld id="{E3C39B77-0F7D-4498-B5B9-3B030CB2911B}" type="datetimeFigureOut">
              <a:rPr lang="zh-TW" altLang="en-US">
                <a:solidFill>
                  <a:srgbClr val="240909">
                    <a:tint val="75000"/>
                  </a:srgbClr>
                </a:solidFill>
              </a:rPr>
              <a:pPr>
                <a:defRPr/>
              </a:pPr>
              <a:t>2022/9/26</a:t>
            </a:fld>
            <a:endParaRPr lang="zh-TW" altLang="en-US">
              <a:solidFill>
                <a:srgbClr val="240909">
                  <a:tint val="75000"/>
                </a:srgbClr>
              </a:solidFill>
            </a:endParaRPr>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defRPr>
            </a:lvl1pPr>
          </a:lstStyle>
          <a:p>
            <a:pPr>
              <a:defRPr/>
            </a:pPr>
            <a:endParaRPr lang="zh-TW" altLang="en-US">
              <a:solidFill>
                <a:srgbClr val="240909">
                  <a:tint val="75000"/>
                </a:srgbClr>
              </a:solidFill>
            </a:endParaRPr>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kumimoji="0" sz="1200" smtClean="0">
                <a:solidFill>
                  <a:schemeClr val="tx1">
                    <a:tint val="75000"/>
                  </a:schemeClr>
                </a:solidFill>
                <a:latin typeface="+mn-lt"/>
                <a:ea typeface="+mn-ea"/>
              </a:defRPr>
            </a:lvl1pPr>
          </a:lstStyle>
          <a:p>
            <a:pPr>
              <a:defRPr/>
            </a:pPr>
            <a:fld id="{F1AACA7F-A463-437F-89D6-28953EA0CA10}" type="slidenum">
              <a:rPr lang="zh-TW" altLang="en-US">
                <a:solidFill>
                  <a:srgbClr val="240909">
                    <a:tint val="75000"/>
                  </a:srgbClr>
                </a:solidFill>
              </a:rPr>
              <a:pPr>
                <a:defRPr/>
              </a:pPr>
              <a:t>‹#›</a:t>
            </a:fld>
            <a:endParaRPr lang="zh-TW" altLang="en-US">
              <a:solidFill>
                <a:srgbClr val="240909">
                  <a:tint val="75000"/>
                </a:srgbClr>
              </a:solidFill>
            </a:endParaRPr>
          </a:p>
        </p:txBody>
      </p:sp>
    </p:spTree>
    <p:extLst>
      <p:ext uri="{BB962C8B-B14F-4D97-AF65-F5344CB8AC3E}">
        <p14:creationId xmlns:p14="http://schemas.microsoft.com/office/powerpoint/2010/main" val="265550903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新細明體" pitchFamily="18" charset="-120"/>
        </a:defRPr>
      </a:lvl2pPr>
      <a:lvl3pPr algn="ctr" rtl="0" fontAlgn="base">
        <a:spcBef>
          <a:spcPct val="0"/>
        </a:spcBef>
        <a:spcAft>
          <a:spcPct val="0"/>
        </a:spcAft>
        <a:defRPr sz="4400">
          <a:solidFill>
            <a:schemeClr val="tx1"/>
          </a:solidFill>
          <a:latin typeface="Calibri" pitchFamily="34" charset="0"/>
          <a:ea typeface="新細明體" pitchFamily="18" charset="-120"/>
        </a:defRPr>
      </a:lvl3pPr>
      <a:lvl4pPr algn="ctr" rtl="0" fontAlgn="base">
        <a:spcBef>
          <a:spcPct val="0"/>
        </a:spcBef>
        <a:spcAft>
          <a:spcPct val="0"/>
        </a:spcAft>
        <a:defRPr sz="4400">
          <a:solidFill>
            <a:schemeClr val="tx1"/>
          </a:solidFill>
          <a:latin typeface="Calibri" pitchFamily="34" charset="0"/>
          <a:ea typeface="新細明體" pitchFamily="18" charset="-120"/>
        </a:defRPr>
      </a:lvl4pPr>
      <a:lvl5pPr algn="ctr" rtl="0" fontAlgn="base">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audio" Target="../media/audio1.wav"/><Relationship Id="rId7"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5.bin"/><Relationship Id="rId10" Type="http://schemas.openxmlformats.org/officeDocument/2006/relationships/image" Target="../media/image9.png"/><Relationship Id="rId4" Type="http://schemas.openxmlformats.org/officeDocument/2006/relationships/audio" Target="../media/audio2.wav"/><Relationship Id="rId9"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audio" Target="../media/audio1.wav"/><Relationship Id="rId7"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oleObject" Target="../embeddings/oleObject8.bin"/><Relationship Id="rId4" Type="http://schemas.openxmlformats.org/officeDocument/2006/relationships/audio" Target="../media/audio2.wav"/></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png"/><Relationship Id="rId5" Type="http://schemas.openxmlformats.org/officeDocument/2006/relationships/oleObject" Target="../embeddings/oleObject11.bin"/><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3.png"/><Relationship Id="rId5" Type="http://schemas.openxmlformats.org/officeDocument/2006/relationships/oleObject" Target="../embeddings/oleObject13.bin"/><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diagramData" Target="../diagrams/data14.xml"/><Relationship Id="rId13" Type="http://schemas.openxmlformats.org/officeDocument/2006/relationships/diagramData" Target="../diagrams/data15.xml"/><Relationship Id="rId3" Type="http://schemas.openxmlformats.org/officeDocument/2006/relationships/diagramData" Target="../diagrams/data13.xml"/><Relationship Id="rId7" Type="http://schemas.microsoft.com/office/2007/relationships/diagramDrawing" Target="../diagrams/drawing13.xml"/><Relationship Id="rId12" Type="http://schemas.microsoft.com/office/2007/relationships/diagramDrawing" Target="../diagrams/drawing14.xml"/><Relationship Id="rId17" Type="http://schemas.microsoft.com/office/2007/relationships/diagramDrawing" Target="../diagrams/drawing15.xml"/><Relationship Id="rId2" Type="http://schemas.openxmlformats.org/officeDocument/2006/relationships/image" Target="../media/image4.jpg"/><Relationship Id="rId16" Type="http://schemas.openxmlformats.org/officeDocument/2006/relationships/diagramColors" Target="../diagrams/colors15.xml"/><Relationship Id="rId1" Type="http://schemas.openxmlformats.org/officeDocument/2006/relationships/slideLayout" Target="../slideLayouts/slideLayout2.xml"/><Relationship Id="rId6" Type="http://schemas.openxmlformats.org/officeDocument/2006/relationships/diagramColors" Target="../diagrams/colors13.xml"/><Relationship Id="rId11" Type="http://schemas.openxmlformats.org/officeDocument/2006/relationships/diagramColors" Target="../diagrams/colors14.xml"/><Relationship Id="rId5" Type="http://schemas.openxmlformats.org/officeDocument/2006/relationships/diagramQuickStyle" Target="../diagrams/quickStyle13.xml"/><Relationship Id="rId15" Type="http://schemas.openxmlformats.org/officeDocument/2006/relationships/diagramQuickStyle" Target="../diagrams/quickStyle15.xml"/><Relationship Id="rId10" Type="http://schemas.openxmlformats.org/officeDocument/2006/relationships/diagramQuickStyle" Target="../diagrams/quickStyle14.xml"/><Relationship Id="rId4" Type="http://schemas.openxmlformats.org/officeDocument/2006/relationships/diagramLayout" Target="../diagrams/layout13.xml"/><Relationship Id="rId9" Type="http://schemas.openxmlformats.org/officeDocument/2006/relationships/diagramLayout" Target="../diagrams/layout14.xml"/><Relationship Id="rId14" Type="http://schemas.openxmlformats.org/officeDocument/2006/relationships/diagramLayout" Target="../diagrams/layout15.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46.xml.rels><?xml version="1.0" encoding="UTF-8" standalone="yes"?>
<Relationships xmlns="http://schemas.openxmlformats.org/package/2006/relationships"><Relationship Id="rId8" Type="http://schemas.microsoft.com/office/2007/relationships/diagramDrawing" Target="../diagrams/drawing27.xml"/><Relationship Id="rId3" Type="http://schemas.openxmlformats.org/officeDocument/2006/relationships/image" Target="../media/image4.jpg"/><Relationship Id="rId7" Type="http://schemas.openxmlformats.org/officeDocument/2006/relationships/diagramColors" Target="../diagrams/colors27.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27.xml"/><Relationship Id="rId5" Type="http://schemas.openxmlformats.org/officeDocument/2006/relationships/diagramLayout" Target="../diagrams/layout27.xml"/><Relationship Id="rId4" Type="http://schemas.openxmlformats.org/officeDocument/2006/relationships/diagramData" Target="../diagrams/data2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13.xml"/><Relationship Id="rId7" Type="http://schemas.openxmlformats.org/officeDocument/2006/relationships/oleObject" Target="../embeddings/oleObject2.bin"/><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7.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9.png"/><Relationship Id="rId4" Type="http://schemas.openxmlformats.org/officeDocument/2006/relationships/audio" Target="../media/audio1.wav"/><Relationship Id="rId9"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539552" y="2924944"/>
            <a:ext cx="8280920" cy="1849438"/>
          </a:xfrm>
        </p:spPr>
        <p:txBody>
          <a:bodyPr rtlCol="0">
            <a:normAutofit fontScale="92500"/>
          </a:bodyPr>
          <a:lstStyle/>
          <a:p>
            <a:pPr fontAlgn="auto">
              <a:spcAft>
                <a:spcPts val="0"/>
              </a:spcAft>
              <a:defRPr/>
            </a:pPr>
            <a:r>
              <a:rPr lang="zh-TW" altLang="en-US" sz="8000" dirty="0">
                <a:solidFill>
                  <a:srgbClr val="131827"/>
                </a:solidFill>
                <a:latin typeface="標楷體" panose="03000509000000000000" pitchFamily="65" charset="-120"/>
                <a:ea typeface="標楷體" panose="03000509000000000000" pitchFamily="65" charset="-120"/>
              </a:rPr>
              <a:t>教學的心理學基礎</a:t>
            </a:r>
            <a:r>
              <a:rPr lang="en-US" altLang="zh-TW" sz="8000" dirty="0">
                <a:solidFill>
                  <a:srgbClr val="131827"/>
                </a:solidFill>
                <a:latin typeface="標楷體" panose="03000509000000000000" pitchFamily="65" charset="-120"/>
                <a:ea typeface="標楷體" panose="03000509000000000000" pitchFamily="65" charset="-120"/>
              </a:rPr>
              <a:t>I</a:t>
            </a:r>
            <a:endParaRPr lang="zh-TW" altLang="en-US" sz="8000" dirty="0">
              <a:solidFill>
                <a:srgbClr val="131827"/>
              </a:solidFill>
              <a:latin typeface="標楷體" panose="03000509000000000000" pitchFamily="65" charset="-120"/>
              <a:ea typeface="標楷體" panose="03000509000000000000" pitchFamily="65" charset="-120"/>
            </a:endParaRPr>
          </a:p>
        </p:txBody>
      </p:sp>
      <p:sp>
        <p:nvSpPr>
          <p:cNvPr id="6" name="矩形 5"/>
          <p:cNvSpPr/>
          <p:nvPr/>
        </p:nvSpPr>
        <p:spPr>
          <a:xfrm>
            <a:off x="179512" y="1346835"/>
            <a:ext cx="3262432" cy="1323439"/>
          </a:xfrm>
          <a:prstGeom prst="rect">
            <a:avLst/>
          </a:prstGeom>
        </p:spPr>
        <p:txBody>
          <a:bodyPr wrap="none">
            <a:spAutoFit/>
          </a:bodyPr>
          <a:lstStyle/>
          <a:p>
            <a:r>
              <a:rPr lang="zh-TW" altLang="en-US" sz="8000" dirty="0">
                <a:solidFill>
                  <a:srgbClr val="131827"/>
                </a:solidFill>
                <a:latin typeface="標楷體" panose="03000509000000000000" pitchFamily="65" charset="-120"/>
                <a:ea typeface="標楷體" panose="03000509000000000000" pitchFamily="65" charset="-120"/>
              </a:rPr>
              <a:t>第三章</a:t>
            </a:r>
          </a:p>
        </p:txBody>
      </p:sp>
    </p:spTree>
  </p:cSld>
  <p:clrMapOvr>
    <a:masterClrMapping/>
  </p:clrMapOvr>
  <p:transition spd="slow">
    <p:push dir="r"/>
  </p:transition>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a:xfrm>
            <a:off x="609600" y="304800"/>
            <a:ext cx="7772400" cy="685800"/>
          </a:xfrm>
        </p:spPr>
        <p:txBody>
          <a:bodyPr/>
          <a:lstStyle/>
          <a:p>
            <a:pPr eaLnBrk="1" hangingPunct="1"/>
            <a:r>
              <a:rPr lang="zh-TW" altLang="en-US" sz="3200"/>
              <a:t>古典制約</a:t>
            </a:r>
            <a:r>
              <a:rPr lang="en-US" altLang="zh-TW" sz="3200"/>
              <a:t>--</a:t>
            </a:r>
            <a:r>
              <a:rPr kumimoji="0" lang="zh-TW" altLang="en-US" sz="3200">
                <a:solidFill>
                  <a:schemeClr val="tx1"/>
                </a:solidFill>
              </a:rPr>
              <a:t>制約中</a:t>
            </a:r>
          </a:p>
        </p:txBody>
      </p:sp>
      <p:sp>
        <p:nvSpPr>
          <p:cNvPr id="49155" name="Text Box 3"/>
          <p:cNvSpPr txBox="1">
            <a:spLocks noChangeArrowheads="1"/>
          </p:cNvSpPr>
          <p:nvPr/>
        </p:nvSpPr>
        <p:spPr bwMode="auto">
          <a:xfrm>
            <a:off x="838200" y="3124200"/>
            <a:ext cx="2895600" cy="457200"/>
          </a:xfrm>
          <a:prstGeom prst="rect">
            <a:avLst/>
          </a:prstGeom>
          <a:solidFill>
            <a:srgbClr val="FFFF99"/>
          </a:solidFill>
          <a:ln w="9525">
            <a:solidFill>
              <a:srgbClr val="000000"/>
            </a:solidFill>
            <a:miter lim="800000"/>
            <a:headEnd/>
            <a:tailEnd/>
          </a:ln>
        </p:spPr>
        <p:txBody>
          <a:bodyPr/>
          <a:lstStyle>
            <a:lvl1pPr eaLnBrk="0" hangingPunct="0">
              <a:defRPr kumimoji="1" sz="3200" b="1">
                <a:solidFill>
                  <a:schemeClr val="tx1"/>
                </a:solidFill>
                <a:latin typeface="Times New Roman" pitchFamily="18" charset="0"/>
                <a:ea typeface="新細明體" charset="-120"/>
              </a:defRPr>
            </a:lvl1pPr>
            <a:lvl2pPr marL="742950" indent="-285750" eaLnBrk="0" hangingPunct="0">
              <a:defRPr kumimoji="1" sz="3200" b="1">
                <a:solidFill>
                  <a:schemeClr val="tx1"/>
                </a:solidFill>
                <a:latin typeface="Times New Roman" pitchFamily="18" charset="0"/>
                <a:ea typeface="新細明體" charset="-120"/>
              </a:defRPr>
            </a:lvl2pPr>
            <a:lvl3pPr marL="1143000" indent="-228600" eaLnBrk="0" hangingPunct="0">
              <a:defRPr kumimoji="1" sz="3200" b="1">
                <a:solidFill>
                  <a:schemeClr val="tx1"/>
                </a:solidFill>
                <a:latin typeface="Times New Roman" pitchFamily="18" charset="0"/>
                <a:ea typeface="新細明體" charset="-120"/>
              </a:defRPr>
            </a:lvl3pPr>
            <a:lvl4pPr marL="1600200" indent="-228600" eaLnBrk="0" hangingPunct="0">
              <a:defRPr kumimoji="1" sz="3200" b="1">
                <a:solidFill>
                  <a:schemeClr val="tx1"/>
                </a:solidFill>
                <a:latin typeface="Times New Roman" pitchFamily="18" charset="0"/>
                <a:ea typeface="新細明體" charset="-120"/>
              </a:defRPr>
            </a:lvl4pPr>
            <a:lvl5pPr marL="2057400" indent="-228600" eaLnBrk="0" hangingPunct="0">
              <a:defRPr kumimoji="1" sz="3200" b="1">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9pPr>
          </a:lstStyle>
          <a:p>
            <a:pPr>
              <a:lnSpc>
                <a:spcPct val="112000"/>
              </a:lnSpc>
            </a:pPr>
            <a:r>
              <a:rPr kumimoji="0" lang="zh-TW" altLang="en-US" sz="2000" b="0" dirty="0">
                <a:solidFill>
                  <a:srgbClr val="000000"/>
                </a:solidFill>
              </a:rPr>
              <a:t>非制約刺激 </a:t>
            </a:r>
            <a:r>
              <a:rPr kumimoji="0" lang="en-US" altLang="zh-TW" sz="2000" b="0" dirty="0">
                <a:solidFill>
                  <a:srgbClr val="000000"/>
                </a:solidFill>
              </a:rPr>
              <a:t>UCS (</a:t>
            </a:r>
            <a:r>
              <a:rPr kumimoji="0" lang="zh-TW" altLang="en-US" sz="2000" b="0" dirty="0">
                <a:solidFill>
                  <a:srgbClr val="000000"/>
                </a:solidFill>
              </a:rPr>
              <a:t>食物</a:t>
            </a:r>
            <a:r>
              <a:rPr kumimoji="0" lang="en-US" altLang="zh-TW" sz="2000" b="0" dirty="0">
                <a:solidFill>
                  <a:srgbClr val="000000"/>
                </a:solidFill>
              </a:rPr>
              <a:t>)</a:t>
            </a:r>
          </a:p>
        </p:txBody>
      </p:sp>
      <p:sp>
        <p:nvSpPr>
          <p:cNvPr id="49156" name="Line 4"/>
          <p:cNvSpPr>
            <a:spLocks noChangeShapeType="1"/>
          </p:cNvSpPr>
          <p:nvPr/>
        </p:nvSpPr>
        <p:spPr bwMode="auto">
          <a:xfrm>
            <a:off x="3352800" y="2057400"/>
            <a:ext cx="2590800" cy="16764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3200" b="1">
              <a:solidFill>
                <a:srgbClr val="000000"/>
              </a:solidFill>
              <a:latin typeface="Times New Roman" pitchFamily="18" charset="0"/>
              <a:ea typeface="新細明體" charset="-120"/>
            </a:endParaRPr>
          </a:p>
        </p:txBody>
      </p:sp>
      <p:sp>
        <p:nvSpPr>
          <p:cNvPr id="49157" name="Text Box 5"/>
          <p:cNvSpPr txBox="1">
            <a:spLocks noChangeArrowheads="1"/>
          </p:cNvSpPr>
          <p:nvPr/>
        </p:nvSpPr>
        <p:spPr bwMode="auto">
          <a:xfrm>
            <a:off x="762000" y="5791200"/>
            <a:ext cx="3124200" cy="533400"/>
          </a:xfrm>
          <a:prstGeom prst="rect">
            <a:avLst/>
          </a:prstGeom>
          <a:solidFill>
            <a:srgbClr val="FFCCFF"/>
          </a:solidFill>
          <a:ln w="9525">
            <a:solidFill>
              <a:srgbClr val="000000"/>
            </a:solidFill>
            <a:miter lim="800000"/>
            <a:headEnd/>
            <a:tailEnd/>
          </a:ln>
        </p:spPr>
        <p:txBody>
          <a:bodyPr/>
          <a:lstStyle>
            <a:lvl1pPr eaLnBrk="0" hangingPunct="0">
              <a:defRPr kumimoji="1" sz="3200" b="1">
                <a:solidFill>
                  <a:schemeClr val="tx1"/>
                </a:solidFill>
                <a:latin typeface="Times New Roman" pitchFamily="18" charset="0"/>
                <a:ea typeface="新細明體" charset="-120"/>
              </a:defRPr>
            </a:lvl1pPr>
            <a:lvl2pPr marL="742950" indent="-285750" eaLnBrk="0" hangingPunct="0">
              <a:defRPr kumimoji="1" sz="3200" b="1">
                <a:solidFill>
                  <a:schemeClr val="tx1"/>
                </a:solidFill>
                <a:latin typeface="Times New Roman" pitchFamily="18" charset="0"/>
                <a:ea typeface="新細明體" charset="-120"/>
              </a:defRPr>
            </a:lvl2pPr>
            <a:lvl3pPr marL="1143000" indent="-228600" eaLnBrk="0" hangingPunct="0">
              <a:defRPr kumimoji="1" sz="3200" b="1">
                <a:solidFill>
                  <a:schemeClr val="tx1"/>
                </a:solidFill>
                <a:latin typeface="Times New Roman" pitchFamily="18" charset="0"/>
                <a:ea typeface="新細明體" charset="-120"/>
              </a:defRPr>
            </a:lvl3pPr>
            <a:lvl4pPr marL="1600200" indent="-228600" eaLnBrk="0" hangingPunct="0">
              <a:defRPr kumimoji="1" sz="3200" b="1">
                <a:solidFill>
                  <a:schemeClr val="tx1"/>
                </a:solidFill>
                <a:latin typeface="Times New Roman" pitchFamily="18" charset="0"/>
                <a:ea typeface="新細明體" charset="-120"/>
              </a:defRPr>
            </a:lvl4pPr>
            <a:lvl5pPr marL="2057400" indent="-228600" eaLnBrk="0" hangingPunct="0">
              <a:defRPr kumimoji="1" sz="3200" b="1">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9pPr>
          </a:lstStyle>
          <a:p>
            <a:pPr>
              <a:lnSpc>
                <a:spcPct val="112000"/>
              </a:lnSpc>
            </a:pPr>
            <a:r>
              <a:rPr kumimoji="0" lang="zh-TW" altLang="en-US" sz="2000" b="0">
                <a:solidFill>
                  <a:srgbClr val="000000"/>
                </a:solidFill>
              </a:rPr>
              <a:t>制約刺激 </a:t>
            </a:r>
            <a:r>
              <a:rPr kumimoji="0" lang="en-US" altLang="zh-TW" sz="2000" b="0">
                <a:solidFill>
                  <a:srgbClr val="000000"/>
                </a:solidFill>
              </a:rPr>
              <a:t>CS (</a:t>
            </a:r>
            <a:r>
              <a:rPr kumimoji="0" lang="zh-TW" altLang="en-US" sz="2000" b="0">
                <a:solidFill>
                  <a:srgbClr val="000000"/>
                </a:solidFill>
              </a:rPr>
              <a:t>鈴聲</a:t>
            </a:r>
            <a:r>
              <a:rPr kumimoji="0" lang="en-US" altLang="zh-TW" sz="2000" b="0">
                <a:solidFill>
                  <a:srgbClr val="000000"/>
                </a:solidFill>
              </a:rPr>
              <a:t>)</a:t>
            </a:r>
          </a:p>
        </p:txBody>
      </p:sp>
      <p:sp>
        <p:nvSpPr>
          <p:cNvPr id="49158" name="Line 6"/>
          <p:cNvSpPr>
            <a:spLocks noChangeShapeType="1"/>
          </p:cNvSpPr>
          <p:nvPr/>
        </p:nvSpPr>
        <p:spPr bwMode="auto">
          <a:xfrm flipV="1">
            <a:off x="3352800" y="3962400"/>
            <a:ext cx="2438400" cy="838200"/>
          </a:xfrm>
          <a:prstGeom prst="line">
            <a:avLst/>
          </a:prstGeom>
          <a:noFill/>
          <a:ln w="38100">
            <a:solidFill>
              <a:schemeClr val="accent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TW" altLang="en-US" sz="3200" b="1">
              <a:solidFill>
                <a:srgbClr val="000000"/>
              </a:solidFill>
              <a:latin typeface="Times New Roman" pitchFamily="18" charset="0"/>
              <a:ea typeface="新細明體" charset="-120"/>
            </a:endParaRPr>
          </a:p>
        </p:txBody>
      </p:sp>
      <p:graphicFrame>
        <p:nvGraphicFramePr>
          <p:cNvPr id="49159" name="Object 7"/>
          <p:cNvGraphicFramePr>
            <a:graphicFrameLocks noChangeAspect="1"/>
          </p:cNvGraphicFramePr>
          <p:nvPr/>
        </p:nvGraphicFramePr>
        <p:xfrm>
          <a:off x="1371600" y="1371600"/>
          <a:ext cx="1600200" cy="1577975"/>
        </p:xfrm>
        <a:graphic>
          <a:graphicData uri="http://schemas.openxmlformats.org/presentationml/2006/ole">
            <mc:AlternateContent xmlns:mc="http://schemas.openxmlformats.org/markup-compatibility/2006">
              <mc:Choice xmlns:v="urn:schemas-microsoft-com:vml" Requires="v">
                <p:oleObj spid="_x0000_s4176" name="PhotoImpact" r:id="rId5" imgW="220680" imgH="217080" progId="PI3.Image">
                  <p:embed/>
                </p:oleObj>
              </mc:Choice>
              <mc:Fallback>
                <p:oleObj name="PhotoImpact" r:id="rId5" imgW="220680" imgH="217080" progId="PI3.Imag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1371600"/>
                        <a:ext cx="1600200" cy="157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8"/>
          <p:cNvGrpSpPr>
            <a:grpSpLocks/>
          </p:cNvGrpSpPr>
          <p:nvPr/>
        </p:nvGrpSpPr>
        <p:grpSpPr bwMode="auto">
          <a:xfrm>
            <a:off x="5638800" y="2590800"/>
            <a:ext cx="2406650" cy="1981200"/>
            <a:chOff x="3072" y="912"/>
            <a:chExt cx="1516" cy="1248"/>
          </a:xfrm>
        </p:grpSpPr>
        <p:graphicFrame>
          <p:nvGraphicFramePr>
            <p:cNvPr id="2052" name="Object 9"/>
            <p:cNvGraphicFramePr>
              <a:graphicFrameLocks noChangeAspect="1"/>
            </p:cNvGraphicFramePr>
            <p:nvPr/>
          </p:nvGraphicFramePr>
          <p:xfrm>
            <a:off x="3408" y="912"/>
            <a:ext cx="1180" cy="1248"/>
          </p:xfrm>
          <a:graphic>
            <a:graphicData uri="http://schemas.openxmlformats.org/presentationml/2006/ole">
              <mc:AlternateContent xmlns:mc="http://schemas.openxmlformats.org/markup-compatibility/2006">
                <mc:Choice xmlns:v="urn:schemas-microsoft-com:vml" Requires="v">
                  <p:oleObj spid="_x0000_s4177" name="PhotoImpact" r:id="rId7" imgW="218885" imgH="232197" progId="PI3.Image">
                    <p:embed/>
                  </p:oleObj>
                </mc:Choice>
                <mc:Fallback>
                  <p:oleObj name="PhotoImpact" r:id="rId7" imgW="218885" imgH="232197" progId="PI3.Imag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8" y="912"/>
                          <a:ext cx="1180" cy="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0" name="AutoShape 10"/>
            <p:cNvSpPr>
              <a:spLocks noChangeArrowheads="1"/>
            </p:cNvSpPr>
            <p:nvPr/>
          </p:nvSpPr>
          <p:spPr bwMode="auto">
            <a:xfrm>
              <a:off x="3072" y="1920"/>
              <a:ext cx="624" cy="144"/>
            </a:xfrm>
            <a:prstGeom prst="cloudCallout">
              <a:avLst>
                <a:gd name="adj1" fmla="val 29968"/>
                <a:gd name="adj2" fmla="val -134722"/>
              </a:avLst>
            </a:prstGeom>
            <a:solidFill>
              <a:srgbClr val="CCFFFF"/>
            </a:solidFill>
            <a:ln w="9525">
              <a:solidFill>
                <a:schemeClr val="accent2"/>
              </a:solidFill>
              <a:round/>
              <a:headEnd/>
              <a:tailEnd/>
            </a:ln>
          </p:spPr>
          <p:txBody>
            <a:bodyPr/>
            <a:lstStyle>
              <a:lvl1pPr eaLnBrk="0" hangingPunct="0">
                <a:defRPr kumimoji="1" sz="3200" b="1">
                  <a:solidFill>
                    <a:schemeClr val="tx1"/>
                  </a:solidFill>
                  <a:latin typeface="Times New Roman" pitchFamily="18" charset="0"/>
                  <a:ea typeface="新細明體" charset="-120"/>
                </a:defRPr>
              </a:lvl1pPr>
              <a:lvl2pPr marL="742950" indent="-285750" eaLnBrk="0" hangingPunct="0">
                <a:defRPr kumimoji="1" sz="3200" b="1">
                  <a:solidFill>
                    <a:schemeClr val="tx1"/>
                  </a:solidFill>
                  <a:latin typeface="Times New Roman" pitchFamily="18" charset="0"/>
                  <a:ea typeface="新細明體" charset="-120"/>
                </a:defRPr>
              </a:lvl2pPr>
              <a:lvl3pPr marL="1143000" indent="-228600" eaLnBrk="0" hangingPunct="0">
                <a:defRPr kumimoji="1" sz="3200" b="1">
                  <a:solidFill>
                    <a:schemeClr val="tx1"/>
                  </a:solidFill>
                  <a:latin typeface="Times New Roman" pitchFamily="18" charset="0"/>
                  <a:ea typeface="新細明體" charset="-120"/>
                </a:defRPr>
              </a:lvl3pPr>
              <a:lvl4pPr marL="1600200" indent="-228600" eaLnBrk="0" hangingPunct="0">
                <a:defRPr kumimoji="1" sz="3200" b="1">
                  <a:solidFill>
                    <a:schemeClr val="tx1"/>
                  </a:solidFill>
                  <a:latin typeface="Times New Roman" pitchFamily="18" charset="0"/>
                  <a:ea typeface="新細明體" charset="-120"/>
                </a:defRPr>
              </a:lvl4pPr>
              <a:lvl5pPr marL="2057400" indent="-228600" eaLnBrk="0" hangingPunct="0">
                <a:defRPr kumimoji="1" sz="3200" b="1">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9pPr>
            </a:lstStyle>
            <a:p>
              <a:pPr algn="ctr" eaLnBrk="1" hangingPunct="1"/>
              <a:endParaRPr lang="zh-TW" altLang="zh-TW" sz="2400" b="0">
                <a:solidFill>
                  <a:srgbClr val="000000"/>
                </a:solidFill>
              </a:endParaRPr>
            </a:p>
          </p:txBody>
        </p:sp>
      </p:grpSp>
      <p:sp>
        <p:nvSpPr>
          <p:cNvPr id="49163" name="Text Box 11"/>
          <p:cNvSpPr txBox="1">
            <a:spLocks noChangeArrowheads="1"/>
          </p:cNvSpPr>
          <p:nvPr/>
        </p:nvSpPr>
        <p:spPr bwMode="auto">
          <a:xfrm>
            <a:off x="5486400" y="4572000"/>
            <a:ext cx="3276600" cy="457200"/>
          </a:xfrm>
          <a:prstGeom prst="rect">
            <a:avLst/>
          </a:prstGeom>
          <a:solidFill>
            <a:srgbClr val="FFFF99"/>
          </a:solidFill>
          <a:ln w="9525">
            <a:solidFill>
              <a:srgbClr val="000000"/>
            </a:solidFill>
            <a:miter lim="800000"/>
            <a:headEnd/>
            <a:tailEnd/>
          </a:ln>
        </p:spPr>
        <p:txBody>
          <a:bodyPr/>
          <a:lstStyle>
            <a:lvl1pPr eaLnBrk="0" hangingPunct="0">
              <a:defRPr kumimoji="1" sz="3200" b="1">
                <a:solidFill>
                  <a:schemeClr val="tx1"/>
                </a:solidFill>
                <a:latin typeface="Times New Roman" pitchFamily="18" charset="0"/>
                <a:ea typeface="新細明體" charset="-120"/>
              </a:defRPr>
            </a:lvl1pPr>
            <a:lvl2pPr marL="742950" indent="-285750" eaLnBrk="0" hangingPunct="0">
              <a:defRPr kumimoji="1" sz="3200" b="1">
                <a:solidFill>
                  <a:schemeClr val="tx1"/>
                </a:solidFill>
                <a:latin typeface="Times New Roman" pitchFamily="18" charset="0"/>
                <a:ea typeface="新細明體" charset="-120"/>
              </a:defRPr>
            </a:lvl2pPr>
            <a:lvl3pPr marL="1143000" indent="-228600" eaLnBrk="0" hangingPunct="0">
              <a:defRPr kumimoji="1" sz="3200" b="1">
                <a:solidFill>
                  <a:schemeClr val="tx1"/>
                </a:solidFill>
                <a:latin typeface="Times New Roman" pitchFamily="18" charset="0"/>
                <a:ea typeface="新細明體" charset="-120"/>
              </a:defRPr>
            </a:lvl3pPr>
            <a:lvl4pPr marL="1600200" indent="-228600" eaLnBrk="0" hangingPunct="0">
              <a:defRPr kumimoji="1" sz="3200" b="1">
                <a:solidFill>
                  <a:schemeClr val="tx1"/>
                </a:solidFill>
                <a:latin typeface="Times New Roman" pitchFamily="18" charset="0"/>
                <a:ea typeface="新細明體" charset="-120"/>
              </a:defRPr>
            </a:lvl4pPr>
            <a:lvl5pPr marL="2057400" indent="-228600" eaLnBrk="0" hangingPunct="0">
              <a:defRPr kumimoji="1" sz="3200" b="1">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9pPr>
          </a:lstStyle>
          <a:p>
            <a:pPr>
              <a:lnSpc>
                <a:spcPct val="112000"/>
              </a:lnSpc>
            </a:pPr>
            <a:r>
              <a:rPr kumimoji="0" lang="zh-TW" altLang="en-US" sz="2000" b="0">
                <a:solidFill>
                  <a:srgbClr val="000000"/>
                </a:solidFill>
              </a:rPr>
              <a:t>非制約反應 </a:t>
            </a:r>
            <a:r>
              <a:rPr kumimoji="0" lang="en-US" altLang="zh-TW" sz="2000" b="0">
                <a:solidFill>
                  <a:srgbClr val="000000"/>
                </a:solidFill>
              </a:rPr>
              <a:t>UCR (</a:t>
            </a:r>
            <a:r>
              <a:rPr kumimoji="0" lang="zh-TW" altLang="en-US" sz="2000" b="0">
                <a:solidFill>
                  <a:srgbClr val="000000"/>
                </a:solidFill>
              </a:rPr>
              <a:t>流口水</a:t>
            </a:r>
            <a:r>
              <a:rPr kumimoji="0" lang="en-US" altLang="zh-TW" sz="2000" b="0">
                <a:solidFill>
                  <a:srgbClr val="000000"/>
                </a:solidFill>
              </a:rPr>
              <a:t>)</a:t>
            </a:r>
          </a:p>
        </p:txBody>
      </p:sp>
      <p:graphicFrame>
        <p:nvGraphicFramePr>
          <p:cNvPr id="49164" name="Object 12"/>
          <p:cNvGraphicFramePr>
            <a:graphicFrameLocks noChangeAspect="1"/>
          </p:cNvGraphicFramePr>
          <p:nvPr/>
        </p:nvGraphicFramePr>
        <p:xfrm>
          <a:off x="1143000" y="4114800"/>
          <a:ext cx="1981200" cy="1433513"/>
        </p:xfrm>
        <a:graphic>
          <a:graphicData uri="http://schemas.openxmlformats.org/presentationml/2006/ole">
            <mc:AlternateContent xmlns:mc="http://schemas.openxmlformats.org/markup-compatibility/2006">
              <mc:Choice xmlns:v="urn:schemas-microsoft-com:vml" Requires="v">
                <p:oleObj spid="_x0000_s4178" name="PhotoImpact" r:id="rId9" imgW="1376605" imgH="995345" progId="PI3.Image">
                  <p:embed/>
                </p:oleObj>
              </mc:Choice>
              <mc:Fallback>
                <p:oleObj name="PhotoImpact" r:id="rId9" imgW="1376605" imgH="995345" progId="PI3.Image">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 y="4114800"/>
                        <a:ext cx="1981200"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119247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9159"/>
                                        </p:tgtEl>
                                        <p:attrNameLst>
                                          <p:attrName>style.visibility</p:attrName>
                                        </p:attrNameLst>
                                      </p:cBhvr>
                                      <p:to>
                                        <p:strVal val="visible"/>
                                      </p:to>
                                    </p:set>
                                    <p:animEffect transition="in" filter="dissolve">
                                      <p:cBhvr>
                                        <p:cTn id="7" dur="500"/>
                                        <p:tgtEl>
                                          <p:spTgt spid="491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9164"/>
                                        </p:tgtEl>
                                        <p:attrNameLst>
                                          <p:attrName>style.visibility</p:attrName>
                                        </p:attrNameLst>
                                      </p:cBhvr>
                                      <p:to>
                                        <p:strVal val="visible"/>
                                      </p:to>
                                    </p:set>
                                    <p:animEffect transition="in" filter="dissolve">
                                      <p:cBhvr>
                                        <p:cTn id="12" dur="500"/>
                                        <p:tgtEl>
                                          <p:spTgt spid="49164"/>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49156"/>
                                        </p:tgtEl>
                                        <p:attrNameLst>
                                          <p:attrName>style.visibility</p:attrName>
                                        </p:attrNameLst>
                                      </p:cBhvr>
                                      <p:to>
                                        <p:strVal val="visible"/>
                                      </p:to>
                                    </p:set>
                                    <p:anim calcmode="lin" valueType="num">
                                      <p:cBhvr>
                                        <p:cTn id="17" dur="500" fill="hold"/>
                                        <p:tgtEl>
                                          <p:spTgt spid="49156"/>
                                        </p:tgtEl>
                                        <p:attrNameLst>
                                          <p:attrName>ppt_x</p:attrName>
                                        </p:attrNameLst>
                                      </p:cBhvr>
                                      <p:tavLst>
                                        <p:tav tm="0">
                                          <p:val>
                                            <p:strVal val="#ppt_x-#ppt_w/2"/>
                                          </p:val>
                                        </p:tav>
                                        <p:tav tm="100000">
                                          <p:val>
                                            <p:strVal val="#ppt_x"/>
                                          </p:val>
                                        </p:tav>
                                      </p:tavLst>
                                    </p:anim>
                                    <p:anim calcmode="lin" valueType="num">
                                      <p:cBhvr>
                                        <p:cTn id="18" dur="500" fill="hold"/>
                                        <p:tgtEl>
                                          <p:spTgt spid="49156"/>
                                        </p:tgtEl>
                                        <p:attrNameLst>
                                          <p:attrName>ppt_y</p:attrName>
                                        </p:attrNameLst>
                                      </p:cBhvr>
                                      <p:tavLst>
                                        <p:tav tm="0">
                                          <p:val>
                                            <p:strVal val="#ppt_y"/>
                                          </p:val>
                                        </p:tav>
                                        <p:tav tm="100000">
                                          <p:val>
                                            <p:strVal val="#ppt_y"/>
                                          </p:val>
                                        </p:tav>
                                      </p:tavLst>
                                    </p:anim>
                                    <p:anim calcmode="lin" valueType="num">
                                      <p:cBhvr>
                                        <p:cTn id="19" dur="500" fill="hold"/>
                                        <p:tgtEl>
                                          <p:spTgt spid="49156"/>
                                        </p:tgtEl>
                                        <p:attrNameLst>
                                          <p:attrName>ppt_w</p:attrName>
                                        </p:attrNameLst>
                                      </p:cBhvr>
                                      <p:tavLst>
                                        <p:tav tm="0">
                                          <p:val>
                                            <p:fltVal val="0"/>
                                          </p:val>
                                        </p:tav>
                                        <p:tav tm="100000">
                                          <p:val>
                                            <p:strVal val="#ppt_w"/>
                                          </p:val>
                                        </p:tav>
                                      </p:tavLst>
                                    </p:anim>
                                    <p:anim calcmode="lin" valueType="num">
                                      <p:cBhvr>
                                        <p:cTn id="20" dur="500" fill="hold"/>
                                        <p:tgtEl>
                                          <p:spTgt spid="49156"/>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49158"/>
                                        </p:tgtEl>
                                        <p:attrNameLst>
                                          <p:attrName>style.visibility</p:attrName>
                                        </p:attrNameLst>
                                      </p:cBhvr>
                                      <p:to>
                                        <p:strVal val="visible"/>
                                      </p:to>
                                    </p:set>
                                    <p:anim calcmode="lin" valueType="num">
                                      <p:cBhvr>
                                        <p:cTn id="25" dur="500" fill="hold"/>
                                        <p:tgtEl>
                                          <p:spTgt spid="49158"/>
                                        </p:tgtEl>
                                        <p:attrNameLst>
                                          <p:attrName>ppt_x</p:attrName>
                                        </p:attrNameLst>
                                      </p:cBhvr>
                                      <p:tavLst>
                                        <p:tav tm="0">
                                          <p:val>
                                            <p:strVal val="#ppt_x-#ppt_w/2"/>
                                          </p:val>
                                        </p:tav>
                                        <p:tav tm="100000">
                                          <p:val>
                                            <p:strVal val="#ppt_x"/>
                                          </p:val>
                                        </p:tav>
                                      </p:tavLst>
                                    </p:anim>
                                    <p:anim calcmode="lin" valueType="num">
                                      <p:cBhvr>
                                        <p:cTn id="26" dur="500" fill="hold"/>
                                        <p:tgtEl>
                                          <p:spTgt spid="49158"/>
                                        </p:tgtEl>
                                        <p:attrNameLst>
                                          <p:attrName>ppt_y</p:attrName>
                                        </p:attrNameLst>
                                      </p:cBhvr>
                                      <p:tavLst>
                                        <p:tav tm="0">
                                          <p:val>
                                            <p:strVal val="#ppt_y"/>
                                          </p:val>
                                        </p:tav>
                                        <p:tav tm="100000">
                                          <p:val>
                                            <p:strVal val="#ppt_y"/>
                                          </p:val>
                                        </p:tav>
                                      </p:tavLst>
                                    </p:anim>
                                    <p:anim calcmode="lin" valueType="num">
                                      <p:cBhvr>
                                        <p:cTn id="27" dur="500" fill="hold"/>
                                        <p:tgtEl>
                                          <p:spTgt spid="49158"/>
                                        </p:tgtEl>
                                        <p:attrNameLst>
                                          <p:attrName>ppt_w</p:attrName>
                                        </p:attrNameLst>
                                      </p:cBhvr>
                                      <p:tavLst>
                                        <p:tav tm="0">
                                          <p:val>
                                            <p:fltVal val="0"/>
                                          </p:val>
                                        </p:tav>
                                        <p:tav tm="100000">
                                          <p:val>
                                            <p:strVal val="#ppt_w"/>
                                          </p:val>
                                        </p:tav>
                                      </p:tavLst>
                                    </p:anim>
                                    <p:anim calcmode="lin" valueType="num">
                                      <p:cBhvr>
                                        <p:cTn id="28" dur="500" fill="hold"/>
                                        <p:tgtEl>
                                          <p:spTgt spid="49158"/>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1+#ppt_w/2"/>
                                          </p:val>
                                        </p:tav>
                                        <p:tav tm="100000">
                                          <p:val>
                                            <p:strVal val="#ppt_x"/>
                                          </p:val>
                                        </p:tav>
                                      </p:tavLst>
                                    </p:anim>
                                    <p:anim calcmode="lin" valueType="num">
                                      <p:cBhvr additive="base">
                                        <p:cTn id="34"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4" name="carbrake.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49155"/>
                                        </p:tgtEl>
                                        <p:attrNameLst>
                                          <p:attrName>style.visibility</p:attrName>
                                        </p:attrNameLst>
                                      </p:cBhvr>
                                      <p:to>
                                        <p:strVal val="visible"/>
                                      </p:to>
                                    </p:set>
                                    <p:anim calcmode="lin" valueType="num">
                                      <p:cBhvr additive="base">
                                        <p:cTn id="39" dur="500" fill="hold"/>
                                        <p:tgtEl>
                                          <p:spTgt spid="49155"/>
                                        </p:tgtEl>
                                        <p:attrNameLst>
                                          <p:attrName>ppt_x</p:attrName>
                                        </p:attrNameLst>
                                      </p:cBhvr>
                                      <p:tavLst>
                                        <p:tav tm="0">
                                          <p:val>
                                            <p:strVal val="0-#ppt_w/2"/>
                                          </p:val>
                                        </p:tav>
                                        <p:tav tm="100000">
                                          <p:val>
                                            <p:strVal val="#ppt_x"/>
                                          </p:val>
                                        </p:tav>
                                      </p:tavLst>
                                    </p:anim>
                                    <p:anim calcmode="lin" valueType="num">
                                      <p:cBhvr additive="base">
                                        <p:cTn id="40" dur="500" fill="hold"/>
                                        <p:tgtEl>
                                          <p:spTgt spid="49155"/>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49157"/>
                                        </p:tgtEl>
                                        <p:attrNameLst>
                                          <p:attrName>style.visibility</p:attrName>
                                        </p:attrNameLst>
                                      </p:cBhvr>
                                      <p:to>
                                        <p:strVal val="visible"/>
                                      </p:to>
                                    </p:set>
                                    <p:anim calcmode="lin" valueType="num">
                                      <p:cBhvr additive="base">
                                        <p:cTn id="45" dur="500" fill="hold"/>
                                        <p:tgtEl>
                                          <p:spTgt spid="49157"/>
                                        </p:tgtEl>
                                        <p:attrNameLst>
                                          <p:attrName>ppt_x</p:attrName>
                                        </p:attrNameLst>
                                      </p:cBhvr>
                                      <p:tavLst>
                                        <p:tav tm="0">
                                          <p:val>
                                            <p:strVal val="0-#ppt_w/2"/>
                                          </p:val>
                                        </p:tav>
                                        <p:tav tm="100000">
                                          <p:val>
                                            <p:strVal val="#ppt_x"/>
                                          </p:val>
                                        </p:tav>
                                      </p:tavLst>
                                    </p:anim>
                                    <p:anim calcmode="lin" valueType="num">
                                      <p:cBhvr additive="base">
                                        <p:cTn id="46" dur="500" fill="hold"/>
                                        <p:tgtEl>
                                          <p:spTgt spid="49157"/>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49163"/>
                                        </p:tgtEl>
                                        <p:attrNameLst>
                                          <p:attrName>style.visibility</p:attrName>
                                        </p:attrNameLst>
                                      </p:cBhvr>
                                      <p:to>
                                        <p:strVal val="visible"/>
                                      </p:to>
                                    </p:set>
                                    <p:anim calcmode="lin" valueType="num">
                                      <p:cBhvr additive="base">
                                        <p:cTn id="51" dur="500" fill="hold"/>
                                        <p:tgtEl>
                                          <p:spTgt spid="49163"/>
                                        </p:tgtEl>
                                        <p:attrNameLst>
                                          <p:attrName>ppt_x</p:attrName>
                                        </p:attrNameLst>
                                      </p:cBhvr>
                                      <p:tavLst>
                                        <p:tav tm="0">
                                          <p:val>
                                            <p:strVal val="0-#ppt_w/2"/>
                                          </p:val>
                                        </p:tav>
                                        <p:tav tm="100000">
                                          <p:val>
                                            <p:strVal val="#ppt_x"/>
                                          </p:val>
                                        </p:tav>
                                      </p:tavLst>
                                    </p:anim>
                                    <p:anim calcmode="lin" valueType="num">
                                      <p:cBhvr additive="base">
                                        <p:cTn id="52" dur="500" fill="hold"/>
                                        <p:tgtEl>
                                          <p:spTgt spid="491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nimBg="1" autoUpdateAnimBg="0"/>
      <p:bldP spid="49156" grpId="0" animBg="1"/>
      <p:bldP spid="49157" grpId="0" animBg="1" autoUpdateAnimBg="0"/>
      <p:bldP spid="49158" grpId="0" animBg="1"/>
      <p:bldP spid="49163"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609600" y="304800"/>
            <a:ext cx="7772400" cy="685800"/>
          </a:xfrm>
        </p:spPr>
        <p:txBody>
          <a:bodyPr/>
          <a:lstStyle/>
          <a:p>
            <a:pPr eaLnBrk="1" hangingPunct="1"/>
            <a:r>
              <a:rPr lang="zh-TW" altLang="en-US" sz="3200"/>
              <a:t>古典制約</a:t>
            </a:r>
            <a:r>
              <a:rPr lang="en-US" altLang="zh-TW" sz="3200"/>
              <a:t>--</a:t>
            </a:r>
            <a:r>
              <a:rPr kumimoji="0" lang="zh-TW" altLang="en-US" sz="3200">
                <a:solidFill>
                  <a:schemeClr val="tx1"/>
                </a:solidFill>
              </a:rPr>
              <a:t>制約後</a:t>
            </a:r>
          </a:p>
        </p:txBody>
      </p:sp>
      <p:sp>
        <p:nvSpPr>
          <p:cNvPr id="3077" name="Text Box 3"/>
          <p:cNvSpPr txBox="1">
            <a:spLocks noChangeArrowheads="1"/>
          </p:cNvSpPr>
          <p:nvPr/>
        </p:nvSpPr>
        <p:spPr bwMode="auto">
          <a:xfrm>
            <a:off x="685800" y="4572000"/>
            <a:ext cx="3124200" cy="457200"/>
          </a:xfrm>
          <a:prstGeom prst="rect">
            <a:avLst/>
          </a:prstGeom>
          <a:solidFill>
            <a:srgbClr val="FFCCFF"/>
          </a:solidFill>
          <a:ln w="9525">
            <a:solidFill>
              <a:srgbClr val="000000"/>
            </a:solidFill>
            <a:miter lim="800000"/>
            <a:headEnd/>
            <a:tailEnd/>
          </a:ln>
        </p:spPr>
        <p:txBody>
          <a:bodyPr/>
          <a:lstStyle>
            <a:lvl1pPr eaLnBrk="0" hangingPunct="0">
              <a:defRPr kumimoji="1" sz="3200" b="1">
                <a:solidFill>
                  <a:schemeClr val="tx1"/>
                </a:solidFill>
                <a:latin typeface="Times New Roman" pitchFamily="18" charset="0"/>
                <a:ea typeface="新細明體" charset="-120"/>
              </a:defRPr>
            </a:lvl1pPr>
            <a:lvl2pPr marL="742950" indent="-285750" eaLnBrk="0" hangingPunct="0">
              <a:defRPr kumimoji="1" sz="3200" b="1">
                <a:solidFill>
                  <a:schemeClr val="tx1"/>
                </a:solidFill>
                <a:latin typeface="Times New Roman" pitchFamily="18" charset="0"/>
                <a:ea typeface="新細明體" charset="-120"/>
              </a:defRPr>
            </a:lvl2pPr>
            <a:lvl3pPr marL="1143000" indent="-228600" eaLnBrk="0" hangingPunct="0">
              <a:defRPr kumimoji="1" sz="3200" b="1">
                <a:solidFill>
                  <a:schemeClr val="tx1"/>
                </a:solidFill>
                <a:latin typeface="Times New Roman" pitchFamily="18" charset="0"/>
                <a:ea typeface="新細明體" charset="-120"/>
              </a:defRPr>
            </a:lvl3pPr>
            <a:lvl4pPr marL="1600200" indent="-228600" eaLnBrk="0" hangingPunct="0">
              <a:defRPr kumimoji="1" sz="3200" b="1">
                <a:solidFill>
                  <a:schemeClr val="tx1"/>
                </a:solidFill>
                <a:latin typeface="Times New Roman" pitchFamily="18" charset="0"/>
                <a:ea typeface="新細明體" charset="-120"/>
              </a:defRPr>
            </a:lvl4pPr>
            <a:lvl5pPr marL="2057400" indent="-228600" eaLnBrk="0" hangingPunct="0">
              <a:defRPr kumimoji="1" sz="3200" b="1">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9pPr>
          </a:lstStyle>
          <a:p>
            <a:pPr>
              <a:lnSpc>
                <a:spcPct val="112000"/>
              </a:lnSpc>
            </a:pPr>
            <a:r>
              <a:rPr kumimoji="0" lang="zh-TW" altLang="en-US" sz="2000" b="0" dirty="0">
                <a:solidFill>
                  <a:srgbClr val="000000"/>
                </a:solidFill>
              </a:rPr>
              <a:t>制約刺激 </a:t>
            </a:r>
            <a:r>
              <a:rPr kumimoji="0" lang="en-US" altLang="zh-TW" sz="2000" b="0" dirty="0">
                <a:solidFill>
                  <a:srgbClr val="000000"/>
                </a:solidFill>
              </a:rPr>
              <a:t>CS (</a:t>
            </a:r>
            <a:r>
              <a:rPr kumimoji="0" lang="zh-TW" altLang="en-US" sz="2000" b="0" dirty="0">
                <a:solidFill>
                  <a:srgbClr val="000000"/>
                </a:solidFill>
              </a:rPr>
              <a:t>鈴聲</a:t>
            </a:r>
            <a:r>
              <a:rPr kumimoji="0" lang="en-US" altLang="zh-TW" sz="2000" b="0" dirty="0">
                <a:solidFill>
                  <a:srgbClr val="000000"/>
                </a:solidFill>
              </a:rPr>
              <a:t>)</a:t>
            </a:r>
          </a:p>
        </p:txBody>
      </p:sp>
      <p:sp>
        <p:nvSpPr>
          <p:cNvPr id="50180" name="Line 4"/>
          <p:cNvSpPr>
            <a:spLocks noChangeShapeType="1"/>
          </p:cNvSpPr>
          <p:nvPr/>
        </p:nvSpPr>
        <p:spPr bwMode="auto">
          <a:xfrm>
            <a:off x="3505200" y="3733800"/>
            <a:ext cx="23622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3200" b="1">
              <a:solidFill>
                <a:srgbClr val="000000"/>
              </a:solidFill>
              <a:latin typeface="Times New Roman" pitchFamily="18" charset="0"/>
              <a:ea typeface="新細明體" charset="-120"/>
            </a:endParaRPr>
          </a:p>
        </p:txBody>
      </p:sp>
      <p:grpSp>
        <p:nvGrpSpPr>
          <p:cNvPr id="2" name="Group 5"/>
          <p:cNvGrpSpPr>
            <a:grpSpLocks/>
          </p:cNvGrpSpPr>
          <p:nvPr/>
        </p:nvGrpSpPr>
        <p:grpSpPr bwMode="auto">
          <a:xfrm>
            <a:off x="5638800" y="2590800"/>
            <a:ext cx="2406650" cy="1981200"/>
            <a:chOff x="3072" y="912"/>
            <a:chExt cx="1516" cy="1248"/>
          </a:xfrm>
        </p:grpSpPr>
        <p:graphicFrame>
          <p:nvGraphicFramePr>
            <p:cNvPr id="3075" name="Object 6"/>
            <p:cNvGraphicFramePr>
              <a:graphicFrameLocks noChangeAspect="1"/>
            </p:cNvGraphicFramePr>
            <p:nvPr/>
          </p:nvGraphicFramePr>
          <p:xfrm>
            <a:off x="3408" y="912"/>
            <a:ext cx="1180" cy="1248"/>
          </p:xfrm>
          <a:graphic>
            <a:graphicData uri="http://schemas.openxmlformats.org/presentationml/2006/ole">
              <mc:AlternateContent xmlns:mc="http://schemas.openxmlformats.org/markup-compatibility/2006">
                <mc:Choice xmlns:v="urn:schemas-microsoft-com:vml" Requires="v">
                  <p:oleObj spid="_x0000_s5175" name="PhotoImpact" r:id="rId5" imgW="218885" imgH="232197" progId="PI3.Image">
                    <p:embed/>
                  </p:oleObj>
                </mc:Choice>
                <mc:Fallback>
                  <p:oleObj name="PhotoImpact" r:id="rId5" imgW="218885" imgH="232197" progId="PI3.Imag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8" y="912"/>
                          <a:ext cx="1180" cy="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1" name="AutoShape 7"/>
            <p:cNvSpPr>
              <a:spLocks noChangeArrowheads="1"/>
            </p:cNvSpPr>
            <p:nvPr/>
          </p:nvSpPr>
          <p:spPr bwMode="auto">
            <a:xfrm>
              <a:off x="3072" y="1920"/>
              <a:ext cx="624" cy="144"/>
            </a:xfrm>
            <a:prstGeom prst="cloudCallout">
              <a:avLst>
                <a:gd name="adj1" fmla="val 29968"/>
                <a:gd name="adj2" fmla="val -134722"/>
              </a:avLst>
            </a:prstGeom>
            <a:solidFill>
              <a:srgbClr val="CCFFFF"/>
            </a:solidFill>
            <a:ln w="9525">
              <a:solidFill>
                <a:schemeClr val="accent2"/>
              </a:solidFill>
              <a:round/>
              <a:headEnd/>
              <a:tailEnd/>
            </a:ln>
          </p:spPr>
          <p:txBody>
            <a:bodyPr/>
            <a:lstStyle>
              <a:lvl1pPr eaLnBrk="0" hangingPunct="0">
                <a:defRPr kumimoji="1" sz="3200" b="1">
                  <a:solidFill>
                    <a:schemeClr val="tx1"/>
                  </a:solidFill>
                  <a:latin typeface="Times New Roman" pitchFamily="18" charset="0"/>
                  <a:ea typeface="新細明體" charset="-120"/>
                </a:defRPr>
              </a:lvl1pPr>
              <a:lvl2pPr marL="742950" indent="-285750" eaLnBrk="0" hangingPunct="0">
                <a:defRPr kumimoji="1" sz="3200" b="1">
                  <a:solidFill>
                    <a:schemeClr val="tx1"/>
                  </a:solidFill>
                  <a:latin typeface="Times New Roman" pitchFamily="18" charset="0"/>
                  <a:ea typeface="新細明體" charset="-120"/>
                </a:defRPr>
              </a:lvl2pPr>
              <a:lvl3pPr marL="1143000" indent="-228600" eaLnBrk="0" hangingPunct="0">
                <a:defRPr kumimoji="1" sz="3200" b="1">
                  <a:solidFill>
                    <a:schemeClr val="tx1"/>
                  </a:solidFill>
                  <a:latin typeface="Times New Roman" pitchFamily="18" charset="0"/>
                  <a:ea typeface="新細明體" charset="-120"/>
                </a:defRPr>
              </a:lvl3pPr>
              <a:lvl4pPr marL="1600200" indent="-228600" eaLnBrk="0" hangingPunct="0">
                <a:defRPr kumimoji="1" sz="3200" b="1">
                  <a:solidFill>
                    <a:schemeClr val="tx1"/>
                  </a:solidFill>
                  <a:latin typeface="Times New Roman" pitchFamily="18" charset="0"/>
                  <a:ea typeface="新細明體" charset="-120"/>
                </a:defRPr>
              </a:lvl4pPr>
              <a:lvl5pPr marL="2057400" indent="-228600" eaLnBrk="0" hangingPunct="0">
                <a:defRPr kumimoji="1" sz="3200" b="1">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9pPr>
            </a:lstStyle>
            <a:p>
              <a:pPr algn="ctr" eaLnBrk="1" hangingPunct="1"/>
              <a:endParaRPr lang="zh-TW" altLang="zh-TW" sz="2400" b="0">
                <a:solidFill>
                  <a:srgbClr val="000000"/>
                </a:solidFill>
              </a:endParaRPr>
            </a:p>
          </p:txBody>
        </p:sp>
      </p:grpSp>
      <p:sp>
        <p:nvSpPr>
          <p:cNvPr id="3080" name="Text Box 8"/>
          <p:cNvSpPr txBox="1">
            <a:spLocks noChangeArrowheads="1"/>
          </p:cNvSpPr>
          <p:nvPr/>
        </p:nvSpPr>
        <p:spPr bwMode="auto">
          <a:xfrm>
            <a:off x="5486400" y="4572000"/>
            <a:ext cx="3276600" cy="457200"/>
          </a:xfrm>
          <a:prstGeom prst="rect">
            <a:avLst/>
          </a:prstGeom>
          <a:solidFill>
            <a:srgbClr val="FFCCFF"/>
          </a:solidFill>
          <a:ln w="9525">
            <a:solidFill>
              <a:srgbClr val="000000"/>
            </a:solidFill>
            <a:miter lim="800000"/>
            <a:headEnd/>
            <a:tailEnd/>
          </a:ln>
        </p:spPr>
        <p:txBody>
          <a:bodyPr/>
          <a:lstStyle>
            <a:lvl1pPr eaLnBrk="0" hangingPunct="0">
              <a:defRPr kumimoji="1" sz="3200" b="1">
                <a:solidFill>
                  <a:schemeClr val="tx1"/>
                </a:solidFill>
                <a:latin typeface="Times New Roman" pitchFamily="18" charset="0"/>
                <a:ea typeface="新細明體" charset="-120"/>
              </a:defRPr>
            </a:lvl1pPr>
            <a:lvl2pPr marL="742950" indent="-285750" eaLnBrk="0" hangingPunct="0">
              <a:defRPr kumimoji="1" sz="3200" b="1">
                <a:solidFill>
                  <a:schemeClr val="tx1"/>
                </a:solidFill>
                <a:latin typeface="Times New Roman" pitchFamily="18" charset="0"/>
                <a:ea typeface="新細明體" charset="-120"/>
              </a:defRPr>
            </a:lvl2pPr>
            <a:lvl3pPr marL="1143000" indent="-228600" eaLnBrk="0" hangingPunct="0">
              <a:defRPr kumimoji="1" sz="3200" b="1">
                <a:solidFill>
                  <a:schemeClr val="tx1"/>
                </a:solidFill>
                <a:latin typeface="Times New Roman" pitchFamily="18" charset="0"/>
                <a:ea typeface="新細明體" charset="-120"/>
              </a:defRPr>
            </a:lvl3pPr>
            <a:lvl4pPr marL="1600200" indent="-228600" eaLnBrk="0" hangingPunct="0">
              <a:defRPr kumimoji="1" sz="3200" b="1">
                <a:solidFill>
                  <a:schemeClr val="tx1"/>
                </a:solidFill>
                <a:latin typeface="Times New Roman" pitchFamily="18" charset="0"/>
                <a:ea typeface="新細明體" charset="-120"/>
              </a:defRPr>
            </a:lvl4pPr>
            <a:lvl5pPr marL="2057400" indent="-228600" eaLnBrk="0" hangingPunct="0">
              <a:defRPr kumimoji="1" sz="3200" b="1">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9pPr>
          </a:lstStyle>
          <a:p>
            <a:pPr>
              <a:lnSpc>
                <a:spcPct val="112000"/>
              </a:lnSpc>
            </a:pPr>
            <a:r>
              <a:rPr kumimoji="0" lang="zh-TW" altLang="en-US" sz="2000" b="0" dirty="0">
                <a:solidFill>
                  <a:srgbClr val="000000"/>
                </a:solidFill>
              </a:rPr>
              <a:t>制約反應 </a:t>
            </a:r>
            <a:r>
              <a:rPr kumimoji="0" lang="en-US" altLang="zh-TW" sz="2000" b="0" dirty="0">
                <a:solidFill>
                  <a:srgbClr val="000000"/>
                </a:solidFill>
              </a:rPr>
              <a:t>CR (</a:t>
            </a:r>
            <a:r>
              <a:rPr kumimoji="0" lang="zh-TW" altLang="en-US" sz="2000" b="0" dirty="0">
                <a:solidFill>
                  <a:srgbClr val="000000"/>
                </a:solidFill>
              </a:rPr>
              <a:t>流口水</a:t>
            </a:r>
            <a:r>
              <a:rPr kumimoji="0" lang="en-US" altLang="zh-TW" sz="2000" b="0" dirty="0">
                <a:solidFill>
                  <a:srgbClr val="000000"/>
                </a:solidFill>
              </a:rPr>
              <a:t>)</a:t>
            </a:r>
          </a:p>
        </p:txBody>
      </p:sp>
      <p:graphicFrame>
        <p:nvGraphicFramePr>
          <p:cNvPr id="50185" name="Object 9"/>
          <p:cNvGraphicFramePr>
            <a:graphicFrameLocks noChangeAspect="1"/>
          </p:cNvGraphicFramePr>
          <p:nvPr/>
        </p:nvGraphicFramePr>
        <p:xfrm>
          <a:off x="1066800" y="2819400"/>
          <a:ext cx="1981200" cy="1433513"/>
        </p:xfrm>
        <a:graphic>
          <a:graphicData uri="http://schemas.openxmlformats.org/presentationml/2006/ole">
            <mc:AlternateContent xmlns:mc="http://schemas.openxmlformats.org/markup-compatibility/2006">
              <mc:Choice xmlns:v="urn:schemas-microsoft-com:vml" Requires="v">
                <p:oleObj spid="_x0000_s5176" name="PhotoImpact" r:id="rId7" imgW="1376605" imgH="995345" progId="PI3.Image">
                  <p:embed/>
                </p:oleObj>
              </mc:Choice>
              <mc:Fallback>
                <p:oleObj name="PhotoImpact" r:id="rId7" imgW="1376605" imgH="995345" progId="PI3.Imag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2819400"/>
                        <a:ext cx="1981200"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60489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0185"/>
                                        </p:tgtEl>
                                        <p:attrNameLst>
                                          <p:attrName>style.visibility</p:attrName>
                                        </p:attrNameLst>
                                      </p:cBhvr>
                                      <p:to>
                                        <p:strVal val="visible"/>
                                      </p:to>
                                    </p:set>
                                    <p:animEffect transition="in" filter="dissolve">
                                      <p:cBhvr>
                                        <p:cTn id="7" dur="500"/>
                                        <p:tgtEl>
                                          <p:spTgt spid="50185"/>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50180"/>
                                        </p:tgtEl>
                                        <p:attrNameLst>
                                          <p:attrName>style.visibility</p:attrName>
                                        </p:attrNameLst>
                                      </p:cBhvr>
                                      <p:to>
                                        <p:strVal val="visible"/>
                                      </p:to>
                                    </p:set>
                                    <p:anim calcmode="lin" valueType="num">
                                      <p:cBhvr>
                                        <p:cTn id="12" dur="500" fill="hold"/>
                                        <p:tgtEl>
                                          <p:spTgt spid="50180"/>
                                        </p:tgtEl>
                                        <p:attrNameLst>
                                          <p:attrName>ppt_x</p:attrName>
                                        </p:attrNameLst>
                                      </p:cBhvr>
                                      <p:tavLst>
                                        <p:tav tm="0">
                                          <p:val>
                                            <p:strVal val="#ppt_x-#ppt_w/2"/>
                                          </p:val>
                                        </p:tav>
                                        <p:tav tm="100000">
                                          <p:val>
                                            <p:strVal val="#ppt_x"/>
                                          </p:val>
                                        </p:tav>
                                      </p:tavLst>
                                    </p:anim>
                                    <p:anim calcmode="lin" valueType="num">
                                      <p:cBhvr>
                                        <p:cTn id="13" dur="500" fill="hold"/>
                                        <p:tgtEl>
                                          <p:spTgt spid="50180"/>
                                        </p:tgtEl>
                                        <p:attrNameLst>
                                          <p:attrName>ppt_y</p:attrName>
                                        </p:attrNameLst>
                                      </p:cBhvr>
                                      <p:tavLst>
                                        <p:tav tm="0">
                                          <p:val>
                                            <p:strVal val="#ppt_y"/>
                                          </p:val>
                                        </p:tav>
                                        <p:tav tm="100000">
                                          <p:val>
                                            <p:strVal val="#ppt_y"/>
                                          </p:val>
                                        </p:tav>
                                      </p:tavLst>
                                    </p:anim>
                                    <p:anim calcmode="lin" valueType="num">
                                      <p:cBhvr>
                                        <p:cTn id="14" dur="500" fill="hold"/>
                                        <p:tgtEl>
                                          <p:spTgt spid="50180"/>
                                        </p:tgtEl>
                                        <p:attrNameLst>
                                          <p:attrName>ppt_w</p:attrName>
                                        </p:attrNameLst>
                                      </p:cBhvr>
                                      <p:tavLst>
                                        <p:tav tm="0">
                                          <p:val>
                                            <p:fltVal val="0"/>
                                          </p:val>
                                        </p:tav>
                                        <p:tav tm="100000">
                                          <p:val>
                                            <p:strVal val="#ppt_w"/>
                                          </p:val>
                                        </p:tav>
                                      </p:tavLst>
                                    </p:anim>
                                    <p:anim calcmode="lin" valueType="num">
                                      <p:cBhvr>
                                        <p:cTn id="15" dur="500" fill="hold"/>
                                        <p:tgtEl>
                                          <p:spTgt spid="50180"/>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2"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1+#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4"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r="-7000"/>
          </a:stretch>
        </a:blipFill>
        <a:effectLst/>
      </p:bgPr>
    </p:bg>
    <p:spTree>
      <p:nvGrpSpPr>
        <p:cNvPr id="1" name=""/>
        <p:cNvGrpSpPr/>
        <p:nvPr/>
      </p:nvGrpSpPr>
      <p:grpSpPr>
        <a:xfrm>
          <a:off x="0" y="0"/>
          <a:ext cx="0" cy="0"/>
          <a:chOff x="0" y="0"/>
          <a:chExt cx="0" cy="0"/>
        </a:xfrm>
      </p:grpSpPr>
      <p:sp>
        <p:nvSpPr>
          <p:cNvPr id="5" name="矩形 4"/>
          <p:cNvSpPr/>
          <p:nvPr/>
        </p:nvSpPr>
        <p:spPr>
          <a:xfrm>
            <a:off x="108532" y="260648"/>
            <a:ext cx="6783635" cy="707886"/>
          </a:xfrm>
          <a:prstGeom prst="rect">
            <a:avLst/>
          </a:prstGeom>
          <a:effectLst/>
        </p:spPr>
        <p:txBody>
          <a:bodyPr wrap="square">
            <a:spAutoFit/>
          </a:bodyPr>
          <a:lstStyle/>
          <a:p>
            <a:pPr fontAlgn="auto">
              <a:spcBef>
                <a:spcPts val="0"/>
              </a:spcBef>
              <a:spcAft>
                <a:spcPts val="0"/>
              </a:spcAft>
              <a:defRPr/>
            </a:pPr>
            <a:r>
              <a:rPr kumimoji="0" lang="zh-TW" altLang="en-US" sz="4000" dirty="0">
                <a:solidFill>
                  <a:srgbClr val="660066"/>
                </a:solidFill>
                <a:latin typeface="標楷體" panose="03000509000000000000" pitchFamily="65" charset="-120"/>
                <a:ea typeface="標楷體" panose="03000509000000000000" pitchFamily="65" charset="-120"/>
              </a:rPr>
              <a:t>二、</a:t>
            </a:r>
            <a:r>
              <a:rPr kumimoji="0" lang="en-US" altLang="zh-TW" sz="4000" dirty="0">
                <a:solidFill>
                  <a:srgbClr val="660066"/>
                </a:solidFill>
                <a:latin typeface="Times New Roman" panose="02020603050405020304" pitchFamily="18" charset="0"/>
                <a:ea typeface="標楷體" panose="03000509000000000000" pitchFamily="65" charset="-120"/>
                <a:cs typeface="Times New Roman" panose="02020603050405020304" pitchFamily="18" charset="0"/>
              </a:rPr>
              <a:t>Watson</a:t>
            </a:r>
            <a:r>
              <a:rPr kumimoji="0" lang="zh-TW" altLang="en-US" sz="4000" dirty="0">
                <a:solidFill>
                  <a:srgbClr val="660066"/>
                </a:solidFill>
                <a:latin typeface="標楷體" panose="03000509000000000000" pitchFamily="65" charset="-120"/>
                <a:ea typeface="標楷體" panose="03000509000000000000" pitchFamily="65" charset="-120"/>
              </a:rPr>
              <a:t>的行為論</a:t>
            </a:r>
          </a:p>
        </p:txBody>
      </p:sp>
      <p:sp>
        <p:nvSpPr>
          <p:cNvPr id="6" name="矩形 5"/>
          <p:cNvSpPr/>
          <p:nvPr/>
        </p:nvSpPr>
        <p:spPr>
          <a:xfrm>
            <a:off x="840198" y="1435449"/>
            <a:ext cx="7488832" cy="1384995"/>
          </a:xfrm>
          <a:prstGeom prst="rect">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wrap="square">
            <a:spAutoFit/>
          </a:bodyPr>
          <a:lstStyle/>
          <a:p>
            <a:pPr marL="285750" indent="-285750">
              <a:buFont typeface="Wingdings" panose="05000000000000000000" pitchFamily="2" charset="2"/>
              <a:buChar char="Ø"/>
            </a:pPr>
            <a:r>
              <a:rPr lang="en-US" altLang="zh-TW" sz="2800" dirty="0">
                <a:solidFill>
                  <a:srgbClr val="240909"/>
                </a:solidFill>
                <a:latin typeface="Times New Roman" panose="02020603050405020304" pitchFamily="18" charset="0"/>
                <a:ea typeface="標楷體" panose="03000509000000000000" pitchFamily="65" charset="-120"/>
                <a:cs typeface="Times New Roman" panose="02020603050405020304" pitchFamily="18" charset="0"/>
              </a:rPr>
              <a:t>Watson</a:t>
            </a:r>
            <a:r>
              <a:rPr lang="zh-TW" altLang="en-US" sz="2800" dirty="0">
                <a:solidFill>
                  <a:srgbClr val="240909"/>
                </a:solidFill>
                <a:latin typeface="Times New Roman" panose="02020603050405020304" pitchFamily="18" charset="0"/>
                <a:ea typeface="標楷體" panose="03000509000000000000" pitchFamily="65" charset="-120"/>
                <a:cs typeface="Times New Roman" panose="02020603050405020304" pitchFamily="18" charset="0"/>
              </a:rPr>
              <a:t>把</a:t>
            </a:r>
            <a:r>
              <a:rPr lang="en-US" altLang="zh-TW" sz="2800" dirty="0">
                <a:solidFill>
                  <a:srgbClr val="240909"/>
                </a:solidFill>
                <a:latin typeface="Times New Roman" panose="02020603050405020304" pitchFamily="18" charset="0"/>
                <a:ea typeface="標楷體" panose="03000509000000000000" pitchFamily="65" charset="-120"/>
                <a:cs typeface="Times New Roman" panose="02020603050405020304" pitchFamily="18" charset="0"/>
              </a:rPr>
              <a:t>Pavlov</a:t>
            </a:r>
            <a:r>
              <a:rPr lang="zh-TW" altLang="en-US" sz="2800" dirty="0">
                <a:solidFill>
                  <a:srgbClr val="240909"/>
                </a:solidFill>
                <a:latin typeface="Times New Roman" panose="02020603050405020304" pitchFamily="18" charset="0"/>
                <a:ea typeface="標楷體" panose="03000509000000000000" pitchFamily="65" charset="-120"/>
                <a:cs typeface="Times New Roman" panose="02020603050405020304" pitchFamily="18" charset="0"/>
              </a:rPr>
              <a:t>的動物實驗應用到人類的實驗，主張心理學家應該把期望僅限於可觀察的行為</a:t>
            </a:r>
            <a:r>
              <a:rPr lang="en-US" altLang="zh-TW" sz="2800" dirty="0">
                <a:solidFill>
                  <a:srgbClr val="240909"/>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dirty="0">
                <a:solidFill>
                  <a:srgbClr val="240909"/>
                </a:solidFill>
                <a:latin typeface="Times New Roman" panose="02020603050405020304" pitchFamily="18" charset="0"/>
                <a:ea typeface="標楷體" panose="03000509000000000000" pitchFamily="65" charset="-120"/>
                <a:cs typeface="Times New Roman" panose="02020603050405020304" pitchFamily="18" charset="0"/>
              </a:rPr>
              <a:t>一種行為論的觀點。</a:t>
            </a:r>
            <a:endParaRPr lang="zh-TW" altLang="en-US" sz="2800" dirty="0">
              <a:solidFill>
                <a:srgbClr val="240909"/>
              </a:solidFill>
              <a:latin typeface="標楷體" panose="03000509000000000000" pitchFamily="65" charset="-120"/>
              <a:ea typeface="標楷體" panose="03000509000000000000" pitchFamily="65" charset="-120"/>
            </a:endParaRPr>
          </a:p>
        </p:txBody>
      </p:sp>
      <p:sp>
        <p:nvSpPr>
          <p:cNvPr id="2" name="矩形 1"/>
          <p:cNvSpPr/>
          <p:nvPr/>
        </p:nvSpPr>
        <p:spPr>
          <a:xfrm>
            <a:off x="857651" y="3356992"/>
            <a:ext cx="7488832" cy="3108543"/>
          </a:xfrm>
          <a:prstGeom prst="rect">
            <a:avLst/>
          </a:prstGeom>
          <a:scene3d>
            <a:camera prst="orthographicFront"/>
            <a:lightRig rig="threePt" dir="t"/>
          </a:scene3d>
          <a:sp3d>
            <a:bevelT w="165100" prst="coolSlant"/>
          </a:sp3d>
        </p:spPr>
        <p:style>
          <a:lnRef idx="1">
            <a:schemeClr val="accent4"/>
          </a:lnRef>
          <a:fillRef idx="2">
            <a:schemeClr val="accent4"/>
          </a:fillRef>
          <a:effectRef idx="1">
            <a:schemeClr val="accent4"/>
          </a:effectRef>
          <a:fontRef idx="minor">
            <a:schemeClr val="dk1"/>
          </a:fontRef>
        </p:style>
        <p:txBody>
          <a:bodyPr wrap="square">
            <a:spAutoFit/>
          </a:bodyPr>
          <a:lstStyle/>
          <a:p>
            <a:pPr marL="285750" indent="-285750">
              <a:buFont typeface="Wingdings" panose="05000000000000000000" pitchFamily="2" charset="2"/>
              <a:buChar char="Ø"/>
            </a:pPr>
            <a:r>
              <a:rPr lang="en-US" altLang="zh-TW" sz="2800" dirty="0">
                <a:solidFill>
                  <a:srgbClr val="240909"/>
                </a:solidFill>
                <a:latin typeface="Times New Roman" panose="02020603050405020304" pitchFamily="18" charset="0"/>
                <a:ea typeface="標楷體" panose="03000509000000000000" pitchFamily="65" charset="-120"/>
                <a:cs typeface="Times New Roman" panose="02020603050405020304" pitchFamily="18" charset="0"/>
              </a:rPr>
              <a:t>Watson</a:t>
            </a:r>
            <a:r>
              <a:rPr lang="zh-TW" altLang="en-US" sz="2800" dirty="0">
                <a:solidFill>
                  <a:srgbClr val="240909"/>
                </a:solidFill>
                <a:latin typeface="標楷體" panose="03000509000000000000" pitchFamily="65" charset="-120"/>
                <a:ea typeface="標楷體" panose="03000509000000000000" pitchFamily="65" charset="-120"/>
                <a:cs typeface="Times New Roman" panose="02020603050405020304" pitchFamily="18" charset="0"/>
              </a:rPr>
              <a:t>是極端行為論者。</a:t>
            </a:r>
            <a:endParaRPr lang="en-US" altLang="zh-TW" sz="2800" dirty="0">
              <a:solidFill>
                <a:srgbClr val="240909"/>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buFont typeface="Wingdings" panose="05000000000000000000" pitchFamily="2" charset="2"/>
              <a:buChar char="Ø"/>
            </a:pPr>
            <a:r>
              <a:rPr lang="zh-TW" altLang="en-US" sz="2800" dirty="0">
                <a:solidFill>
                  <a:srgbClr val="240909"/>
                </a:solidFill>
                <a:latin typeface="標楷體" panose="03000509000000000000" pitchFamily="65" charset="-120"/>
                <a:ea typeface="標楷體" panose="03000509000000000000" pitchFamily="65" charset="-120"/>
                <a:cs typeface="Times New Roman" panose="02020603050405020304" pitchFamily="18" charset="0"/>
              </a:rPr>
              <a:t>發現個別差異是</a:t>
            </a:r>
            <a:r>
              <a:rPr lang="zh-TW" altLang="en-US" sz="2800" dirty="0">
                <a:solidFill>
                  <a:srgbClr val="FF3300"/>
                </a:solidFill>
                <a:latin typeface="標楷體" panose="03000509000000000000" pitchFamily="65" charset="-120"/>
                <a:ea typeface="標楷體" panose="03000509000000000000" pitchFamily="65" charset="-120"/>
                <a:cs typeface="Times New Roman" panose="02020603050405020304" pitchFamily="18" charset="0"/>
              </a:rPr>
              <a:t>環境變異</a:t>
            </a:r>
            <a:r>
              <a:rPr lang="zh-TW" altLang="en-US" sz="2800" dirty="0">
                <a:solidFill>
                  <a:srgbClr val="240909"/>
                </a:solidFill>
                <a:latin typeface="標楷體" panose="03000509000000000000" pitchFamily="65" charset="-120"/>
                <a:ea typeface="標楷體" panose="03000509000000000000" pitchFamily="65" charset="-120"/>
                <a:cs typeface="Times New Roman" panose="02020603050405020304" pitchFamily="18" charset="0"/>
              </a:rPr>
              <a:t>的結果。</a:t>
            </a:r>
            <a:endParaRPr lang="en-US" altLang="zh-TW" sz="2800" dirty="0">
              <a:solidFill>
                <a:srgbClr val="240909"/>
              </a:solidFill>
              <a:latin typeface="標楷體" panose="03000509000000000000" pitchFamily="65" charset="-120"/>
              <a:ea typeface="標楷體" panose="03000509000000000000" pitchFamily="65" charset="-120"/>
              <a:cs typeface="Times New Roman" panose="02020603050405020304" pitchFamily="18" charset="0"/>
            </a:endParaRPr>
          </a:p>
          <a:p>
            <a:pPr marL="285750" indent="-285750">
              <a:buFont typeface="Wingdings" panose="05000000000000000000" pitchFamily="2" charset="2"/>
              <a:buChar char="Ø"/>
            </a:pPr>
            <a:r>
              <a:rPr lang="zh-TW" altLang="en-US" sz="2800" dirty="0">
                <a:solidFill>
                  <a:srgbClr val="240909"/>
                </a:solidFill>
                <a:latin typeface="標楷體" panose="03000509000000000000" pitchFamily="65" charset="-120"/>
                <a:ea typeface="標楷體" panose="03000509000000000000" pitchFamily="65" charset="-120"/>
                <a:cs typeface="Times New Roman" panose="02020603050405020304" pitchFamily="18" charset="0"/>
              </a:rPr>
              <a:t>此種觀點稱為</a:t>
            </a:r>
            <a:r>
              <a:rPr lang="zh-TW" altLang="en-US" sz="2800" dirty="0">
                <a:solidFill>
                  <a:srgbClr val="FF3300"/>
                </a:solidFill>
                <a:latin typeface="標楷體" panose="03000509000000000000" pitchFamily="65" charset="-120"/>
                <a:ea typeface="標楷體" panose="03000509000000000000" pitchFamily="65" charset="-120"/>
                <a:cs typeface="Times New Roman" panose="02020603050405020304" pitchFamily="18" charset="0"/>
              </a:rPr>
              <a:t>環境主義</a:t>
            </a:r>
            <a:r>
              <a:rPr lang="zh-TW" altLang="en-US" sz="2800" dirty="0">
                <a:solidFill>
                  <a:srgbClr val="240909"/>
                </a:solidFill>
                <a:latin typeface="標楷體" panose="03000509000000000000" pitchFamily="65" charset="-120"/>
                <a:ea typeface="標楷體" panose="03000509000000000000" pitchFamily="65" charset="-120"/>
                <a:cs typeface="Times New Roman" panose="02020603050405020304" pitchFamily="18" charset="0"/>
              </a:rPr>
              <a:t>（</a:t>
            </a:r>
            <a:r>
              <a:rPr lang="en-US" altLang="zh-TW" sz="2800" dirty="0">
                <a:solidFill>
                  <a:srgbClr val="240909"/>
                </a:solidFill>
                <a:latin typeface="Times New Roman" panose="02020603050405020304" pitchFamily="18" charset="0"/>
                <a:ea typeface="標楷體" panose="03000509000000000000" pitchFamily="65" charset="-120"/>
                <a:cs typeface="Times New Roman" panose="02020603050405020304" pitchFamily="18" charset="0"/>
              </a:rPr>
              <a:t>environmentalism</a:t>
            </a:r>
            <a:r>
              <a:rPr lang="zh-TW" altLang="en-US" sz="2800" dirty="0">
                <a:solidFill>
                  <a:srgbClr val="240909"/>
                </a:solidFill>
                <a:latin typeface="標楷體" panose="03000509000000000000" pitchFamily="65" charset="-120"/>
                <a:ea typeface="標楷體" panose="03000509000000000000" pitchFamily="65" charset="-120"/>
                <a:cs typeface="Times New Roman" panose="02020603050405020304" pitchFamily="18" charset="0"/>
              </a:rPr>
              <a:t>），凸顯環境安排的重要性。他相信所有的兒童如果在學習環境中給予適當的學習經驗，都會成功。他認為</a:t>
            </a:r>
            <a:r>
              <a:rPr lang="zh-TW" altLang="en-US" sz="2800" dirty="0">
                <a:solidFill>
                  <a:srgbClr val="240909"/>
                </a:solidFill>
                <a:highlight>
                  <a:srgbClr val="FFFF00"/>
                </a:highlight>
                <a:latin typeface="標楷體" panose="03000509000000000000" pitchFamily="65" charset="-120"/>
                <a:ea typeface="標楷體" panose="03000509000000000000" pitchFamily="65" charset="-120"/>
                <a:cs typeface="Times New Roman" panose="02020603050405020304" pitchFamily="18" charset="0"/>
              </a:rPr>
              <a:t>學習的關鍵就是兒童早年的條件。</a:t>
            </a:r>
          </a:p>
        </p:txBody>
      </p:sp>
    </p:spTree>
    <p:extLst>
      <p:ext uri="{BB962C8B-B14F-4D97-AF65-F5344CB8AC3E}">
        <p14:creationId xmlns:p14="http://schemas.microsoft.com/office/powerpoint/2010/main" val="76137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4213" y="549275"/>
            <a:ext cx="7772400" cy="874713"/>
          </a:xfrm>
        </p:spPr>
        <p:txBody>
          <a:bodyPr/>
          <a:lstStyle/>
          <a:p>
            <a:pPr algn="l" eaLnBrk="1" hangingPunct="1"/>
            <a:r>
              <a:rPr lang="zh-TW" altLang="en-US" sz="4000" dirty="0">
                <a:solidFill>
                  <a:schemeClr val="accent6">
                    <a:lumMod val="75000"/>
                  </a:schemeClr>
                </a:solidFill>
                <a:latin typeface="標楷體" panose="03000509000000000000" pitchFamily="65" charset="-120"/>
                <a:ea typeface="標楷體" panose="03000509000000000000" pitchFamily="65" charset="-120"/>
              </a:rPr>
              <a:t>         壹、行為學派</a:t>
            </a:r>
            <a:br>
              <a:rPr lang="en-US" altLang="zh-TW" sz="3800" dirty="0"/>
            </a:br>
            <a:r>
              <a:rPr lang="zh-TW" altLang="en-US" dirty="0">
                <a:solidFill>
                  <a:srgbClr val="FF3300"/>
                </a:solidFill>
                <a:latin typeface="標楷體"/>
                <a:ea typeface="標楷體"/>
              </a:rPr>
              <a:t>●</a:t>
            </a:r>
            <a:r>
              <a:rPr lang="zh-TW" altLang="en-US" dirty="0">
                <a:solidFill>
                  <a:srgbClr val="FF3300"/>
                </a:solidFill>
              </a:rPr>
              <a:t>操作制約作用 </a:t>
            </a:r>
          </a:p>
        </p:txBody>
      </p:sp>
      <p:sp>
        <p:nvSpPr>
          <p:cNvPr id="18435" name="Rectangle 3"/>
          <p:cNvSpPr>
            <a:spLocks noGrp="1" noChangeArrowheads="1"/>
          </p:cNvSpPr>
          <p:nvPr>
            <p:ph type="body" idx="1"/>
          </p:nvPr>
        </p:nvSpPr>
        <p:spPr>
          <a:xfrm>
            <a:off x="395288" y="1628775"/>
            <a:ext cx="8748712" cy="4968875"/>
          </a:xfrm>
        </p:spPr>
        <p:txBody>
          <a:bodyPr/>
          <a:lstStyle/>
          <a:p>
            <a:pPr eaLnBrk="1" hangingPunct="1">
              <a:lnSpc>
                <a:spcPct val="80000"/>
              </a:lnSpc>
              <a:buFontTx/>
              <a:buNone/>
            </a:pPr>
            <a:r>
              <a:rPr lang="zh-TW" altLang="en-US" dirty="0">
                <a:latin typeface="標楷體" panose="03000509000000000000" pitchFamily="65" charset="-120"/>
                <a:ea typeface="標楷體" panose="03000509000000000000" pitchFamily="65" charset="-120"/>
              </a:rPr>
              <a:t>三、桑代克</a:t>
            </a:r>
            <a:r>
              <a:rPr lang="en-US" altLang="zh-TW" dirty="0">
                <a:latin typeface="標楷體" panose="03000509000000000000" pitchFamily="65" charset="-120"/>
                <a:ea typeface="標楷體" panose="03000509000000000000" pitchFamily="65" charset="-120"/>
              </a:rPr>
              <a:t>(Thorndike)</a:t>
            </a:r>
            <a:r>
              <a:rPr lang="zh-TW" altLang="en-US" dirty="0">
                <a:latin typeface="標楷體" panose="03000509000000000000" pitchFamily="65" charset="-120"/>
                <a:ea typeface="標楷體" panose="03000509000000000000" pitchFamily="65" charset="-120"/>
              </a:rPr>
              <a:t>的聯結論</a:t>
            </a:r>
            <a:r>
              <a:rPr lang="en-US" altLang="zh-TW" dirty="0">
                <a:latin typeface="標楷體" panose="03000509000000000000" pitchFamily="65" charset="-120"/>
                <a:ea typeface="標楷體" panose="03000509000000000000" pitchFamily="65" charset="-120"/>
              </a:rPr>
              <a:t>(connectionism)</a:t>
            </a:r>
          </a:p>
          <a:p>
            <a:pPr eaLnBrk="1" hangingPunct="1">
              <a:lnSpc>
                <a:spcPct val="80000"/>
              </a:lnSpc>
              <a:buFont typeface="Wingdings" panose="05000000000000000000" pitchFamily="2" charset="2"/>
              <a:buChar char="u"/>
            </a:pPr>
            <a:r>
              <a:rPr lang="zh-TW" altLang="en-US" dirty="0">
                <a:latin typeface="標楷體" panose="03000509000000000000" pitchFamily="65" charset="-120"/>
                <a:ea typeface="標楷體" panose="03000509000000000000" pitchFamily="65" charset="-120"/>
              </a:rPr>
              <a:t>不同於</a:t>
            </a:r>
            <a:r>
              <a:rPr lang="en-US" altLang="zh-TW" dirty="0">
                <a:latin typeface="標楷體" panose="03000509000000000000" pitchFamily="65" charset="-120"/>
                <a:ea typeface="標楷體" panose="03000509000000000000" pitchFamily="65" charset="-120"/>
              </a:rPr>
              <a:t>Pavlov</a:t>
            </a:r>
            <a:r>
              <a:rPr lang="zh-TW" altLang="en-US" dirty="0">
                <a:latin typeface="標楷體" panose="03000509000000000000" pitchFamily="65" charset="-120"/>
                <a:ea typeface="標楷體" panose="03000509000000000000" pitchFamily="65" charset="-120"/>
              </a:rPr>
              <a:t>的古典制約作用，不採用</a:t>
            </a:r>
            <a:r>
              <a:rPr lang="en-US" altLang="zh-TW" dirty="0">
                <a:latin typeface="標楷體" panose="03000509000000000000" pitchFamily="65" charset="-120"/>
                <a:ea typeface="標楷體" panose="03000509000000000000" pitchFamily="65" charset="-120"/>
              </a:rPr>
              <a:t>S</a:t>
            </a:r>
            <a:r>
              <a:rPr lang="zh-TW" altLang="en-US" dirty="0">
                <a:latin typeface="標楷體" panose="03000509000000000000" pitchFamily="65" charset="-120"/>
                <a:ea typeface="標楷體" panose="03000509000000000000" pitchFamily="65" charset="-120"/>
              </a:rPr>
              <a:t>替代 </a:t>
            </a:r>
          </a:p>
          <a:p>
            <a:pPr eaLnBrk="1" hangingPunct="1">
              <a:lnSpc>
                <a:spcPct val="80000"/>
              </a:lnSpc>
              <a:buFontTx/>
              <a:buNone/>
            </a:pPr>
            <a:r>
              <a:rPr lang="zh-TW" altLang="en-US" dirty="0">
                <a:latin typeface="標楷體" panose="03000509000000000000" pitchFamily="65" charset="-120"/>
                <a:ea typeface="標楷體" panose="03000509000000000000" pitchFamily="65" charset="-120"/>
              </a:rPr>
              <a:t>     的原理去建立</a:t>
            </a:r>
            <a:r>
              <a:rPr lang="en-US" altLang="zh-TW" dirty="0">
                <a:latin typeface="標楷體" panose="03000509000000000000" pitchFamily="65" charset="-120"/>
                <a:ea typeface="標楷體" panose="03000509000000000000" pitchFamily="65" charset="-120"/>
              </a:rPr>
              <a:t>S</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R</a:t>
            </a:r>
            <a:r>
              <a:rPr lang="zh-TW" altLang="en-US" dirty="0">
                <a:latin typeface="標楷體" panose="03000509000000000000" pitchFamily="65" charset="-120"/>
                <a:ea typeface="標楷體" panose="03000509000000000000" pitchFamily="65" charset="-120"/>
              </a:rPr>
              <a:t>聯結</a:t>
            </a:r>
            <a:endParaRPr lang="en-US" altLang="zh-TW" dirty="0">
              <a:latin typeface="標楷體" panose="03000509000000000000" pitchFamily="65" charset="-120"/>
              <a:ea typeface="標楷體" panose="03000509000000000000" pitchFamily="65" charset="-120"/>
            </a:endParaRPr>
          </a:p>
          <a:p>
            <a:pPr eaLnBrk="1" hangingPunct="1">
              <a:lnSpc>
                <a:spcPct val="80000"/>
              </a:lnSpc>
              <a:buFont typeface="Wingdings" panose="05000000000000000000" pitchFamily="2" charset="2"/>
              <a:buChar char="u"/>
            </a:pPr>
            <a:r>
              <a:rPr lang="zh-TW" altLang="en-US" dirty="0">
                <a:latin typeface="標楷體" panose="03000509000000000000" pitchFamily="65" charset="-120"/>
                <a:ea typeface="標楷體" panose="03000509000000000000" pitchFamily="65" charset="-120"/>
              </a:rPr>
              <a:t>是從動物的多種反應中，</a:t>
            </a:r>
            <a:r>
              <a:rPr lang="zh-TW" altLang="en-US" dirty="0">
                <a:solidFill>
                  <a:srgbClr val="FF0000"/>
                </a:solidFill>
                <a:latin typeface="標楷體" panose="03000509000000000000" pitchFamily="65" charset="-120"/>
                <a:ea typeface="標楷體" panose="03000509000000000000" pitchFamily="65" charset="-120"/>
              </a:rPr>
              <a:t>選定其中某項預期其將學習者</a:t>
            </a:r>
            <a:r>
              <a:rPr lang="zh-TW" altLang="en-US" dirty="0">
                <a:latin typeface="標楷體" panose="03000509000000000000" pitchFamily="65" charset="-120"/>
                <a:ea typeface="標楷體" panose="03000509000000000000" pitchFamily="65" charset="-120"/>
              </a:rPr>
              <a:t>，每當該反應出現即給予獎賞，從而加強其以後重覆出現的機會。</a:t>
            </a:r>
          </a:p>
          <a:p>
            <a:pPr eaLnBrk="1" hangingPunct="1">
              <a:lnSpc>
                <a:spcPct val="80000"/>
              </a:lnSpc>
              <a:buFont typeface="Wingdings" panose="05000000000000000000" pitchFamily="2" charset="2"/>
              <a:buChar char="u"/>
            </a:pPr>
            <a:r>
              <a:rPr lang="zh-TW" altLang="en-US" dirty="0">
                <a:latin typeface="標楷體" panose="03000509000000000000" pitchFamily="65" charset="-120"/>
                <a:ea typeface="標楷體" panose="03000509000000000000" pitchFamily="65" charset="-120"/>
              </a:rPr>
              <a:t> 試誤學習（</a:t>
            </a:r>
            <a:r>
              <a:rPr lang="en-US" altLang="zh-TW" dirty="0">
                <a:latin typeface="標楷體" panose="03000509000000000000" pitchFamily="65" charset="-120"/>
                <a:ea typeface="標楷體" panose="03000509000000000000" pitchFamily="65" charset="-120"/>
              </a:rPr>
              <a:t>trial-and-error learning</a:t>
            </a:r>
            <a:r>
              <a:rPr lang="zh-TW" altLang="en-US" dirty="0">
                <a:latin typeface="標楷體" panose="03000509000000000000" pitchFamily="65" charset="-120"/>
                <a:ea typeface="標楷體" panose="03000509000000000000" pitchFamily="65" charset="-120"/>
              </a:rPr>
              <a:t>）：</a:t>
            </a:r>
          </a:p>
          <a:p>
            <a:pPr eaLnBrk="1" hangingPunct="1">
              <a:lnSpc>
                <a:spcPct val="80000"/>
              </a:lnSpc>
              <a:buFontTx/>
              <a:buNone/>
            </a:pPr>
            <a:r>
              <a:rPr lang="zh-TW" altLang="en-US" dirty="0">
                <a:latin typeface="標楷體" panose="03000509000000000000" pitchFamily="65" charset="-120"/>
                <a:ea typeface="標楷體" panose="03000509000000000000" pitchFamily="65" charset="-120"/>
              </a:rPr>
              <a:t>   </a:t>
            </a:r>
            <a:r>
              <a:rPr lang="zh-TW" altLang="en-US" dirty="0">
                <a:solidFill>
                  <a:srgbClr val="FF3300"/>
                </a:solidFill>
                <a:latin typeface="標楷體" panose="03000509000000000000" pitchFamily="65" charset="-120"/>
                <a:ea typeface="標楷體" panose="03000509000000000000" pitchFamily="65" charset="-120"/>
              </a:rPr>
              <a:t>錯誤反應多，正確反應少   </a:t>
            </a:r>
            <a:endParaRPr lang="en-US" altLang="zh-TW" dirty="0">
              <a:solidFill>
                <a:srgbClr val="FF3300"/>
              </a:solidFill>
              <a:latin typeface="標楷體" panose="03000509000000000000" pitchFamily="65" charset="-120"/>
              <a:ea typeface="標楷體" panose="03000509000000000000" pitchFamily="65" charset="-120"/>
            </a:endParaRPr>
          </a:p>
          <a:p>
            <a:pPr eaLnBrk="1" hangingPunct="1">
              <a:lnSpc>
                <a:spcPct val="80000"/>
              </a:lnSpc>
              <a:buFontTx/>
              <a:buNone/>
            </a:pPr>
            <a:r>
              <a:rPr lang="en-US" altLang="zh-TW" dirty="0">
                <a:solidFill>
                  <a:srgbClr val="FF3300"/>
                </a:solidFill>
                <a:latin typeface="標楷體" panose="03000509000000000000" pitchFamily="65" charset="-120"/>
                <a:ea typeface="標楷體" panose="03000509000000000000" pitchFamily="65" charset="-120"/>
              </a:rPr>
              <a:t>        </a:t>
            </a:r>
            <a:r>
              <a:rPr lang="zh-TW" altLang="en-US" dirty="0">
                <a:solidFill>
                  <a:srgbClr val="FF3300"/>
                </a:solidFill>
                <a:latin typeface="標楷體" panose="03000509000000000000" pitchFamily="65" charset="-120"/>
                <a:ea typeface="標楷體" panose="03000509000000000000" pitchFamily="65" charset="-120"/>
              </a:rPr>
              <a:t>正確反應多，錯 誤反應少   </a:t>
            </a:r>
            <a:endParaRPr lang="en-US" altLang="zh-TW" dirty="0">
              <a:solidFill>
                <a:srgbClr val="FF3300"/>
              </a:solidFill>
              <a:latin typeface="標楷體" panose="03000509000000000000" pitchFamily="65" charset="-120"/>
              <a:ea typeface="標楷體" panose="03000509000000000000" pitchFamily="65" charset="-120"/>
            </a:endParaRPr>
          </a:p>
          <a:p>
            <a:pPr eaLnBrk="1" hangingPunct="1">
              <a:lnSpc>
                <a:spcPct val="80000"/>
              </a:lnSpc>
              <a:buFontTx/>
              <a:buNone/>
            </a:pPr>
            <a:r>
              <a:rPr lang="en-US" altLang="zh-TW" dirty="0">
                <a:solidFill>
                  <a:srgbClr val="FF3300"/>
                </a:solidFill>
                <a:latin typeface="標楷體" panose="03000509000000000000" pitchFamily="65" charset="-120"/>
                <a:ea typeface="標楷體" panose="03000509000000000000" pitchFamily="65" charset="-120"/>
              </a:rPr>
              <a:t>          </a:t>
            </a:r>
            <a:r>
              <a:rPr lang="zh-TW" altLang="en-US" dirty="0">
                <a:solidFill>
                  <a:srgbClr val="FF3300"/>
                </a:solidFill>
                <a:latin typeface="標楷體" panose="03000509000000000000" pitchFamily="65" charset="-120"/>
                <a:ea typeface="標楷體" panose="03000509000000000000" pitchFamily="65" charset="-120"/>
              </a:rPr>
              <a:t>  全部正確。</a:t>
            </a:r>
          </a:p>
        </p:txBody>
      </p:sp>
      <p:sp>
        <p:nvSpPr>
          <p:cNvPr id="18436" name="Line 4"/>
          <p:cNvSpPr>
            <a:spLocks noChangeShapeType="1"/>
          </p:cNvSpPr>
          <p:nvPr/>
        </p:nvSpPr>
        <p:spPr bwMode="auto">
          <a:xfrm>
            <a:off x="5580112" y="5517232"/>
            <a:ext cx="36036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8437" name="Line 5"/>
          <p:cNvSpPr>
            <a:spLocks noChangeShapeType="1"/>
          </p:cNvSpPr>
          <p:nvPr/>
        </p:nvSpPr>
        <p:spPr bwMode="auto">
          <a:xfrm>
            <a:off x="6876256" y="6021288"/>
            <a:ext cx="431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Tree>
    <p:extLst>
      <p:ext uri="{BB962C8B-B14F-4D97-AF65-F5344CB8AC3E}">
        <p14:creationId xmlns:p14="http://schemas.microsoft.com/office/powerpoint/2010/main" val="4206014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r="-7000"/>
          </a:stretch>
        </a:blipFill>
        <a:effectLst/>
      </p:bgPr>
    </p:bg>
    <p:spTree>
      <p:nvGrpSpPr>
        <p:cNvPr id="1" name=""/>
        <p:cNvGrpSpPr/>
        <p:nvPr/>
      </p:nvGrpSpPr>
      <p:grpSpPr>
        <a:xfrm>
          <a:off x="0" y="0"/>
          <a:ext cx="0" cy="0"/>
          <a:chOff x="0" y="0"/>
          <a:chExt cx="0" cy="0"/>
        </a:xfrm>
      </p:grpSpPr>
      <p:sp>
        <p:nvSpPr>
          <p:cNvPr id="4" name="標題 3"/>
          <p:cNvSpPr>
            <a:spLocks noGrp="1"/>
          </p:cNvSpPr>
          <p:nvPr>
            <p:ph type="title"/>
          </p:nvPr>
        </p:nvSpPr>
        <p:spPr>
          <a:xfrm>
            <a:off x="323528" y="332656"/>
            <a:ext cx="8229600" cy="923330"/>
          </a:xfrm>
          <a:ln>
            <a:noFill/>
          </a:ln>
          <a:effectLst>
            <a:outerShdw blurRad="50800" dist="38100" dir="5400000" algn="t" rotWithShape="0">
              <a:prstClr val="black">
                <a:alpha val="40000"/>
              </a:prstClr>
            </a:outerShdw>
            <a:reflection blurRad="6350" stA="52000" endA="300" endPos="35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spAutoFit/>
          </a:bodyPr>
          <a:lstStyle/>
          <a:p>
            <a:pPr fontAlgn="auto">
              <a:spcAft>
                <a:spcPts val="0"/>
              </a:spcAft>
              <a:defRPr/>
            </a:pPr>
            <a:r>
              <a:rPr lang="zh-TW" altLang="en-US" sz="5400" dirty="0">
                <a:solidFill>
                  <a:schemeClr val="accent6">
                    <a:lumMod val="75000"/>
                  </a:schemeClr>
                </a:solidFill>
                <a:latin typeface="標楷體" panose="03000509000000000000" pitchFamily="65" charset="-120"/>
                <a:ea typeface="標楷體" panose="03000509000000000000" pitchFamily="65" charset="-120"/>
              </a:rPr>
              <a:t>壹、行為學派</a:t>
            </a:r>
          </a:p>
        </p:txBody>
      </p:sp>
      <p:sp>
        <p:nvSpPr>
          <p:cNvPr id="2" name="內容版面配置區 1"/>
          <p:cNvSpPr>
            <a:spLocks noGrp="1"/>
          </p:cNvSpPr>
          <p:nvPr>
            <p:ph idx="1"/>
          </p:nvPr>
        </p:nvSpPr>
        <p:spPr>
          <a:xfrm>
            <a:off x="683568" y="2276872"/>
            <a:ext cx="7920880" cy="1728192"/>
          </a:xfrm>
        </p:spPr>
        <p:txBody>
          <a:bodyPr anchor="ctr"/>
          <a:lstStyle/>
          <a:p>
            <a:pPr>
              <a:buFont typeface="Wingdings" panose="05000000000000000000" pitchFamily="2" charset="2"/>
              <a:buChar char="Ø"/>
            </a:pPr>
            <a:r>
              <a:rPr lang="zh-TW" altLang="en-US" sz="2800" dirty="0">
                <a:solidFill>
                  <a:schemeClr val="accent1">
                    <a:lumMod val="25000"/>
                  </a:schemeClr>
                </a:solidFill>
                <a:latin typeface="標楷體" panose="03000509000000000000" pitchFamily="65" charset="-120"/>
                <a:ea typeface="標楷體" panose="03000509000000000000" pitchFamily="65" charset="-120"/>
              </a:rPr>
              <a:t>依據</a:t>
            </a:r>
            <a:r>
              <a:rPr lang="en-US" altLang="zh-TW" sz="2800" dirty="0">
                <a:solidFill>
                  <a:schemeClr val="accent1">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Thorndike</a:t>
            </a:r>
            <a:r>
              <a:rPr lang="zh-TW" altLang="en-US" sz="2800" dirty="0">
                <a:solidFill>
                  <a:schemeClr val="accent1">
                    <a:lumMod val="25000"/>
                  </a:schemeClr>
                </a:solidFill>
                <a:latin typeface="標楷體" panose="03000509000000000000" pitchFamily="65" charset="-120"/>
                <a:ea typeface="標楷體" panose="03000509000000000000" pitchFamily="65" charset="-120"/>
              </a:rPr>
              <a:t>的觀點，</a:t>
            </a:r>
            <a:r>
              <a:rPr lang="zh-TW" altLang="en-US" sz="2800" u="sng" dirty="0">
                <a:solidFill>
                  <a:srgbClr val="FF0000"/>
                </a:solidFill>
                <a:latin typeface="標楷體" panose="03000509000000000000" pitchFamily="65" charset="-120"/>
                <a:ea typeface="標楷體" panose="03000509000000000000" pitchFamily="65" charset="-120"/>
              </a:rPr>
              <a:t>學習是刺激（</a:t>
            </a:r>
            <a:r>
              <a:rPr lang="en-US" altLang="zh-TW" sz="2800" u="sng"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stimulus</a:t>
            </a:r>
            <a:r>
              <a:rPr lang="zh-TW" altLang="en-US" sz="2800" u="sng" dirty="0">
                <a:solidFill>
                  <a:srgbClr val="FF0000"/>
                </a:solidFill>
                <a:latin typeface="標楷體" panose="03000509000000000000" pitchFamily="65" charset="-120"/>
                <a:ea typeface="標楷體" panose="03000509000000000000" pitchFamily="65" charset="-120"/>
              </a:rPr>
              <a:t>）與反應（</a:t>
            </a:r>
            <a:r>
              <a:rPr lang="en-US" altLang="zh-TW" sz="2800" u="sng" dirty="0">
                <a:solidFill>
                  <a:srgbClr val="FF0000"/>
                </a:solidFill>
                <a:latin typeface="Times New Roman" panose="02020603050405020304" pitchFamily="18" charset="0"/>
                <a:ea typeface="Malgun Gothic" panose="020B0503020000020004" pitchFamily="34" charset="-127"/>
                <a:cs typeface="Times New Roman" panose="02020603050405020304" pitchFamily="18" charset="0"/>
              </a:rPr>
              <a:t>response</a:t>
            </a:r>
            <a:r>
              <a:rPr lang="zh-TW" altLang="en-US" sz="2800" u="sng" dirty="0">
                <a:solidFill>
                  <a:srgbClr val="FF0000"/>
                </a:solidFill>
                <a:latin typeface="標楷體" panose="03000509000000000000" pitchFamily="65" charset="-120"/>
                <a:ea typeface="標楷體" panose="03000509000000000000" pitchFamily="65" charset="-120"/>
              </a:rPr>
              <a:t>）之間的聯結</a:t>
            </a:r>
            <a:r>
              <a:rPr lang="zh-TW" altLang="en-US" sz="2800" dirty="0">
                <a:solidFill>
                  <a:schemeClr val="accent1">
                    <a:lumMod val="25000"/>
                  </a:schemeClr>
                </a:solidFill>
                <a:latin typeface="標楷體" panose="03000509000000000000" pitchFamily="65" charset="-120"/>
                <a:ea typeface="標楷體" panose="03000509000000000000" pitchFamily="65" charset="-120"/>
              </a:rPr>
              <a:t>，透過</a:t>
            </a:r>
            <a:r>
              <a:rPr lang="zh-TW" altLang="en-US" sz="2800" u="sng" dirty="0">
                <a:solidFill>
                  <a:srgbClr val="FF0000"/>
                </a:solidFill>
                <a:latin typeface="標楷體" panose="03000509000000000000" pitchFamily="65" charset="-120"/>
                <a:ea typeface="標楷體" panose="03000509000000000000" pitchFamily="65" charset="-120"/>
              </a:rPr>
              <a:t>獎賞與懲罰，行為會有增強及減弱</a:t>
            </a:r>
            <a:r>
              <a:rPr lang="zh-TW" altLang="en-US" sz="2800" dirty="0">
                <a:solidFill>
                  <a:schemeClr val="accent1">
                    <a:lumMod val="25000"/>
                  </a:schemeClr>
                </a:solidFill>
                <a:latin typeface="標楷體" panose="03000509000000000000" pitchFamily="65" charset="-120"/>
                <a:ea typeface="標楷體" panose="03000509000000000000" pitchFamily="65" charset="-120"/>
              </a:rPr>
              <a:t>的情形。</a:t>
            </a:r>
            <a:endParaRPr lang="en-US" altLang="zh-TW" sz="2800" dirty="0">
              <a:solidFill>
                <a:schemeClr val="accent1">
                  <a:lumMod val="25000"/>
                </a:schemeClr>
              </a:solidFill>
              <a:latin typeface="標楷體" panose="03000509000000000000" pitchFamily="65" charset="-120"/>
              <a:ea typeface="標楷體" panose="03000509000000000000" pitchFamily="65" charset="-120"/>
            </a:endParaRPr>
          </a:p>
        </p:txBody>
      </p:sp>
      <p:sp>
        <p:nvSpPr>
          <p:cNvPr id="3" name="矩形 2"/>
          <p:cNvSpPr/>
          <p:nvPr/>
        </p:nvSpPr>
        <p:spPr>
          <a:xfrm>
            <a:off x="179512" y="1556792"/>
            <a:ext cx="6269665" cy="1077218"/>
          </a:xfrm>
          <a:prstGeom prst="rect">
            <a:avLst/>
          </a:prstGeom>
        </p:spPr>
        <p:txBody>
          <a:bodyPr wrap="none">
            <a:spAutoFit/>
          </a:bodyPr>
          <a:lstStyle/>
          <a:p>
            <a:endParaRPr lang="en-US" altLang="zh-TW" sz="3200" dirty="0">
              <a:solidFill>
                <a:schemeClr val="accent4">
                  <a:lumMod val="10000"/>
                </a:schemeClr>
              </a:solidFill>
              <a:latin typeface="標楷體" panose="03000509000000000000" pitchFamily="65" charset="-120"/>
              <a:ea typeface="標楷體" panose="03000509000000000000" pitchFamily="65" charset="-120"/>
            </a:endParaRPr>
          </a:p>
          <a:p>
            <a:r>
              <a:rPr lang="zh-TW" altLang="en-US" sz="3200" dirty="0">
                <a:solidFill>
                  <a:schemeClr val="accent4">
                    <a:lumMod val="10000"/>
                  </a:schemeClr>
                </a:solidFill>
                <a:latin typeface="標楷體" panose="03000509000000000000" pitchFamily="65" charset="-120"/>
                <a:ea typeface="標楷體" panose="03000509000000000000" pitchFamily="65" charset="-120"/>
              </a:rPr>
              <a:t>三、</a:t>
            </a:r>
            <a:r>
              <a:rPr lang="en-US" altLang="zh-TW" sz="3200" dirty="0">
                <a:solidFill>
                  <a:schemeClr val="accent4">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Thorndike(</a:t>
            </a:r>
            <a:r>
              <a:rPr lang="zh-TW" altLang="en-US" sz="3200" dirty="0">
                <a:solidFill>
                  <a:schemeClr val="accent4">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桑代克</a:t>
            </a:r>
            <a:r>
              <a:rPr lang="en-US" altLang="zh-TW" sz="3200" dirty="0">
                <a:solidFill>
                  <a:schemeClr val="accent4">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solidFill>
                  <a:schemeClr val="accent4">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的</a:t>
            </a:r>
            <a:r>
              <a:rPr lang="zh-TW" altLang="en-US" sz="3200" dirty="0">
                <a:solidFill>
                  <a:schemeClr val="accent4">
                    <a:lumMod val="10000"/>
                  </a:schemeClr>
                </a:solidFill>
                <a:latin typeface="標楷體" panose="03000509000000000000" pitchFamily="65" charset="-120"/>
                <a:ea typeface="標楷體" panose="03000509000000000000" pitchFamily="65" charset="-120"/>
              </a:rPr>
              <a:t>學習理論</a:t>
            </a:r>
          </a:p>
        </p:txBody>
      </p:sp>
      <p:graphicFrame>
        <p:nvGraphicFramePr>
          <p:cNvPr id="7" name="資料庫圖表 6"/>
          <p:cNvGraphicFramePr/>
          <p:nvPr>
            <p:extLst>
              <p:ext uri="{D42A27DB-BD31-4B8C-83A1-F6EECF244321}">
                <p14:modId xmlns:p14="http://schemas.microsoft.com/office/powerpoint/2010/main" val="872269003"/>
              </p:ext>
            </p:extLst>
          </p:nvPr>
        </p:nvGraphicFramePr>
        <p:xfrm>
          <a:off x="467544" y="3861048"/>
          <a:ext cx="8424936" cy="2880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par>
                                <p:cTn id="8" presetID="42"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1000"/>
                                        <p:tgtEl>
                                          <p:spTgt spid="2">
                                            <p:txEl>
                                              <p:pRg st="0" end="0"/>
                                            </p:txEl>
                                          </p:spTgt>
                                        </p:tgtEl>
                                      </p:cBhvr>
                                    </p:animEffect>
                                    <p:anim calcmode="lin" valueType="num">
                                      <p:cBhvr>
                                        <p:cTn id="11"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Graphic spid="7"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Oval 2"/>
          <p:cNvSpPr>
            <a:spLocks noChangeArrowheads="1"/>
          </p:cNvSpPr>
          <p:nvPr/>
        </p:nvSpPr>
        <p:spPr bwMode="auto">
          <a:xfrm rot="-1284595">
            <a:off x="1066800" y="4191000"/>
            <a:ext cx="2813050" cy="1960563"/>
          </a:xfrm>
          <a:prstGeom prst="ellipse">
            <a:avLst/>
          </a:prstGeom>
          <a:noFill/>
          <a:ln w="57150">
            <a:solidFill>
              <a:srgbClr val="CC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200" b="1">
                <a:solidFill>
                  <a:schemeClr val="tx1"/>
                </a:solidFill>
                <a:latin typeface="Times New Roman" pitchFamily="18" charset="0"/>
                <a:ea typeface="新細明體" charset="-120"/>
              </a:defRPr>
            </a:lvl1pPr>
            <a:lvl2pPr marL="742950" indent="-285750" eaLnBrk="0" hangingPunct="0">
              <a:defRPr kumimoji="1" sz="3200" b="1">
                <a:solidFill>
                  <a:schemeClr val="tx1"/>
                </a:solidFill>
                <a:latin typeface="Times New Roman" pitchFamily="18" charset="0"/>
                <a:ea typeface="新細明體" charset="-120"/>
              </a:defRPr>
            </a:lvl2pPr>
            <a:lvl3pPr marL="1143000" indent="-228600" eaLnBrk="0" hangingPunct="0">
              <a:defRPr kumimoji="1" sz="3200" b="1">
                <a:solidFill>
                  <a:schemeClr val="tx1"/>
                </a:solidFill>
                <a:latin typeface="Times New Roman" pitchFamily="18" charset="0"/>
                <a:ea typeface="新細明體" charset="-120"/>
              </a:defRPr>
            </a:lvl3pPr>
            <a:lvl4pPr marL="1600200" indent="-228600" eaLnBrk="0" hangingPunct="0">
              <a:defRPr kumimoji="1" sz="3200" b="1">
                <a:solidFill>
                  <a:schemeClr val="tx1"/>
                </a:solidFill>
                <a:latin typeface="Times New Roman" pitchFamily="18" charset="0"/>
                <a:ea typeface="新細明體" charset="-120"/>
              </a:defRPr>
            </a:lvl4pPr>
            <a:lvl5pPr marL="2057400" indent="-228600" eaLnBrk="0" hangingPunct="0">
              <a:defRPr kumimoji="1" sz="3200" b="1">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9pPr>
          </a:lstStyle>
          <a:p>
            <a:pPr eaLnBrk="1" hangingPunct="1"/>
            <a:endParaRPr lang="zh-TW" altLang="en-US"/>
          </a:p>
        </p:txBody>
      </p:sp>
      <p:sp>
        <p:nvSpPr>
          <p:cNvPr id="6149" name="Rectangle 3"/>
          <p:cNvSpPr>
            <a:spLocks noGrp="1" noChangeArrowheads="1"/>
          </p:cNvSpPr>
          <p:nvPr>
            <p:ph type="title"/>
          </p:nvPr>
        </p:nvSpPr>
        <p:spPr>
          <a:xfrm>
            <a:off x="304800" y="457200"/>
            <a:ext cx="3886200" cy="1143000"/>
          </a:xfrm>
        </p:spPr>
        <p:txBody>
          <a:bodyPr/>
          <a:lstStyle/>
          <a:p>
            <a:pPr eaLnBrk="1" hangingPunct="1"/>
            <a:r>
              <a:rPr lang="zh-TW" altLang="en-US"/>
              <a:t>桑代克的箱子</a:t>
            </a:r>
          </a:p>
        </p:txBody>
      </p:sp>
      <p:graphicFrame>
        <p:nvGraphicFramePr>
          <p:cNvPr id="6146" name="Object 4"/>
          <p:cNvGraphicFramePr>
            <a:graphicFrameLocks noChangeAspect="1"/>
          </p:cNvGraphicFramePr>
          <p:nvPr/>
        </p:nvGraphicFramePr>
        <p:xfrm>
          <a:off x="4114800" y="2362200"/>
          <a:ext cx="3440113" cy="3810000"/>
        </p:xfrm>
        <a:graphic>
          <a:graphicData uri="http://schemas.openxmlformats.org/presentationml/2006/ole">
            <mc:AlternateContent xmlns:mc="http://schemas.openxmlformats.org/markup-compatibility/2006">
              <mc:Choice xmlns:v="urn:schemas-microsoft-com:vml" Requires="v">
                <p:oleObj spid="_x0000_s6196" name="PhotoImpact" r:id="rId3" imgW="194039" imgH="214920" progId="PI3.Image">
                  <p:embed/>
                </p:oleObj>
              </mc:Choice>
              <mc:Fallback>
                <p:oleObj name="PhotoImpact" r:id="rId3" imgW="194039" imgH="214920" progId="PI3.Imag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362200"/>
                        <a:ext cx="3440113"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0" name="Line 5"/>
          <p:cNvSpPr>
            <a:spLocks noChangeShapeType="1"/>
          </p:cNvSpPr>
          <p:nvPr/>
        </p:nvSpPr>
        <p:spPr bwMode="auto">
          <a:xfrm>
            <a:off x="5257800" y="2438400"/>
            <a:ext cx="0" cy="3733800"/>
          </a:xfrm>
          <a:prstGeom prst="line">
            <a:avLst/>
          </a:prstGeom>
          <a:noFill/>
          <a:ln w="57150">
            <a:solidFill>
              <a:srgbClr val="00FF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151" name="Line 6"/>
          <p:cNvSpPr>
            <a:spLocks noChangeShapeType="1"/>
          </p:cNvSpPr>
          <p:nvPr/>
        </p:nvSpPr>
        <p:spPr bwMode="auto">
          <a:xfrm flipH="1">
            <a:off x="6172200" y="2438400"/>
            <a:ext cx="0" cy="3733800"/>
          </a:xfrm>
          <a:prstGeom prst="line">
            <a:avLst/>
          </a:prstGeom>
          <a:noFill/>
          <a:ln w="57150">
            <a:solidFill>
              <a:srgbClr val="00FF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152" name="Line 7"/>
          <p:cNvSpPr>
            <a:spLocks noChangeShapeType="1"/>
          </p:cNvSpPr>
          <p:nvPr/>
        </p:nvSpPr>
        <p:spPr bwMode="auto">
          <a:xfrm>
            <a:off x="7010400" y="2438400"/>
            <a:ext cx="0" cy="3733800"/>
          </a:xfrm>
          <a:prstGeom prst="line">
            <a:avLst/>
          </a:prstGeom>
          <a:noFill/>
          <a:ln w="57150">
            <a:solidFill>
              <a:srgbClr val="00FF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153" name="Line 8"/>
          <p:cNvSpPr>
            <a:spLocks noChangeShapeType="1"/>
          </p:cNvSpPr>
          <p:nvPr/>
        </p:nvSpPr>
        <p:spPr bwMode="auto">
          <a:xfrm>
            <a:off x="4191000" y="2438400"/>
            <a:ext cx="3657600" cy="0"/>
          </a:xfrm>
          <a:prstGeom prst="line">
            <a:avLst/>
          </a:prstGeom>
          <a:noFill/>
          <a:ln w="57150">
            <a:solidFill>
              <a:srgbClr val="00FF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154" name="Line 9"/>
          <p:cNvSpPr>
            <a:spLocks noChangeShapeType="1"/>
          </p:cNvSpPr>
          <p:nvPr/>
        </p:nvSpPr>
        <p:spPr bwMode="auto">
          <a:xfrm>
            <a:off x="4191000" y="2438400"/>
            <a:ext cx="0" cy="3733800"/>
          </a:xfrm>
          <a:prstGeom prst="line">
            <a:avLst/>
          </a:prstGeom>
          <a:noFill/>
          <a:ln w="57150">
            <a:solidFill>
              <a:srgbClr val="00FF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155" name="Line 10"/>
          <p:cNvSpPr>
            <a:spLocks noChangeShapeType="1"/>
          </p:cNvSpPr>
          <p:nvPr/>
        </p:nvSpPr>
        <p:spPr bwMode="auto">
          <a:xfrm>
            <a:off x="7848600" y="2438400"/>
            <a:ext cx="0" cy="3733800"/>
          </a:xfrm>
          <a:prstGeom prst="line">
            <a:avLst/>
          </a:prstGeom>
          <a:noFill/>
          <a:ln w="57150">
            <a:solidFill>
              <a:srgbClr val="00FF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156" name="Line 11"/>
          <p:cNvSpPr>
            <a:spLocks noChangeShapeType="1"/>
          </p:cNvSpPr>
          <p:nvPr/>
        </p:nvSpPr>
        <p:spPr bwMode="auto">
          <a:xfrm>
            <a:off x="4191000" y="6172200"/>
            <a:ext cx="3657600" cy="0"/>
          </a:xfrm>
          <a:prstGeom prst="line">
            <a:avLst/>
          </a:prstGeom>
          <a:noFill/>
          <a:ln w="57150">
            <a:solidFill>
              <a:srgbClr val="00FF00"/>
            </a:solidFill>
            <a:round/>
            <a:headEnd/>
            <a:tailEnd/>
          </a:ln>
          <a:extLst>
            <a:ext uri="{909E8E84-426E-40DD-AFC4-6F175D3DCCD1}">
              <a14:hiddenFill xmlns:a14="http://schemas.microsoft.com/office/drawing/2010/main">
                <a:noFill/>
              </a14:hiddenFill>
            </a:ext>
          </a:extLst>
        </p:spPr>
        <p:txBody>
          <a:bodyPr/>
          <a:lstStyle/>
          <a:p>
            <a:endParaRPr lang="zh-TW" altLang="en-US"/>
          </a:p>
        </p:txBody>
      </p:sp>
      <p:graphicFrame>
        <p:nvGraphicFramePr>
          <p:cNvPr id="6147" name="Object 12"/>
          <p:cNvGraphicFramePr>
            <a:graphicFrameLocks noChangeAspect="1"/>
          </p:cNvGraphicFramePr>
          <p:nvPr/>
        </p:nvGraphicFramePr>
        <p:xfrm>
          <a:off x="1524000" y="4648200"/>
          <a:ext cx="1447800" cy="1266825"/>
        </p:xfrm>
        <a:graphic>
          <a:graphicData uri="http://schemas.openxmlformats.org/presentationml/2006/ole">
            <mc:AlternateContent xmlns:mc="http://schemas.openxmlformats.org/markup-compatibility/2006">
              <mc:Choice xmlns:v="urn:schemas-microsoft-com:vml" Requires="v">
                <p:oleObj spid="_x0000_s6197" name="PhotoImpact" r:id="rId5" imgW="533192" imgH="466543" progId="PI3.Image">
                  <p:embed/>
                </p:oleObj>
              </mc:Choice>
              <mc:Fallback>
                <p:oleObj name="PhotoImpact" r:id="rId5" imgW="533192" imgH="466543" progId="PI3.Imag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4648200"/>
                        <a:ext cx="144780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7" name="AutoShape 13"/>
          <p:cNvSpPr>
            <a:spLocks noChangeArrowheads="1"/>
          </p:cNvSpPr>
          <p:nvPr/>
        </p:nvSpPr>
        <p:spPr bwMode="auto">
          <a:xfrm>
            <a:off x="4419600" y="381000"/>
            <a:ext cx="3962400" cy="1752600"/>
          </a:xfrm>
          <a:prstGeom prst="cloudCallout">
            <a:avLst>
              <a:gd name="adj1" fmla="val 11259"/>
              <a:gd name="adj2" fmla="val 69111"/>
            </a:avLst>
          </a:prstGeom>
          <a:solidFill>
            <a:srgbClr val="FFCCFF"/>
          </a:solidFill>
          <a:ln w="38100">
            <a:solidFill>
              <a:srgbClr val="FFFF00"/>
            </a:solidFill>
            <a:round/>
            <a:headEnd/>
            <a:tailEnd/>
          </a:ln>
        </p:spPr>
        <p:txBody>
          <a:bodyPr/>
          <a:lstStyle>
            <a:lvl1pPr eaLnBrk="0" hangingPunct="0">
              <a:defRPr kumimoji="1" sz="3200" b="1">
                <a:solidFill>
                  <a:schemeClr val="tx1"/>
                </a:solidFill>
                <a:latin typeface="Times New Roman" pitchFamily="18" charset="0"/>
                <a:ea typeface="新細明體" charset="-120"/>
              </a:defRPr>
            </a:lvl1pPr>
            <a:lvl2pPr marL="742950" indent="-285750" eaLnBrk="0" hangingPunct="0">
              <a:defRPr kumimoji="1" sz="3200" b="1">
                <a:solidFill>
                  <a:schemeClr val="tx1"/>
                </a:solidFill>
                <a:latin typeface="Times New Roman" pitchFamily="18" charset="0"/>
                <a:ea typeface="新細明體" charset="-120"/>
              </a:defRPr>
            </a:lvl2pPr>
            <a:lvl3pPr marL="1143000" indent="-228600" eaLnBrk="0" hangingPunct="0">
              <a:defRPr kumimoji="1" sz="3200" b="1">
                <a:solidFill>
                  <a:schemeClr val="tx1"/>
                </a:solidFill>
                <a:latin typeface="Times New Roman" pitchFamily="18" charset="0"/>
                <a:ea typeface="新細明體" charset="-120"/>
              </a:defRPr>
            </a:lvl3pPr>
            <a:lvl4pPr marL="1600200" indent="-228600" eaLnBrk="0" hangingPunct="0">
              <a:defRPr kumimoji="1" sz="3200" b="1">
                <a:solidFill>
                  <a:schemeClr val="tx1"/>
                </a:solidFill>
                <a:latin typeface="Times New Roman" pitchFamily="18" charset="0"/>
                <a:ea typeface="新細明體" charset="-120"/>
              </a:defRPr>
            </a:lvl4pPr>
            <a:lvl5pPr marL="2057400" indent="-228600" eaLnBrk="0" hangingPunct="0">
              <a:defRPr kumimoji="1" sz="3200" b="1">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9pPr>
          </a:lstStyle>
          <a:p>
            <a:pPr algn="ctr" eaLnBrk="1" hangingPunct="1"/>
            <a:endParaRPr lang="zh-TW" altLang="zh-TW" sz="2400" b="0"/>
          </a:p>
        </p:txBody>
      </p:sp>
      <p:sp>
        <p:nvSpPr>
          <p:cNvPr id="6158" name="Text Box 14"/>
          <p:cNvSpPr txBox="1">
            <a:spLocks noChangeArrowheads="1"/>
          </p:cNvSpPr>
          <p:nvPr/>
        </p:nvSpPr>
        <p:spPr bwMode="auto">
          <a:xfrm>
            <a:off x="4800600" y="838200"/>
            <a:ext cx="350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chemeClr val="tx1"/>
                </a:solidFill>
                <a:latin typeface="Times New Roman" pitchFamily="18" charset="0"/>
                <a:ea typeface="新細明體" charset="-120"/>
              </a:defRPr>
            </a:lvl1pPr>
            <a:lvl2pPr marL="742950" indent="-285750" eaLnBrk="0" hangingPunct="0">
              <a:defRPr kumimoji="1" sz="3200" b="1">
                <a:solidFill>
                  <a:schemeClr val="tx1"/>
                </a:solidFill>
                <a:latin typeface="Times New Roman" pitchFamily="18" charset="0"/>
                <a:ea typeface="新細明體" charset="-120"/>
              </a:defRPr>
            </a:lvl2pPr>
            <a:lvl3pPr marL="1143000" indent="-228600" eaLnBrk="0" hangingPunct="0">
              <a:defRPr kumimoji="1" sz="3200" b="1">
                <a:solidFill>
                  <a:schemeClr val="tx1"/>
                </a:solidFill>
                <a:latin typeface="Times New Roman" pitchFamily="18" charset="0"/>
                <a:ea typeface="新細明體" charset="-120"/>
              </a:defRPr>
            </a:lvl3pPr>
            <a:lvl4pPr marL="1600200" indent="-228600" eaLnBrk="0" hangingPunct="0">
              <a:defRPr kumimoji="1" sz="3200" b="1">
                <a:solidFill>
                  <a:schemeClr val="tx1"/>
                </a:solidFill>
                <a:latin typeface="Times New Roman" pitchFamily="18" charset="0"/>
                <a:ea typeface="新細明體" charset="-120"/>
              </a:defRPr>
            </a:lvl4pPr>
            <a:lvl5pPr marL="2057400" indent="-228600" eaLnBrk="0" hangingPunct="0">
              <a:defRPr kumimoji="1" sz="3200" b="1">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9pPr>
          </a:lstStyle>
          <a:p>
            <a:pPr eaLnBrk="1" hangingPunct="1"/>
            <a:r>
              <a:rPr lang="zh-TW" altLang="en-US" sz="3600"/>
              <a:t>好  想   吃 。。。</a:t>
            </a:r>
          </a:p>
        </p:txBody>
      </p:sp>
      <p:sp>
        <p:nvSpPr>
          <p:cNvPr id="6159" name="AutoShape 15"/>
          <p:cNvSpPr>
            <a:spLocks noChangeArrowheads="1"/>
          </p:cNvSpPr>
          <p:nvPr/>
        </p:nvSpPr>
        <p:spPr bwMode="auto">
          <a:xfrm>
            <a:off x="7010400" y="5638800"/>
            <a:ext cx="838200" cy="533400"/>
          </a:xfrm>
          <a:prstGeom prst="upArrowCallout">
            <a:avLst>
              <a:gd name="adj1" fmla="val 39286"/>
              <a:gd name="adj2" fmla="val 39286"/>
              <a:gd name="adj3" fmla="val 16667"/>
              <a:gd name="adj4" fmla="val 66667"/>
            </a:avLst>
          </a:prstGeom>
          <a:solidFill>
            <a:schemeClr val="accent1"/>
          </a:solidFill>
          <a:ln w="38100">
            <a:solidFill>
              <a:srgbClr val="99CCFF"/>
            </a:solidFill>
            <a:miter lim="800000"/>
            <a:headEnd/>
            <a:tailEnd/>
          </a:ln>
        </p:spPr>
        <p:txBody>
          <a:bodyPr wrap="none" anchor="ctr"/>
          <a:lstStyle>
            <a:lvl1pPr eaLnBrk="0" hangingPunct="0">
              <a:defRPr kumimoji="1" sz="3200" b="1">
                <a:solidFill>
                  <a:schemeClr val="tx1"/>
                </a:solidFill>
                <a:latin typeface="Times New Roman" pitchFamily="18" charset="0"/>
                <a:ea typeface="新細明體" charset="-120"/>
              </a:defRPr>
            </a:lvl1pPr>
            <a:lvl2pPr marL="742950" indent="-285750" eaLnBrk="0" hangingPunct="0">
              <a:defRPr kumimoji="1" sz="3200" b="1">
                <a:solidFill>
                  <a:schemeClr val="tx1"/>
                </a:solidFill>
                <a:latin typeface="Times New Roman" pitchFamily="18" charset="0"/>
                <a:ea typeface="新細明體" charset="-120"/>
              </a:defRPr>
            </a:lvl2pPr>
            <a:lvl3pPr marL="1143000" indent="-228600" eaLnBrk="0" hangingPunct="0">
              <a:defRPr kumimoji="1" sz="3200" b="1">
                <a:solidFill>
                  <a:schemeClr val="tx1"/>
                </a:solidFill>
                <a:latin typeface="Times New Roman" pitchFamily="18" charset="0"/>
                <a:ea typeface="新細明體" charset="-120"/>
              </a:defRPr>
            </a:lvl3pPr>
            <a:lvl4pPr marL="1600200" indent="-228600" eaLnBrk="0" hangingPunct="0">
              <a:defRPr kumimoji="1" sz="3200" b="1">
                <a:solidFill>
                  <a:schemeClr val="tx1"/>
                </a:solidFill>
                <a:latin typeface="Times New Roman" pitchFamily="18" charset="0"/>
                <a:ea typeface="新細明體" charset="-120"/>
              </a:defRPr>
            </a:lvl4pPr>
            <a:lvl5pPr marL="2057400" indent="-228600" eaLnBrk="0" hangingPunct="0">
              <a:defRPr kumimoji="1" sz="3200" b="1">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9pPr>
          </a:lstStyle>
          <a:p>
            <a:pPr eaLnBrk="1" hangingPunct="1"/>
            <a:endParaRPr lang="zh-TW" altLang="en-US"/>
          </a:p>
        </p:txBody>
      </p:sp>
    </p:spTree>
    <p:extLst>
      <p:ext uri="{BB962C8B-B14F-4D97-AF65-F5344CB8AC3E}">
        <p14:creationId xmlns:p14="http://schemas.microsoft.com/office/powerpoint/2010/main" val="3903264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noChangeAspect="1"/>
          </p:cNvGraphicFramePr>
          <p:nvPr/>
        </p:nvGraphicFramePr>
        <p:xfrm>
          <a:off x="4267200" y="2133600"/>
          <a:ext cx="3306763" cy="3810000"/>
        </p:xfrm>
        <a:graphic>
          <a:graphicData uri="http://schemas.openxmlformats.org/presentationml/2006/ole">
            <mc:AlternateContent xmlns:mc="http://schemas.openxmlformats.org/markup-compatibility/2006">
              <mc:Choice xmlns:v="urn:schemas-microsoft-com:vml" Requires="v">
                <p:oleObj spid="_x0000_s7220" name="PhotoImpact" r:id="rId3" imgW="209524" imgH="241918" progId="PI3.Image">
                  <p:embed/>
                </p:oleObj>
              </mc:Choice>
              <mc:Fallback>
                <p:oleObj name="PhotoImpact" r:id="rId3" imgW="209524" imgH="241918" progId="PI3.Imag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133600"/>
                        <a:ext cx="3306763"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2" name="AutoShape 3"/>
          <p:cNvSpPr>
            <a:spLocks noChangeArrowheads="1"/>
          </p:cNvSpPr>
          <p:nvPr/>
        </p:nvSpPr>
        <p:spPr bwMode="auto">
          <a:xfrm>
            <a:off x="1371600" y="685800"/>
            <a:ext cx="3962400" cy="1752600"/>
          </a:xfrm>
          <a:prstGeom prst="cloudCallout">
            <a:avLst>
              <a:gd name="adj1" fmla="val 25560"/>
              <a:gd name="adj2" fmla="val 43843"/>
            </a:avLst>
          </a:prstGeom>
          <a:solidFill>
            <a:srgbClr val="FFCCFF"/>
          </a:solidFill>
          <a:ln w="38100">
            <a:solidFill>
              <a:srgbClr val="FFFF00"/>
            </a:solidFill>
            <a:round/>
            <a:headEnd/>
            <a:tailEnd/>
          </a:ln>
        </p:spPr>
        <p:txBody>
          <a:bodyPr/>
          <a:lstStyle>
            <a:lvl1pPr eaLnBrk="0" hangingPunct="0">
              <a:defRPr kumimoji="1" sz="3200" b="1">
                <a:solidFill>
                  <a:schemeClr val="tx1"/>
                </a:solidFill>
                <a:latin typeface="Times New Roman" pitchFamily="18" charset="0"/>
                <a:ea typeface="新細明體" charset="-120"/>
              </a:defRPr>
            </a:lvl1pPr>
            <a:lvl2pPr marL="742950" indent="-285750" eaLnBrk="0" hangingPunct="0">
              <a:defRPr kumimoji="1" sz="3200" b="1">
                <a:solidFill>
                  <a:schemeClr val="tx1"/>
                </a:solidFill>
                <a:latin typeface="Times New Roman" pitchFamily="18" charset="0"/>
                <a:ea typeface="新細明體" charset="-120"/>
              </a:defRPr>
            </a:lvl2pPr>
            <a:lvl3pPr marL="1143000" indent="-228600" eaLnBrk="0" hangingPunct="0">
              <a:defRPr kumimoji="1" sz="3200" b="1">
                <a:solidFill>
                  <a:schemeClr val="tx1"/>
                </a:solidFill>
                <a:latin typeface="Times New Roman" pitchFamily="18" charset="0"/>
                <a:ea typeface="新細明體" charset="-120"/>
              </a:defRPr>
            </a:lvl3pPr>
            <a:lvl4pPr marL="1600200" indent="-228600" eaLnBrk="0" hangingPunct="0">
              <a:defRPr kumimoji="1" sz="3200" b="1">
                <a:solidFill>
                  <a:schemeClr val="tx1"/>
                </a:solidFill>
                <a:latin typeface="Times New Roman" pitchFamily="18" charset="0"/>
                <a:ea typeface="新細明體" charset="-120"/>
              </a:defRPr>
            </a:lvl4pPr>
            <a:lvl5pPr marL="2057400" indent="-228600" eaLnBrk="0" hangingPunct="0">
              <a:defRPr kumimoji="1" sz="3200" b="1">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9pPr>
          </a:lstStyle>
          <a:p>
            <a:pPr algn="ctr" eaLnBrk="1" hangingPunct="1"/>
            <a:endParaRPr lang="zh-TW" altLang="zh-TW" sz="2400" b="0"/>
          </a:p>
        </p:txBody>
      </p:sp>
      <p:sp>
        <p:nvSpPr>
          <p:cNvPr id="7173" name="Text Box 4"/>
          <p:cNvSpPr txBox="1">
            <a:spLocks noChangeArrowheads="1"/>
          </p:cNvSpPr>
          <p:nvPr/>
        </p:nvSpPr>
        <p:spPr bwMode="auto">
          <a:xfrm>
            <a:off x="2057400" y="1295400"/>
            <a:ext cx="3124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b="1">
                <a:solidFill>
                  <a:schemeClr val="tx1"/>
                </a:solidFill>
                <a:latin typeface="Times New Roman" pitchFamily="18" charset="0"/>
                <a:ea typeface="新細明體" charset="-120"/>
              </a:defRPr>
            </a:lvl1pPr>
            <a:lvl2pPr marL="742950" indent="-285750" eaLnBrk="0" hangingPunct="0">
              <a:defRPr kumimoji="1" sz="3200" b="1">
                <a:solidFill>
                  <a:schemeClr val="tx1"/>
                </a:solidFill>
                <a:latin typeface="Times New Roman" pitchFamily="18" charset="0"/>
                <a:ea typeface="新細明體" charset="-120"/>
              </a:defRPr>
            </a:lvl2pPr>
            <a:lvl3pPr marL="1143000" indent="-228600" eaLnBrk="0" hangingPunct="0">
              <a:defRPr kumimoji="1" sz="3200" b="1">
                <a:solidFill>
                  <a:schemeClr val="tx1"/>
                </a:solidFill>
                <a:latin typeface="Times New Roman" pitchFamily="18" charset="0"/>
                <a:ea typeface="新細明體" charset="-120"/>
              </a:defRPr>
            </a:lvl3pPr>
            <a:lvl4pPr marL="1600200" indent="-228600" eaLnBrk="0" hangingPunct="0">
              <a:defRPr kumimoji="1" sz="3200" b="1">
                <a:solidFill>
                  <a:schemeClr val="tx1"/>
                </a:solidFill>
                <a:latin typeface="Times New Roman" pitchFamily="18" charset="0"/>
                <a:ea typeface="新細明體" charset="-120"/>
              </a:defRPr>
            </a:lvl4pPr>
            <a:lvl5pPr marL="2057400" indent="-228600" eaLnBrk="0" hangingPunct="0">
              <a:defRPr kumimoji="1" sz="3200" b="1">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9pPr>
          </a:lstStyle>
          <a:p>
            <a:pPr algn="ctr" eaLnBrk="1" hangingPunct="1"/>
            <a:r>
              <a:rPr lang="zh-TW" altLang="en-US"/>
              <a:t>吃    到     了     </a:t>
            </a:r>
            <a:r>
              <a:rPr lang="en-US" altLang="zh-TW"/>
              <a:t>! </a:t>
            </a:r>
          </a:p>
          <a:p>
            <a:pPr eaLnBrk="1" hangingPunct="1"/>
            <a:endParaRPr lang="en-US" altLang="zh-TW" sz="1000"/>
          </a:p>
          <a:p>
            <a:pPr algn="ctr" eaLnBrk="1" hangingPunct="1"/>
            <a:r>
              <a:rPr lang="zh-TW" altLang="en-US"/>
              <a:t>反應</a:t>
            </a:r>
            <a:r>
              <a:rPr lang="en-US" altLang="zh-TW"/>
              <a:t>-</a:t>
            </a:r>
            <a:r>
              <a:rPr lang="zh-TW" altLang="en-US"/>
              <a:t>刺激連結</a:t>
            </a:r>
          </a:p>
        </p:txBody>
      </p:sp>
      <p:graphicFrame>
        <p:nvGraphicFramePr>
          <p:cNvPr id="7171" name="Object 5"/>
          <p:cNvGraphicFramePr>
            <a:graphicFrameLocks noChangeAspect="1"/>
          </p:cNvGraphicFramePr>
          <p:nvPr/>
        </p:nvGraphicFramePr>
        <p:xfrm>
          <a:off x="2133600" y="4648200"/>
          <a:ext cx="933450" cy="1066800"/>
        </p:xfrm>
        <a:graphic>
          <a:graphicData uri="http://schemas.openxmlformats.org/presentationml/2006/ole">
            <mc:AlternateContent xmlns:mc="http://schemas.openxmlformats.org/markup-compatibility/2006">
              <mc:Choice xmlns:v="urn:schemas-microsoft-com:vml" Requires="v">
                <p:oleObj spid="_x0000_s7221" name="PhotoImpact" r:id="rId5" imgW="533192" imgH="609524" progId="PI3.Image">
                  <p:embed/>
                </p:oleObj>
              </mc:Choice>
              <mc:Fallback>
                <p:oleObj name="PhotoImpact" r:id="rId5" imgW="533192" imgH="609524" progId="PI3.Imag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4648200"/>
                        <a:ext cx="9334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4" name="Oval 6"/>
          <p:cNvSpPr>
            <a:spLocks noChangeArrowheads="1"/>
          </p:cNvSpPr>
          <p:nvPr/>
        </p:nvSpPr>
        <p:spPr bwMode="auto">
          <a:xfrm rot="-1284595">
            <a:off x="1066800" y="4191000"/>
            <a:ext cx="2813050" cy="1960563"/>
          </a:xfrm>
          <a:prstGeom prst="ellipse">
            <a:avLst/>
          </a:prstGeom>
          <a:noFill/>
          <a:ln w="57150">
            <a:solidFill>
              <a:srgbClr val="CC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200" b="1">
                <a:solidFill>
                  <a:schemeClr val="tx1"/>
                </a:solidFill>
                <a:latin typeface="Times New Roman" pitchFamily="18" charset="0"/>
                <a:ea typeface="新細明體" charset="-120"/>
              </a:defRPr>
            </a:lvl1pPr>
            <a:lvl2pPr marL="742950" indent="-285750" eaLnBrk="0" hangingPunct="0">
              <a:defRPr kumimoji="1" sz="3200" b="1">
                <a:solidFill>
                  <a:schemeClr val="tx1"/>
                </a:solidFill>
                <a:latin typeface="Times New Roman" pitchFamily="18" charset="0"/>
                <a:ea typeface="新細明體" charset="-120"/>
              </a:defRPr>
            </a:lvl2pPr>
            <a:lvl3pPr marL="1143000" indent="-228600" eaLnBrk="0" hangingPunct="0">
              <a:defRPr kumimoji="1" sz="3200" b="1">
                <a:solidFill>
                  <a:schemeClr val="tx1"/>
                </a:solidFill>
                <a:latin typeface="Times New Roman" pitchFamily="18" charset="0"/>
                <a:ea typeface="新細明體" charset="-120"/>
              </a:defRPr>
            </a:lvl3pPr>
            <a:lvl4pPr marL="1600200" indent="-228600" eaLnBrk="0" hangingPunct="0">
              <a:defRPr kumimoji="1" sz="3200" b="1">
                <a:solidFill>
                  <a:schemeClr val="tx1"/>
                </a:solidFill>
                <a:latin typeface="Times New Roman" pitchFamily="18" charset="0"/>
                <a:ea typeface="新細明體" charset="-120"/>
              </a:defRPr>
            </a:lvl4pPr>
            <a:lvl5pPr marL="2057400" indent="-228600" eaLnBrk="0" hangingPunct="0">
              <a:defRPr kumimoji="1" sz="3200" b="1">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9pPr>
          </a:lstStyle>
          <a:p>
            <a:pPr eaLnBrk="1" hangingPunct="1"/>
            <a:endParaRPr lang="zh-TW" altLang="en-US"/>
          </a:p>
        </p:txBody>
      </p:sp>
      <p:sp>
        <p:nvSpPr>
          <p:cNvPr id="56327" name="WordArt 7"/>
          <p:cNvSpPr>
            <a:spLocks noChangeArrowheads="1" noChangeShapeType="1" noTextEdit="1"/>
          </p:cNvSpPr>
          <p:nvPr/>
        </p:nvSpPr>
        <p:spPr bwMode="auto">
          <a:xfrm>
            <a:off x="6096000" y="2895600"/>
            <a:ext cx="1257300" cy="914400"/>
          </a:xfrm>
          <a:prstGeom prst="rect">
            <a:avLst/>
          </a:prstGeom>
        </p:spPr>
        <p:txBody>
          <a:bodyPr wrap="none" fromWordArt="1">
            <a:prstTxWarp prst="textWave1">
              <a:avLst>
                <a:gd name="adj1" fmla="val 13005"/>
                <a:gd name="adj2" fmla="val 0"/>
              </a:avLst>
            </a:prstTxWarp>
          </a:bodyPr>
          <a:lstStyle/>
          <a:p>
            <a:pPr algn="ctr"/>
            <a:r>
              <a:rPr lang="zh-TW" altLang="en-US" sz="3600" kern="10">
                <a:ln w="12700">
                  <a:solidFill>
                    <a:srgbClr val="FF0000"/>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新細明體"/>
                <a:ea typeface="新細明體"/>
              </a:rPr>
              <a:t>幸   福</a:t>
            </a:r>
          </a:p>
        </p:txBody>
      </p:sp>
      <p:sp>
        <p:nvSpPr>
          <p:cNvPr id="56328" name="WordArt 8"/>
          <p:cNvSpPr>
            <a:spLocks noChangeArrowheads="1" noChangeShapeType="1" noTextEdit="1"/>
          </p:cNvSpPr>
          <p:nvPr/>
        </p:nvSpPr>
        <p:spPr bwMode="auto">
          <a:xfrm>
            <a:off x="1752600" y="3048000"/>
            <a:ext cx="1257300" cy="914400"/>
          </a:xfrm>
          <a:prstGeom prst="rect">
            <a:avLst/>
          </a:prstGeom>
        </p:spPr>
        <p:txBody>
          <a:bodyPr wrap="none" fromWordArt="1">
            <a:prstTxWarp prst="textCanDown">
              <a:avLst>
                <a:gd name="adj" fmla="val 14287"/>
              </a:avLst>
            </a:prstTxWarp>
          </a:bodyPr>
          <a:lstStyle/>
          <a:p>
            <a:pPr algn="ctr"/>
            <a:r>
              <a:rPr lang="zh-TW" altLang="en-US" sz="3600" kern="10">
                <a:ln w="12700">
                  <a:solidFill>
                    <a:srgbClr val="FF0000"/>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新細明體"/>
                <a:ea typeface="新細明體"/>
              </a:rPr>
              <a:t>幸   福</a:t>
            </a:r>
          </a:p>
        </p:txBody>
      </p:sp>
      <p:sp>
        <p:nvSpPr>
          <p:cNvPr id="56329" name="WordArt 9"/>
          <p:cNvSpPr>
            <a:spLocks noChangeArrowheads="1" noChangeShapeType="1" noTextEdit="1"/>
          </p:cNvSpPr>
          <p:nvPr/>
        </p:nvSpPr>
        <p:spPr bwMode="auto">
          <a:xfrm>
            <a:off x="3276600" y="2743200"/>
            <a:ext cx="1257300" cy="914400"/>
          </a:xfrm>
          <a:prstGeom prst="rect">
            <a:avLst/>
          </a:prstGeom>
        </p:spPr>
        <p:txBody>
          <a:bodyPr wrap="none" fromWordArt="1">
            <a:prstTxWarp prst="textWave1">
              <a:avLst>
                <a:gd name="adj1" fmla="val 13005"/>
                <a:gd name="adj2" fmla="val 0"/>
              </a:avLst>
            </a:prstTxWarp>
          </a:bodyPr>
          <a:lstStyle/>
          <a:p>
            <a:pPr algn="ctr"/>
            <a:r>
              <a:rPr lang="zh-TW" altLang="en-US" sz="3600" kern="10">
                <a:ln w="12700">
                  <a:solidFill>
                    <a:srgbClr val="FF0000"/>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新細明體"/>
                <a:ea typeface="新細明體"/>
              </a:rPr>
              <a:t>幸   福</a:t>
            </a:r>
          </a:p>
        </p:txBody>
      </p:sp>
      <p:sp>
        <p:nvSpPr>
          <p:cNvPr id="56330" name="WordArt 10"/>
          <p:cNvSpPr>
            <a:spLocks noChangeArrowheads="1" noChangeShapeType="1" noTextEdit="1"/>
          </p:cNvSpPr>
          <p:nvPr/>
        </p:nvSpPr>
        <p:spPr bwMode="auto">
          <a:xfrm>
            <a:off x="304800" y="2514600"/>
            <a:ext cx="1257300" cy="914400"/>
          </a:xfrm>
          <a:prstGeom prst="rect">
            <a:avLst/>
          </a:prstGeom>
        </p:spPr>
        <p:txBody>
          <a:bodyPr wrap="none" fromWordArt="1">
            <a:prstTxWarp prst="textWave1">
              <a:avLst>
                <a:gd name="adj1" fmla="val 13005"/>
                <a:gd name="adj2" fmla="val 0"/>
              </a:avLst>
            </a:prstTxWarp>
          </a:bodyPr>
          <a:lstStyle/>
          <a:p>
            <a:pPr algn="ctr"/>
            <a:r>
              <a:rPr lang="zh-TW" altLang="en-US" sz="3600" kern="10">
                <a:ln w="12700">
                  <a:solidFill>
                    <a:srgbClr val="FF0000"/>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新細明體"/>
                <a:ea typeface="新細明體"/>
              </a:rPr>
              <a:t>幸   福</a:t>
            </a:r>
          </a:p>
        </p:txBody>
      </p:sp>
      <p:sp>
        <p:nvSpPr>
          <p:cNvPr id="56331" name="WordArt 11"/>
          <p:cNvSpPr>
            <a:spLocks noChangeArrowheads="1" noChangeShapeType="1" noTextEdit="1"/>
          </p:cNvSpPr>
          <p:nvPr/>
        </p:nvSpPr>
        <p:spPr bwMode="auto">
          <a:xfrm>
            <a:off x="4648200" y="3276600"/>
            <a:ext cx="1257300" cy="914400"/>
          </a:xfrm>
          <a:prstGeom prst="rect">
            <a:avLst/>
          </a:prstGeom>
        </p:spPr>
        <p:txBody>
          <a:bodyPr wrap="none" fromWordArt="1">
            <a:prstTxWarp prst="textCanDown">
              <a:avLst>
                <a:gd name="adj" fmla="val 14287"/>
              </a:avLst>
            </a:prstTxWarp>
          </a:bodyPr>
          <a:lstStyle/>
          <a:p>
            <a:pPr algn="ctr"/>
            <a:r>
              <a:rPr lang="zh-TW" altLang="en-US" sz="3600" kern="10">
                <a:ln w="12700">
                  <a:solidFill>
                    <a:srgbClr val="FF0000"/>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新細明體"/>
                <a:ea typeface="新細明體"/>
              </a:rPr>
              <a:t>幸   福</a:t>
            </a:r>
          </a:p>
        </p:txBody>
      </p:sp>
      <p:sp>
        <p:nvSpPr>
          <p:cNvPr id="56332" name="WordArt 12"/>
          <p:cNvSpPr>
            <a:spLocks noChangeArrowheads="1" noChangeShapeType="1" noTextEdit="1"/>
          </p:cNvSpPr>
          <p:nvPr/>
        </p:nvSpPr>
        <p:spPr bwMode="auto">
          <a:xfrm>
            <a:off x="7543800" y="3505200"/>
            <a:ext cx="1257300" cy="914400"/>
          </a:xfrm>
          <a:prstGeom prst="rect">
            <a:avLst/>
          </a:prstGeom>
        </p:spPr>
        <p:txBody>
          <a:bodyPr wrap="none" fromWordArt="1">
            <a:prstTxWarp prst="textCanDown">
              <a:avLst>
                <a:gd name="adj" fmla="val 14287"/>
              </a:avLst>
            </a:prstTxWarp>
          </a:bodyPr>
          <a:lstStyle/>
          <a:p>
            <a:pPr algn="ctr"/>
            <a:r>
              <a:rPr lang="zh-TW" altLang="en-US" sz="3600" kern="10">
                <a:ln w="12700">
                  <a:solidFill>
                    <a:srgbClr val="FF0000"/>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新細明體"/>
                <a:ea typeface="新細明體"/>
              </a:rPr>
              <a:t>幸   福</a:t>
            </a:r>
          </a:p>
        </p:txBody>
      </p:sp>
    </p:spTree>
    <p:extLst>
      <p:ext uri="{BB962C8B-B14F-4D97-AF65-F5344CB8AC3E}">
        <p14:creationId xmlns:p14="http://schemas.microsoft.com/office/powerpoint/2010/main" val="35451860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6330"/>
                                        </p:tgtEl>
                                        <p:attrNameLst>
                                          <p:attrName>style.visibility</p:attrName>
                                        </p:attrNameLst>
                                      </p:cBhvr>
                                      <p:to>
                                        <p:strVal val="visible"/>
                                      </p:to>
                                    </p:set>
                                    <p:anim calcmode="lin" valueType="num">
                                      <p:cBhvr>
                                        <p:cTn id="7" dur="500" fill="hold"/>
                                        <p:tgtEl>
                                          <p:spTgt spid="56330"/>
                                        </p:tgtEl>
                                        <p:attrNameLst>
                                          <p:attrName>ppt_w</p:attrName>
                                        </p:attrNameLst>
                                      </p:cBhvr>
                                      <p:tavLst>
                                        <p:tav tm="0">
                                          <p:val>
                                            <p:fltVal val="0"/>
                                          </p:val>
                                        </p:tav>
                                        <p:tav tm="100000">
                                          <p:val>
                                            <p:strVal val="#ppt_w"/>
                                          </p:val>
                                        </p:tav>
                                      </p:tavLst>
                                    </p:anim>
                                    <p:anim calcmode="lin" valueType="num">
                                      <p:cBhvr>
                                        <p:cTn id="8" dur="500" fill="hold"/>
                                        <p:tgtEl>
                                          <p:spTgt spid="56330"/>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56330"/>
                                        </p:tgtEl>
                                        <p:attrNameLst>
                                          <p:attrName>style.visibility</p:attrName>
                                        </p:attrNameLst>
                                      </p:cBhvr>
                                      <p:to>
                                        <p:strVal val="hidden"/>
                                      </p:to>
                                    </p:set>
                                  </p:subTnLst>
                                </p:cTn>
                              </p:par>
                            </p:childTnLst>
                          </p:cTn>
                        </p:par>
                        <p:par>
                          <p:cTn id="9" fill="hold" nodeType="afterGroup">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56328"/>
                                        </p:tgtEl>
                                        <p:attrNameLst>
                                          <p:attrName>style.visibility</p:attrName>
                                        </p:attrNameLst>
                                      </p:cBhvr>
                                      <p:to>
                                        <p:strVal val="visible"/>
                                      </p:to>
                                    </p:set>
                                    <p:anim calcmode="lin" valueType="num">
                                      <p:cBhvr>
                                        <p:cTn id="12" dur="500" fill="hold"/>
                                        <p:tgtEl>
                                          <p:spTgt spid="56328"/>
                                        </p:tgtEl>
                                        <p:attrNameLst>
                                          <p:attrName>ppt_w</p:attrName>
                                        </p:attrNameLst>
                                      </p:cBhvr>
                                      <p:tavLst>
                                        <p:tav tm="0">
                                          <p:val>
                                            <p:fltVal val="0"/>
                                          </p:val>
                                        </p:tav>
                                        <p:tav tm="100000">
                                          <p:val>
                                            <p:strVal val="#ppt_w"/>
                                          </p:val>
                                        </p:tav>
                                      </p:tavLst>
                                    </p:anim>
                                    <p:anim calcmode="lin" valueType="num">
                                      <p:cBhvr>
                                        <p:cTn id="13" dur="500" fill="hold"/>
                                        <p:tgtEl>
                                          <p:spTgt spid="56328"/>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10"/>
                                            </p:cond>
                                          </p:stCondLst>
                                        </p:cTn>
                                        <p:tgtEl>
                                          <p:spTgt spid="56328"/>
                                        </p:tgtEl>
                                        <p:attrNameLst>
                                          <p:attrName>style.visibility</p:attrName>
                                        </p:attrNameLst>
                                      </p:cBhvr>
                                      <p:to>
                                        <p:strVal val="hidden"/>
                                      </p:to>
                                    </p:set>
                                  </p:subTnLst>
                                </p:cTn>
                              </p:par>
                            </p:childTnLst>
                          </p:cTn>
                        </p:par>
                        <p:par>
                          <p:cTn id="14" fill="hold" nodeType="afterGroup">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56329"/>
                                        </p:tgtEl>
                                        <p:attrNameLst>
                                          <p:attrName>style.visibility</p:attrName>
                                        </p:attrNameLst>
                                      </p:cBhvr>
                                      <p:to>
                                        <p:strVal val="visible"/>
                                      </p:to>
                                    </p:set>
                                    <p:anim calcmode="lin" valueType="num">
                                      <p:cBhvr>
                                        <p:cTn id="17" dur="500" fill="hold"/>
                                        <p:tgtEl>
                                          <p:spTgt spid="56329"/>
                                        </p:tgtEl>
                                        <p:attrNameLst>
                                          <p:attrName>ppt_w</p:attrName>
                                        </p:attrNameLst>
                                      </p:cBhvr>
                                      <p:tavLst>
                                        <p:tav tm="0">
                                          <p:val>
                                            <p:fltVal val="0"/>
                                          </p:val>
                                        </p:tav>
                                        <p:tav tm="100000">
                                          <p:val>
                                            <p:strVal val="#ppt_w"/>
                                          </p:val>
                                        </p:tav>
                                      </p:tavLst>
                                    </p:anim>
                                    <p:anim calcmode="lin" valueType="num">
                                      <p:cBhvr>
                                        <p:cTn id="18" dur="500" fill="hold"/>
                                        <p:tgtEl>
                                          <p:spTgt spid="56329"/>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15"/>
                                            </p:cond>
                                          </p:stCondLst>
                                        </p:cTn>
                                        <p:tgtEl>
                                          <p:spTgt spid="56329"/>
                                        </p:tgtEl>
                                        <p:attrNameLst>
                                          <p:attrName>style.visibility</p:attrName>
                                        </p:attrNameLst>
                                      </p:cBhvr>
                                      <p:to>
                                        <p:strVal val="hidden"/>
                                      </p:to>
                                    </p:set>
                                  </p:subTnLst>
                                </p:cTn>
                              </p:par>
                            </p:childTnLst>
                          </p:cTn>
                        </p:par>
                        <p:par>
                          <p:cTn id="19" fill="hold" nodeType="afterGroup">
                            <p:stCondLst>
                              <p:cond delay="1500"/>
                            </p:stCondLst>
                            <p:childTnLst>
                              <p:par>
                                <p:cTn id="20" presetID="23" presetClass="entr" presetSubtype="16" fill="hold" grpId="0" nodeType="afterEffect">
                                  <p:stCondLst>
                                    <p:cond delay="0"/>
                                  </p:stCondLst>
                                  <p:childTnLst>
                                    <p:set>
                                      <p:cBhvr>
                                        <p:cTn id="21" dur="1" fill="hold">
                                          <p:stCondLst>
                                            <p:cond delay="0"/>
                                          </p:stCondLst>
                                        </p:cTn>
                                        <p:tgtEl>
                                          <p:spTgt spid="56331"/>
                                        </p:tgtEl>
                                        <p:attrNameLst>
                                          <p:attrName>style.visibility</p:attrName>
                                        </p:attrNameLst>
                                      </p:cBhvr>
                                      <p:to>
                                        <p:strVal val="visible"/>
                                      </p:to>
                                    </p:set>
                                    <p:anim calcmode="lin" valueType="num">
                                      <p:cBhvr>
                                        <p:cTn id="22" dur="500" fill="hold"/>
                                        <p:tgtEl>
                                          <p:spTgt spid="56331"/>
                                        </p:tgtEl>
                                        <p:attrNameLst>
                                          <p:attrName>ppt_w</p:attrName>
                                        </p:attrNameLst>
                                      </p:cBhvr>
                                      <p:tavLst>
                                        <p:tav tm="0">
                                          <p:val>
                                            <p:fltVal val="0"/>
                                          </p:val>
                                        </p:tav>
                                        <p:tav tm="100000">
                                          <p:val>
                                            <p:strVal val="#ppt_w"/>
                                          </p:val>
                                        </p:tav>
                                      </p:tavLst>
                                    </p:anim>
                                    <p:anim calcmode="lin" valueType="num">
                                      <p:cBhvr>
                                        <p:cTn id="23" dur="500" fill="hold"/>
                                        <p:tgtEl>
                                          <p:spTgt spid="56331"/>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20"/>
                                            </p:cond>
                                          </p:stCondLst>
                                        </p:cTn>
                                        <p:tgtEl>
                                          <p:spTgt spid="56331"/>
                                        </p:tgtEl>
                                        <p:attrNameLst>
                                          <p:attrName>style.visibility</p:attrName>
                                        </p:attrNameLst>
                                      </p:cBhvr>
                                      <p:to>
                                        <p:strVal val="hidden"/>
                                      </p:to>
                                    </p:set>
                                  </p:subTnLst>
                                </p:cTn>
                              </p:par>
                            </p:childTnLst>
                          </p:cTn>
                        </p:par>
                        <p:par>
                          <p:cTn id="24" fill="hold" nodeType="afterGroup">
                            <p:stCondLst>
                              <p:cond delay="2000"/>
                            </p:stCondLst>
                            <p:childTnLst>
                              <p:par>
                                <p:cTn id="25" presetID="23" presetClass="entr" presetSubtype="16" fill="hold" grpId="0" nodeType="afterEffect">
                                  <p:stCondLst>
                                    <p:cond delay="0"/>
                                  </p:stCondLst>
                                  <p:childTnLst>
                                    <p:set>
                                      <p:cBhvr>
                                        <p:cTn id="26" dur="1" fill="hold">
                                          <p:stCondLst>
                                            <p:cond delay="0"/>
                                          </p:stCondLst>
                                        </p:cTn>
                                        <p:tgtEl>
                                          <p:spTgt spid="56327"/>
                                        </p:tgtEl>
                                        <p:attrNameLst>
                                          <p:attrName>style.visibility</p:attrName>
                                        </p:attrNameLst>
                                      </p:cBhvr>
                                      <p:to>
                                        <p:strVal val="visible"/>
                                      </p:to>
                                    </p:set>
                                    <p:anim calcmode="lin" valueType="num">
                                      <p:cBhvr>
                                        <p:cTn id="27" dur="500" fill="hold"/>
                                        <p:tgtEl>
                                          <p:spTgt spid="56327"/>
                                        </p:tgtEl>
                                        <p:attrNameLst>
                                          <p:attrName>ppt_w</p:attrName>
                                        </p:attrNameLst>
                                      </p:cBhvr>
                                      <p:tavLst>
                                        <p:tav tm="0">
                                          <p:val>
                                            <p:fltVal val="0"/>
                                          </p:val>
                                        </p:tav>
                                        <p:tav tm="100000">
                                          <p:val>
                                            <p:strVal val="#ppt_w"/>
                                          </p:val>
                                        </p:tav>
                                      </p:tavLst>
                                    </p:anim>
                                    <p:anim calcmode="lin" valueType="num">
                                      <p:cBhvr>
                                        <p:cTn id="28" dur="500" fill="hold"/>
                                        <p:tgtEl>
                                          <p:spTgt spid="56327"/>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25"/>
                                            </p:cond>
                                          </p:stCondLst>
                                        </p:cTn>
                                        <p:tgtEl>
                                          <p:spTgt spid="56327"/>
                                        </p:tgtEl>
                                        <p:attrNameLst>
                                          <p:attrName>style.visibility</p:attrName>
                                        </p:attrNameLst>
                                      </p:cBhvr>
                                      <p:to>
                                        <p:strVal val="hidden"/>
                                      </p:to>
                                    </p:set>
                                  </p:subTnLst>
                                </p:cTn>
                              </p:par>
                            </p:childTnLst>
                          </p:cTn>
                        </p:par>
                        <p:par>
                          <p:cTn id="29" fill="hold" nodeType="afterGroup">
                            <p:stCondLst>
                              <p:cond delay="2500"/>
                            </p:stCondLst>
                            <p:childTnLst>
                              <p:par>
                                <p:cTn id="30" presetID="23" presetClass="entr" presetSubtype="16" fill="hold" grpId="0" nodeType="afterEffect">
                                  <p:stCondLst>
                                    <p:cond delay="0"/>
                                  </p:stCondLst>
                                  <p:childTnLst>
                                    <p:set>
                                      <p:cBhvr>
                                        <p:cTn id="31" dur="1" fill="hold">
                                          <p:stCondLst>
                                            <p:cond delay="0"/>
                                          </p:stCondLst>
                                        </p:cTn>
                                        <p:tgtEl>
                                          <p:spTgt spid="56332"/>
                                        </p:tgtEl>
                                        <p:attrNameLst>
                                          <p:attrName>style.visibility</p:attrName>
                                        </p:attrNameLst>
                                      </p:cBhvr>
                                      <p:to>
                                        <p:strVal val="visible"/>
                                      </p:to>
                                    </p:set>
                                    <p:anim calcmode="lin" valueType="num">
                                      <p:cBhvr>
                                        <p:cTn id="32" dur="500" fill="hold"/>
                                        <p:tgtEl>
                                          <p:spTgt spid="56332"/>
                                        </p:tgtEl>
                                        <p:attrNameLst>
                                          <p:attrName>ppt_w</p:attrName>
                                        </p:attrNameLst>
                                      </p:cBhvr>
                                      <p:tavLst>
                                        <p:tav tm="0">
                                          <p:val>
                                            <p:fltVal val="0"/>
                                          </p:val>
                                        </p:tav>
                                        <p:tav tm="100000">
                                          <p:val>
                                            <p:strVal val="#ppt_w"/>
                                          </p:val>
                                        </p:tav>
                                      </p:tavLst>
                                    </p:anim>
                                    <p:anim calcmode="lin" valueType="num">
                                      <p:cBhvr>
                                        <p:cTn id="33" dur="500" fill="hold"/>
                                        <p:tgtEl>
                                          <p:spTgt spid="56332"/>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5633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7" grpId="0" animBg="1"/>
      <p:bldP spid="56328" grpId="0" animBg="1"/>
      <p:bldP spid="56329" grpId="0" animBg="1"/>
      <p:bldP spid="56330" grpId="0" animBg="1"/>
      <p:bldP spid="56331" grpId="0" animBg="1"/>
      <p:bldP spid="563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r="-7000"/>
          </a:stretch>
        </a:blipFill>
        <a:effectLst/>
      </p:bgPr>
    </p:bg>
    <p:spTree>
      <p:nvGrpSpPr>
        <p:cNvPr id="1" name=""/>
        <p:cNvGrpSpPr/>
        <p:nvPr/>
      </p:nvGrpSpPr>
      <p:grpSpPr>
        <a:xfrm>
          <a:off x="0" y="0"/>
          <a:ext cx="0" cy="0"/>
          <a:chOff x="0" y="0"/>
          <a:chExt cx="0" cy="0"/>
        </a:xfrm>
      </p:grpSpPr>
      <p:sp>
        <p:nvSpPr>
          <p:cNvPr id="3" name="矩形 2"/>
          <p:cNvSpPr/>
          <p:nvPr/>
        </p:nvSpPr>
        <p:spPr>
          <a:xfrm>
            <a:off x="107504" y="116632"/>
            <a:ext cx="5339923" cy="646331"/>
          </a:xfrm>
          <a:prstGeom prst="rect">
            <a:avLst/>
          </a:prstGeom>
        </p:spPr>
        <p:txBody>
          <a:bodyPr wrap="none">
            <a:spAutoFit/>
          </a:bodyPr>
          <a:lstStyle/>
          <a:p>
            <a:r>
              <a:rPr lang="zh-TW" altLang="en-US" sz="3600" u="sng" dirty="0">
                <a:solidFill>
                  <a:schemeClr val="accent4">
                    <a:lumMod val="10000"/>
                  </a:schemeClr>
                </a:solidFill>
                <a:latin typeface="標楷體" panose="03000509000000000000" pitchFamily="65" charset="-120"/>
                <a:ea typeface="標楷體" panose="03000509000000000000" pitchFamily="65" charset="-120"/>
              </a:rPr>
              <a:t>三、</a:t>
            </a:r>
            <a:r>
              <a:rPr lang="en-US" altLang="zh-TW" sz="3600" u="sng" dirty="0">
                <a:solidFill>
                  <a:schemeClr val="accent4">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Thorndike</a:t>
            </a:r>
            <a:r>
              <a:rPr lang="zh-TW" altLang="en-US" sz="3600" u="sng" dirty="0">
                <a:solidFill>
                  <a:schemeClr val="accent4">
                    <a:lumMod val="10000"/>
                  </a:schemeClr>
                </a:solidFill>
                <a:latin typeface="標楷體" panose="03000509000000000000" pitchFamily="65" charset="-120"/>
                <a:ea typeface="標楷體" panose="03000509000000000000" pitchFamily="65" charset="-120"/>
              </a:rPr>
              <a:t>的學習理論</a:t>
            </a:r>
          </a:p>
        </p:txBody>
      </p:sp>
      <p:sp>
        <p:nvSpPr>
          <p:cNvPr id="8" name="矩形 7"/>
          <p:cNvSpPr/>
          <p:nvPr/>
        </p:nvSpPr>
        <p:spPr>
          <a:xfrm>
            <a:off x="395536" y="980728"/>
            <a:ext cx="3057247" cy="584775"/>
          </a:xfrm>
          <a:prstGeom prst="rect">
            <a:avLst/>
          </a:prstGeom>
        </p:spPr>
        <p:txBody>
          <a:bodyPr wrap="none">
            <a:spAutoFit/>
          </a:bodyPr>
          <a:lstStyle/>
          <a:p>
            <a:r>
              <a:rPr lang="zh-TW" altLang="en-US" sz="3200" dirty="0">
                <a:solidFill>
                  <a:schemeClr val="accent1">
                    <a:lumMod val="25000"/>
                  </a:schemeClr>
                </a:solidFill>
                <a:latin typeface="標楷體" panose="03000509000000000000" pitchFamily="65" charset="-120"/>
                <a:ea typeface="標楷體" panose="03000509000000000000" pitchFamily="65" charset="-120"/>
              </a:rPr>
              <a:t>（二）學習定律</a:t>
            </a:r>
          </a:p>
        </p:txBody>
      </p:sp>
      <p:graphicFrame>
        <p:nvGraphicFramePr>
          <p:cNvPr id="10" name="資料庫圖表 9"/>
          <p:cNvGraphicFramePr/>
          <p:nvPr>
            <p:extLst>
              <p:ext uri="{D42A27DB-BD31-4B8C-83A1-F6EECF244321}">
                <p14:modId xmlns:p14="http://schemas.microsoft.com/office/powerpoint/2010/main" val="2184587545"/>
              </p:ext>
            </p:extLst>
          </p:nvPr>
        </p:nvGraphicFramePr>
        <p:xfrm>
          <a:off x="0" y="1709519"/>
          <a:ext cx="9144000" cy="5148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7018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graphicEl>
                                              <a:dgm id="{59C51747-CA85-45AF-802F-1FCB2020E23F}"/>
                                            </p:graphicEl>
                                          </p:spTgt>
                                        </p:tgtEl>
                                        <p:attrNameLst>
                                          <p:attrName>style.visibility</p:attrName>
                                        </p:attrNameLst>
                                      </p:cBhvr>
                                      <p:to>
                                        <p:strVal val="visible"/>
                                      </p:to>
                                    </p:set>
                                    <p:animEffect transition="in" filter="fade">
                                      <p:cBhvr>
                                        <p:cTn id="7" dur="750"/>
                                        <p:tgtEl>
                                          <p:spTgt spid="10">
                                            <p:graphicEl>
                                              <a:dgm id="{59C51747-CA85-45AF-802F-1FCB2020E23F}"/>
                                            </p:graphicEl>
                                          </p:spTgt>
                                        </p:tgtEl>
                                      </p:cBhvr>
                                    </p:animEffect>
                                    <p:anim calcmode="lin" valueType="num">
                                      <p:cBhvr>
                                        <p:cTn id="8" dur="750" fill="hold"/>
                                        <p:tgtEl>
                                          <p:spTgt spid="10">
                                            <p:graphicEl>
                                              <a:dgm id="{59C51747-CA85-45AF-802F-1FCB2020E23F}"/>
                                            </p:graphicEl>
                                          </p:spTgt>
                                        </p:tgtEl>
                                        <p:attrNameLst>
                                          <p:attrName>ppt_x</p:attrName>
                                        </p:attrNameLst>
                                      </p:cBhvr>
                                      <p:tavLst>
                                        <p:tav tm="0">
                                          <p:val>
                                            <p:strVal val="#ppt_x"/>
                                          </p:val>
                                        </p:tav>
                                        <p:tav tm="100000">
                                          <p:val>
                                            <p:strVal val="#ppt_x"/>
                                          </p:val>
                                        </p:tav>
                                      </p:tavLst>
                                    </p:anim>
                                    <p:anim calcmode="lin" valueType="num">
                                      <p:cBhvr>
                                        <p:cTn id="9" dur="750" fill="hold"/>
                                        <p:tgtEl>
                                          <p:spTgt spid="10">
                                            <p:graphicEl>
                                              <a:dgm id="{59C51747-CA85-45AF-802F-1FCB2020E23F}"/>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graphicEl>
                                              <a:dgm id="{068BFDB7-40F6-43D3-A465-6A93CDEF4747}"/>
                                            </p:graphicEl>
                                          </p:spTgt>
                                        </p:tgtEl>
                                        <p:attrNameLst>
                                          <p:attrName>style.visibility</p:attrName>
                                        </p:attrNameLst>
                                      </p:cBhvr>
                                      <p:to>
                                        <p:strVal val="visible"/>
                                      </p:to>
                                    </p:set>
                                    <p:animEffect transition="in" filter="fade">
                                      <p:cBhvr>
                                        <p:cTn id="12" dur="750"/>
                                        <p:tgtEl>
                                          <p:spTgt spid="10">
                                            <p:graphicEl>
                                              <a:dgm id="{068BFDB7-40F6-43D3-A465-6A93CDEF4747}"/>
                                            </p:graphicEl>
                                          </p:spTgt>
                                        </p:tgtEl>
                                      </p:cBhvr>
                                    </p:animEffect>
                                    <p:anim calcmode="lin" valueType="num">
                                      <p:cBhvr>
                                        <p:cTn id="13" dur="750" fill="hold"/>
                                        <p:tgtEl>
                                          <p:spTgt spid="10">
                                            <p:graphicEl>
                                              <a:dgm id="{068BFDB7-40F6-43D3-A465-6A93CDEF4747}"/>
                                            </p:graphicEl>
                                          </p:spTgt>
                                        </p:tgtEl>
                                        <p:attrNameLst>
                                          <p:attrName>ppt_x</p:attrName>
                                        </p:attrNameLst>
                                      </p:cBhvr>
                                      <p:tavLst>
                                        <p:tav tm="0">
                                          <p:val>
                                            <p:strVal val="#ppt_x"/>
                                          </p:val>
                                        </p:tav>
                                        <p:tav tm="100000">
                                          <p:val>
                                            <p:strVal val="#ppt_x"/>
                                          </p:val>
                                        </p:tav>
                                      </p:tavLst>
                                    </p:anim>
                                    <p:anim calcmode="lin" valueType="num">
                                      <p:cBhvr>
                                        <p:cTn id="14" dur="750" fill="hold"/>
                                        <p:tgtEl>
                                          <p:spTgt spid="10">
                                            <p:graphicEl>
                                              <a:dgm id="{068BFDB7-40F6-43D3-A465-6A93CDEF4747}"/>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graphicEl>
                                              <a:dgm id="{D187CA13-1D11-4E48-B117-FBA98B618F0D}"/>
                                            </p:graphicEl>
                                          </p:spTgt>
                                        </p:tgtEl>
                                        <p:attrNameLst>
                                          <p:attrName>style.visibility</p:attrName>
                                        </p:attrNameLst>
                                      </p:cBhvr>
                                      <p:to>
                                        <p:strVal val="visible"/>
                                      </p:to>
                                    </p:set>
                                    <p:animEffect transition="in" filter="fade">
                                      <p:cBhvr>
                                        <p:cTn id="17" dur="750"/>
                                        <p:tgtEl>
                                          <p:spTgt spid="10">
                                            <p:graphicEl>
                                              <a:dgm id="{D187CA13-1D11-4E48-B117-FBA98B618F0D}"/>
                                            </p:graphicEl>
                                          </p:spTgt>
                                        </p:tgtEl>
                                      </p:cBhvr>
                                    </p:animEffect>
                                    <p:anim calcmode="lin" valueType="num">
                                      <p:cBhvr>
                                        <p:cTn id="18" dur="750" fill="hold"/>
                                        <p:tgtEl>
                                          <p:spTgt spid="10">
                                            <p:graphicEl>
                                              <a:dgm id="{D187CA13-1D11-4E48-B117-FBA98B618F0D}"/>
                                            </p:graphicEl>
                                          </p:spTgt>
                                        </p:tgtEl>
                                        <p:attrNameLst>
                                          <p:attrName>ppt_x</p:attrName>
                                        </p:attrNameLst>
                                      </p:cBhvr>
                                      <p:tavLst>
                                        <p:tav tm="0">
                                          <p:val>
                                            <p:strVal val="#ppt_x"/>
                                          </p:val>
                                        </p:tav>
                                        <p:tav tm="100000">
                                          <p:val>
                                            <p:strVal val="#ppt_x"/>
                                          </p:val>
                                        </p:tav>
                                      </p:tavLst>
                                    </p:anim>
                                    <p:anim calcmode="lin" valueType="num">
                                      <p:cBhvr>
                                        <p:cTn id="19" dur="750" fill="hold"/>
                                        <p:tgtEl>
                                          <p:spTgt spid="10">
                                            <p:graphicEl>
                                              <a:dgm id="{D187CA13-1D11-4E48-B117-FBA98B618F0D}"/>
                                            </p:graphic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graphicEl>
                                              <a:dgm id="{CBE2946E-229C-453D-98DC-1E23E2613FE2}"/>
                                            </p:graphicEl>
                                          </p:spTgt>
                                        </p:tgtEl>
                                        <p:attrNameLst>
                                          <p:attrName>style.visibility</p:attrName>
                                        </p:attrNameLst>
                                      </p:cBhvr>
                                      <p:to>
                                        <p:strVal val="visible"/>
                                      </p:to>
                                    </p:set>
                                    <p:animEffect transition="in" filter="fade">
                                      <p:cBhvr>
                                        <p:cTn id="22" dur="750"/>
                                        <p:tgtEl>
                                          <p:spTgt spid="10">
                                            <p:graphicEl>
                                              <a:dgm id="{CBE2946E-229C-453D-98DC-1E23E2613FE2}"/>
                                            </p:graphicEl>
                                          </p:spTgt>
                                        </p:tgtEl>
                                      </p:cBhvr>
                                    </p:animEffect>
                                    <p:anim calcmode="lin" valueType="num">
                                      <p:cBhvr>
                                        <p:cTn id="23" dur="750" fill="hold"/>
                                        <p:tgtEl>
                                          <p:spTgt spid="10">
                                            <p:graphicEl>
                                              <a:dgm id="{CBE2946E-229C-453D-98DC-1E23E2613FE2}"/>
                                            </p:graphicEl>
                                          </p:spTgt>
                                        </p:tgtEl>
                                        <p:attrNameLst>
                                          <p:attrName>ppt_x</p:attrName>
                                        </p:attrNameLst>
                                      </p:cBhvr>
                                      <p:tavLst>
                                        <p:tav tm="0">
                                          <p:val>
                                            <p:strVal val="#ppt_x"/>
                                          </p:val>
                                        </p:tav>
                                        <p:tav tm="100000">
                                          <p:val>
                                            <p:strVal val="#ppt_x"/>
                                          </p:val>
                                        </p:tav>
                                      </p:tavLst>
                                    </p:anim>
                                    <p:anim calcmode="lin" valueType="num">
                                      <p:cBhvr>
                                        <p:cTn id="24" dur="750" fill="hold"/>
                                        <p:tgtEl>
                                          <p:spTgt spid="10">
                                            <p:graphicEl>
                                              <a:dgm id="{CBE2946E-229C-453D-98DC-1E23E2613FE2}"/>
                                            </p:graphic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graphicEl>
                                              <a:dgm id="{1B6B2251-4193-4C77-8747-1F6434A9877D}"/>
                                            </p:graphicEl>
                                          </p:spTgt>
                                        </p:tgtEl>
                                        <p:attrNameLst>
                                          <p:attrName>style.visibility</p:attrName>
                                        </p:attrNameLst>
                                      </p:cBhvr>
                                      <p:to>
                                        <p:strVal val="visible"/>
                                      </p:to>
                                    </p:set>
                                    <p:animEffect transition="in" filter="fade">
                                      <p:cBhvr>
                                        <p:cTn id="27" dur="750"/>
                                        <p:tgtEl>
                                          <p:spTgt spid="10">
                                            <p:graphicEl>
                                              <a:dgm id="{1B6B2251-4193-4C77-8747-1F6434A9877D}"/>
                                            </p:graphicEl>
                                          </p:spTgt>
                                        </p:tgtEl>
                                      </p:cBhvr>
                                    </p:animEffect>
                                    <p:anim calcmode="lin" valueType="num">
                                      <p:cBhvr>
                                        <p:cTn id="28" dur="750" fill="hold"/>
                                        <p:tgtEl>
                                          <p:spTgt spid="10">
                                            <p:graphicEl>
                                              <a:dgm id="{1B6B2251-4193-4C77-8747-1F6434A9877D}"/>
                                            </p:graphicEl>
                                          </p:spTgt>
                                        </p:tgtEl>
                                        <p:attrNameLst>
                                          <p:attrName>ppt_x</p:attrName>
                                        </p:attrNameLst>
                                      </p:cBhvr>
                                      <p:tavLst>
                                        <p:tav tm="0">
                                          <p:val>
                                            <p:strVal val="#ppt_x"/>
                                          </p:val>
                                        </p:tav>
                                        <p:tav tm="100000">
                                          <p:val>
                                            <p:strVal val="#ppt_x"/>
                                          </p:val>
                                        </p:tav>
                                      </p:tavLst>
                                    </p:anim>
                                    <p:anim calcmode="lin" valueType="num">
                                      <p:cBhvr>
                                        <p:cTn id="29" dur="750" fill="hold"/>
                                        <p:tgtEl>
                                          <p:spTgt spid="10">
                                            <p:graphicEl>
                                              <a:dgm id="{1B6B2251-4193-4C77-8747-1F6434A9877D}"/>
                                            </p:graphic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graphicEl>
                                              <a:dgm id="{DEE4ED42-A4AC-4A71-B3E1-29330DB0B69D}"/>
                                            </p:graphicEl>
                                          </p:spTgt>
                                        </p:tgtEl>
                                        <p:attrNameLst>
                                          <p:attrName>style.visibility</p:attrName>
                                        </p:attrNameLst>
                                      </p:cBhvr>
                                      <p:to>
                                        <p:strVal val="visible"/>
                                      </p:to>
                                    </p:set>
                                    <p:animEffect transition="in" filter="fade">
                                      <p:cBhvr>
                                        <p:cTn id="32" dur="750"/>
                                        <p:tgtEl>
                                          <p:spTgt spid="10">
                                            <p:graphicEl>
                                              <a:dgm id="{DEE4ED42-A4AC-4A71-B3E1-29330DB0B69D}"/>
                                            </p:graphicEl>
                                          </p:spTgt>
                                        </p:tgtEl>
                                      </p:cBhvr>
                                    </p:animEffect>
                                    <p:anim calcmode="lin" valueType="num">
                                      <p:cBhvr>
                                        <p:cTn id="33" dur="750" fill="hold"/>
                                        <p:tgtEl>
                                          <p:spTgt spid="10">
                                            <p:graphicEl>
                                              <a:dgm id="{DEE4ED42-A4AC-4A71-B3E1-29330DB0B69D}"/>
                                            </p:graphicEl>
                                          </p:spTgt>
                                        </p:tgtEl>
                                        <p:attrNameLst>
                                          <p:attrName>ppt_x</p:attrName>
                                        </p:attrNameLst>
                                      </p:cBhvr>
                                      <p:tavLst>
                                        <p:tav tm="0">
                                          <p:val>
                                            <p:strVal val="#ppt_x"/>
                                          </p:val>
                                        </p:tav>
                                        <p:tav tm="100000">
                                          <p:val>
                                            <p:strVal val="#ppt_x"/>
                                          </p:val>
                                        </p:tav>
                                      </p:tavLst>
                                    </p:anim>
                                    <p:anim calcmode="lin" valueType="num">
                                      <p:cBhvr>
                                        <p:cTn id="34" dur="750" fill="hold"/>
                                        <p:tgtEl>
                                          <p:spTgt spid="10">
                                            <p:graphicEl>
                                              <a:dgm id="{DEE4ED42-A4AC-4A71-B3E1-29330DB0B69D}"/>
                                            </p:graphic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
                                            <p:graphicEl>
                                              <a:dgm id="{66BDF997-7A7C-4F48-8177-3BAA7A776772}"/>
                                            </p:graphicEl>
                                          </p:spTgt>
                                        </p:tgtEl>
                                        <p:attrNameLst>
                                          <p:attrName>style.visibility</p:attrName>
                                        </p:attrNameLst>
                                      </p:cBhvr>
                                      <p:to>
                                        <p:strVal val="visible"/>
                                      </p:to>
                                    </p:set>
                                    <p:animEffect transition="in" filter="fade">
                                      <p:cBhvr>
                                        <p:cTn id="37" dur="750"/>
                                        <p:tgtEl>
                                          <p:spTgt spid="10">
                                            <p:graphicEl>
                                              <a:dgm id="{66BDF997-7A7C-4F48-8177-3BAA7A776772}"/>
                                            </p:graphicEl>
                                          </p:spTgt>
                                        </p:tgtEl>
                                      </p:cBhvr>
                                    </p:animEffect>
                                    <p:anim calcmode="lin" valueType="num">
                                      <p:cBhvr>
                                        <p:cTn id="38" dur="750" fill="hold"/>
                                        <p:tgtEl>
                                          <p:spTgt spid="10">
                                            <p:graphicEl>
                                              <a:dgm id="{66BDF997-7A7C-4F48-8177-3BAA7A776772}"/>
                                            </p:graphicEl>
                                          </p:spTgt>
                                        </p:tgtEl>
                                        <p:attrNameLst>
                                          <p:attrName>ppt_x</p:attrName>
                                        </p:attrNameLst>
                                      </p:cBhvr>
                                      <p:tavLst>
                                        <p:tav tm="0">
                                          <p:val>
                                            <p:strVal val="#ppt_x"/>
                                          </p:val>
                                        </p:tav>
                                        <p:tav tm="100000">
                                          <p:val>
                                            <p:strVal val="#ppt_x"/>
                                          </p:val>
                                        </p:tav>
                                      </p:tavLst>
                                    </p:anim>
                                    <p:anim calcmode="lin" valueType="num">
                                      <p:cBhvr>
                                        <p:cTn id="39" dur="750" fill="hold"/>
                                        <p:tgtEl>
                                          <p:spTgt spid="10">
                                            <p:graphicEl>
                                              <a:dgm id="{66BDF997-7A7C-4F48-8177-3BAA7A776772}"/>
                                            </p:graphic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0">
                                            <p:graphicEl>
                                              <a:dgm id="{B23ACCC0-587F-4E2B-80D1-235098F8E78F}"/>
                                            </p:graphicEl>
                                          </p:spTgt>
                                        </p:tgtEl>
                                        <p:attrNameLst>
                                          <p:attrName>style.visibility</p:attrName>
                                        </p:attrNameLst>
                                      </p:cBhvr>
                                      <p:to>
                                        <p:strVal val="visible"/>
                                      </p:to>
                                    </p:set>
                                    <p:animEffect transition="in" filter="fade">
                                      <p:cBhvr>
                                        <p:cTn id="42" dur="750"/>
                                        <p:tgtEl>
                                          <p:spTgt spid="10">
                                            <p:graphicEl>
                                              <a:dgm id="{B23ACCC0-587F-4E2B-80D1-235098F8E78F}"/>
                                            </p:graphicEl>
                                          </p:spTgt>
                                        </p:tgtEl>
                                      </p:cBhvr>
                                    </p:animEffect>
                                    <p:anim calcmode="lin" valueType="num">
                                      <p:cBhvr>
                                        <p:cTn id="43" dur="750" fill="hold"/>
                                        <p:tgtEl>
                                          <p:spTgt spid="10">
                                            <p:graphicEl>
                                              <a:dgm id="{B23ACCC0-587F-4E2B-80D1-235098F8E78F}"/>
                                            </p:graphicEl>
                                          </p:spTgt>
                                        </p:tgtEl>
                                        <p:attrNameLst>
                                          <p:attrName>ppt_x</p:attrName>
                                        </p:attrNameLst>
                                      </p:cBhvr>
                                      <p:tavLst>
                                        <p:tav tm="0">
                                          <p:val>
                                            <p:strVal val="#ppt_x"/>
                                          </p:val>
                                        </p:tav>
                                        <p:tav tm="100000">
                                          <p:val>
                                            <p:strVal val="#ppt_x"/>
                                          </p:val>
                                        </p:tav>
                                      </p:tavLst>
                                    </p:anim>
                                    <p:anim calcmode="lin" valueType="num">
                                      <p:cBhvr>
                                        <p:cTn id="44" dur="750" fill="hold"/>
                                        <p:tgtEl>
                                          <p:spTgt spid="10">
                                            <p:graphicEl>
                                              <a:dgm id="{B23ACCC0-587F-4E2B-80D1-235098F8E78F}"/>
                                            </p:graphic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0">
                                            <p:graphicEl>
                                              <a:dgm id="{9ABEB25C-C942-4EF9-B646-325ECC7A19BC}"/>
                                            </p:graphicEl>
                                          </p:spTgt>
                                        </p:tgtEl>
                                        <p:attrNameLst>
                                          <p:attrName>style.visibility</p:attrName>
                                        </p:attrNameLst>
                                      </p:cBhvr>
                                      <p:to>
                                        <p:strVal val="visible"/>
                                      </p:to>
                                    </p:set>
                                    <p:animEffect transition="in" filter="fade">
                                      <p:cBhvr>
                                        <p:cTn id="47" dur="750"/>
                                        <p:tgtEl>
                                          <p:spTgt spid="10">
                                            <p:graphicEl>
                                              <a:dgm id="{9ABEB25C-C942-4EF9-B646-325ECC7A19BC}"/>
                                            </p:graphicEl>
                                          </p:spTgt>
                                        </p:tgtEl>
                                      </p:cBhvr>
                                    </p:animEffect>
                                    <p:anim calcmode="lin" valueType="num">
                                      <p:cBhvr>
                                        <p:cTn id="48" dur="750" fill="hold"/>
                                        <p:tgtEl>
                                          <p:spTgt spid="10">
                                            <p:graphicEl>
                                              <a:dgm id="{9ABEB25C-C942-4EF9-B646-325ECC7A19BC}"/>
                                            </p:graphicEl>
                                          </p:spTgt>
                                        </p:tgtEl>
                                        <p:attrNameLst>
                                          <p:attrName>ppt_x</p:attrName>
                                        </p:attrNameLst>
                                      </p:cBhvr>
                                      <p:tavLst>
                                        <p:tav tm="0">
                                          <p:val>
                                            <p:strVal val="#ppt_x"/>
                                          </p:val>
                                        </p:tav>
                                        <p:tav tm="100000">
                                          <p:val>
                                            <p:strVal val="#ppt_x"/>
                                          </p:val>
                                        </p:tav>
                                      </p:tavLst>
                                    </p:anim>
                                    <p:anim calcmode="lin" valueType="num">
                                      <p:cBhvr>
                                        <p:cTn id="49" dur="750" fill="hold"/>
                                        <p:tgtEl>
                                          <p:spTgt spid="10">
                                            <p:graphicEl>
                                              <a:dgm id="{9ABEB25C-C942-4EF9-B646-325ECC7A19BC}"/>
                                            </p:graphic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0">
                                            <p:graphicEl>
                                              <a:dgm id="{444E7077-C44E-4448-9D40-5D962CDA6D5F}"/>
                                            </p:graphicEl>
                                          </p:spTgt>
                                        </p:tgtEl>
                                        <p:attrNameLst>
                                          <p:attrName>style.visibility</p:attrName>
                                        </p:attrNameLst>
                                      </p:cBhvr>
                                      <p:to>
                                        <p:strVal val="visible"/>
                                      </p:to>
                                    </p:set>
                                    <p:animEffect transition="in" filter="fade">
                                      <p:cBhvr>
                                        <p:cTn id="52" dur="750"/>
                                        <p:tgtEl>
                                          <p:spTgt spid="10">
                                            <p:graphicEl>
                                              <a:dgm id="{444E7077-C44E-4448-9D40-5D962CDA6D5F}"/>
                                            </p:graphicEl>
                                          </p:spTgt>
                                        </p:tgtEl>
                                      </p:cBhvr>
                                    </p:animEffect>
                                    <p:anim calcmode="lin" valueType="num">
                                      <p:cBhvr>
                                        <p:cTn id="53" dur="750" fill="hold"/>
                                        <p:tgtEl>
                                          <p:spTgt spid="10">
                                            <p:graphicEl>
                                              <a:dgm id="{444E7077-C44E-4448-9D40-5D962CDA6D5F}"/>
                                            </p:graphicEl>
                                          </p:spTgt>
                                        </p:tgtEl>
                                        <p:attrNameLst>
                                          <p:attrName>ppt_x</p:attrName>
                                        </p:attrNameLst>
                                      </p:cBhvr>
                                      <p:tavLst>
                                        <p:tav tm="0">
                                          <p:val>
                                            <p:strVal val="#ppt_x"/>
                                          </p:val>
                                        </p:tav>
                                        <p:tav tm="100000">
                                          <p:val>
                                            <p:strVal val="#ppt_x"/>
                                          </p:val>
                                        </p:tav>
                                      </p:tavLst>
                                    </p:anim>
                                    <p:anim calcmode="lin" valueType="num">
                                      <p:cBhvr>
                                        <p:cTn id="54" dur="750" fill="hold"/>
                                        <p:tgtEl>
                                          <p:spTgt spid="10">
                                            <p:graphicEl>
                                              <a:dgm id="{444E7077-C44E-4448-9D40-5D962CDA6D5F}"/>
                                            </p:graphic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0">
                                            <p:graphicEl>
                                              <a:dgm id="{302EF29D-5325-4E66-9A20-14B44FCF446D}"/>
                                            </p:graphicEl>
                                          </p:spTgt>
                                        </p:tgtEl>
                                        <p:attrNameLst>
                                          <p:attrName>style.visibility</p:attrName>
                                        </p:attrNameLst>
                                      </p:cBhvr>
                                      <p:to>
                                        <p:strVal val="visible"/>
                                      </p:to>
                                    </p:set>
                                    <p:animEffect transition="in" filter="fade">
                                      <p:cBhvr>
                                        <p:cTn id="57" dur="750"/>
                                        <p:tgtEl>
                                          <p:spTgt spid="10">
                                            <p:graphicEl>
                                              <a:dgm id="{302EF29D-5325-4E66-9A20-14B44FCF446D}"/>
                                            </p:graphicEl>
                                          </p:spTgt>
                                        </p:tgtEl>
                                      </p:cBhvr>
                                    </p:animEffect>
                                    <p:anim calcmode="lin" valueType="num">
                                      <p:cBhvr>
                                        <p:cTn id="58" dur="750" fill="hold"/>
                                        <p:tgtEl>
                                          <p:spTgt spid="10">
                                            <p:graphicEl>
                                              <a:dgm id="{302EF29D-5325-4E66-9A20-14B44FCF446D}"/>
                                            </p:graphicEl>
                                          </p:spTgt>
                                        </p:tgtEl>
                                        <p:attrNameLst>
                                          <p:attrName>ppt_x</p:attrName>
                                        </p:attrNameLst>
                                      </p:cBhvr>
                                      <p:tavLst>
                                        <p:tav tm="0">
                                          <p:val>
                                            <p:strVal val="#ppt_x"/>
                                          </p:val>
                                        </p:tav>
                                        <p:tav tm="100000">
                                          <p:val>
                                            <p:strVal val="#ppt_x"/>
                                          </p:val>
                                        </p:tav>
                                      </p:tavLst>
                                    </p:anim>
                                    <p:anim calcmode="lin" valueType="num">
                                      <p:cBhvr>
                                        <p:cTn id="59" dur="750" fill="hold"/>
                                        <p:tgtEl>
                                          <p:spTgt spid="10">
                                            <p:graphicEl>
                                              <a:dgm id="{302EF29D-5325-4E66-9A20-14B44FCF446D}"/>
                                            </p:graphic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0">
                                            <p:graphicEl>
                                              <a:dgm id="{B0063DF5-4003-4918-ABA6-5C855930DE28}"/>
                                            </p:graphicEl>
                                          </p:spTgt>
                                        </p:tgtEl>
                                        <p:attrNameLst>
                                          <p:attrName>style.visibility</p:attrName>
                                        </p:attrNameLst>
                                      </p:cBhvr>
                                      <p:to>
                                        <p:strVal val="visible"/>
                                      </p:to>
                                    </p:set>
                                    <p:animEffect transition="in" filter="fade">
                                      <p:cBhvr>
                                        <p:cTn id="62" dur="750"/>
                                        <p:tgtEl>
                                          <p:spTgt spid="10">
                                            <p:graphicEl>
                                              <a:dgm id="{B0063DF5-4003-4918-ABA6-5C855930DE28}"/>
                                            </p:graphicEl>
                                          </p:spTgt>
                                        </p:tgtEl>
                                      </p:cBhvr>
                                    </p:animEffect>
                                    <p:anim calcmode="lin" valueType="num">
                                      <p:cBhvr>
                                        <p:cTn id="63" dur="750" fill="hold"/>
                                        <p:tgtEl>
                                          <p:spTgt spid="10">
                                            <p:graphicEl>
                                              <a:dgm id="{B0063DF5-4003-4918-ABA6-5C855930DE28}"/>
                                            </p:graphicEl>
                                          </p:spTgt>
                                        </p:tgtEl>
                                        <p:attrNameLst>
                                          <p:attrName>ppt_x</p:attrName>
                                        </p:attrNameLst>
                                      </p:cBhvr>
                                      <p:tavLst>
                                        <p:tav tm="0">
                                          <p:val>
                                            <p:strVal val="#ppt_x"/>
                                          </p:val>
                                        </p:tav>
                                        <p:tav tm="100000">
                                          <p:val>
                                            <p:strVal val="#ppt_x"/>
                                          </p:val>
                                        </p:tav>
                                      </p:tavLst>
                                    </p:anim>
                                    <p:anim calcmode="lin" valueType="num">
                                      <p:cBhvr>
                                        <p:cTn id="64" dur="750" fill="hold"/>
                                        <p:tgtEl>
                                          <p:spTgt spid="10">
                                            <p:graphicEl>
                                              <a:dgm id="{B0063DF5-4003-4918-ABA6-5C855930DE28}"/>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uiExpand="1">
        <p:bldSub>
          <a:bldDgm bld="lvlAtOnc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r="-7000"/>
          </a:stretch>
        </a:blipFill>
        <a:effectLst/>
      </p:bgPr>
    </p:bg>
    <p:spTree>
      <p:nvGrpSpPr>
        <p:cNvPr id="1" name=""/>
        <p:cNvGrpSpPr/>
        <p:nvPr/>
      </p:nvGrpSpPr>
      <p:grpSpPr>
        <a:xfrm>
          <a:off x="0" y="0"/>
          <a:ext cx="0" cy="0"/>
          <a:chOff x="0" y="0"/>
          <a:chExt cx="0" cy="0"/>
        </a:xfrm>
      </p:grpSpPr>
      <p:sp>
        <p:nvSpPr>
          <p:cNvPr id="3" name="矩形 2"/>
          <p:cNvSpPr/>
          <p:nvPr/>
        </p:nvSpPr>
        <p:spPr>
          <a:xfrm>
            <a:off x="18406" y="116631"/>
            <a:ext cx="5493812" cy="646331"/>
          </a:xfrm>
          <a:prstGeom prst="rect">
            <a:avLst/>
          </a:prstGeom>
        </p:spPr>
        <p:txBody>
          <a:bodyPr wrap="none">
            <a:spAutoFit/>
          </a:bodyPr>
          <a:lstStyle/>
          <a:p>
            <a:r>
              <a:rPr lang="zh-TW" altLang="en-US" sz="3600" u="sng" dirty="0">
                <a:solidFill>
                  <a:schemeClr val="accent4">
                    <a:lumMod val="10000"/>
                  </a:schemeClr>
                </a:solidFill>
                <a:latin typeface="標楷體" panose="03000509000000000000" pitchFamily="65" charset="-120"/>
                <a:ea typeface="標楷體" panose="03000509000000000000" pitchFamily="65" charset="-120"/>
              </a:rPr>
              <a:t>三、</a:t>
            </a:r>
            <a:r>
              <a:rPr lang="en-US" altLang="zh-TW" sz="3600" u="sng" dirty="0">
                <a:solidFill>
                  <a:schemeClr val="accent4">
                    <a:lumMod val="10000"/>
                  </a:schemeClr>
                </a:solidFill>
                <a:latin typeface="標楷體" panose="03000509000000000000" pitchFamily="65" charset="-120"/>
                <a:ea typeface="標楷體" panose="03000509000000000000" pitchFamily="65" charset="-120"/>
              </a:rPr>
              <a:t>Thorndike</a:t>
            </a:r>
            <a:r>
              <a:rPr lang="zh-TW" altLang="en-US" sz="3600" u="sng" dirty="0">
                <a:solidFill>
                  <a:schemeClr val="accent4">
                    <a:lumMod val="10000"/>
                  </a:schemeClr>
                </a:solidFill>
                <a:latin typeface="標楷體" panose="03000509000000000000" pitchFamily="65" charset="-120"/>
                <a:ea typeface="標楷體" panose="03000509000000000000" pitchFamily="65" charset="-120"/>
              </a:rPr>
              <a:t>的學習理論</a:t>
            </a:r>
          </a:p>
        </p:txBody>
      </p:sp>
      <p:sp>
        <p:nvSpPr>
          <p:cNvPr id="8" name="矩形 7"/>
          <p:cNvSpPr/>
          <p:nvPr/>
        </p:nvSpPr>
        <p:spPr>
          <a:xfrm>
            <a:off x="381969" y="980728"/>
            <a:ext cx="3057247" cy="584775"/>
          </a:xfrm>
          <a:prstGeom prst="rect">
            <a:avLst/>
          </a:prstGeom>
        </p:spPr>
        <p:txBody>
          <a:bodyPr wrap="none">
            <a:spAutoFit/>
          </a:bodyPr>
          <a:lstStyle/>
          <a:p>
            <a:r>
              <a:rPr lang="zh-TW" altLang="en-US" sz="3200" dirty="0">
                <a:solidFill>
                  <a:schemeClr val="accent1">
                    <a:lumMod val="25000"/>
                  </a:schemeClr>
                </a:solidFill>
                <a:latin typeface="標楷體" panose="03000509000000000000" pitchFamily="65" charset="-120"/>
                <a:ea typeface="標楷體" panose="03000509000000000000" pitchFamily="65" charset="-120"/>
              </a:rPr>
              <a:t>（二）學習定律</a:t>
            </a:r>
          </a:p>
        </p:txBody>
      </p:sp>
      <p:sp>
        <p:nvSpPr>
          <p:cNvPr id="2" name="矩形 1"/>
          <p:cNvSpPr/>
          <p:nvPr/>
        </p:nvSpPr>
        <p:spPr>
          <a:xfrm>
            <a:off x="340831" y="1772815"/>
            <a:ext cx="8496944" cy="1384995"/>
          </a:xfrm>
          <a:prstGeom prst="rect">
            <a:avLst/>
          </a:prstGeom>
        </p:spPr>
        <p:txBody>
          <a:bodyPr wrap="square">
            <a:spAutoFit/>
          </a:bodyPr>
          <a:lstStyle/>
          <a:p>
            <a:pPr marL="285750" indent="-285750">
              <a:buFont typeface="Wingdings" panose="05000000000000000000" pitchFamily="2" charset="2"/>
              <a:buChar char="Ø"/>
            </a:pPr>
            <a:r>
              <a:rPr lang="zh-TW" altLang="en-US" sz="2800" dirty="0">
                <a:latin typeface="標楷體" panose="03000509000000000000" pitchFamily="65" charset="-120"/>
                <a:ea typeface="標楷體" panose="03000509000000000000" pitchFamily="65" charset="-120"/>
              </a:rPr>
              <a:t>這三大學習定律稱為</a:t>
            </a:r>
            <a:r>
              <a:rPr lang="zh-TW" altLang="en-US" sz="2800" b="1" dirty="0">
                <a:solidFill>
                  <a:srgbClr val="FF0000"/>
                </a:solidFill>
                <a:latin typeface="標楷體" panose="03000509000000000000" pitchFamily="65" charset="-120"/>
                <a:ea typeface="標楷體" panose="03000509000000000000" pitchFamily="65" charset="-120"/>
              </a:rPr>
              <a:t>聯結理論</a:t>
            </a:r>
            <a:r>
              <a:rPr lang="zh-TW" altLang="en-US" sz="2800" dirty="0">
                <a:latin typeface="標楷體" panose="03000509000000000000" pitchFamily="65" charset="-120"/>
                <a:ea typeface="標楷體" panose="03000509000000000000" pitchFamily="65" charset="-120"/>
              </a:rPr>
              <a:t>（</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connectionism</a:t>
            </a:r>
            <a:r>
              <a:rPr lang="zh-TW" altLang="en-US" sz="2800" dirty="0">
                <a:latin typeface="標楷體" panose="03000509000000000000" pitchFamily="65" charset="-120"/>
                <a:ea typeface="標楷體" panose="03000509000000000000" pitchFamily="65" charset="-120"/>
              </a:rPr>
              <a:t>），不僅形成美國心理學行為學派運動的基礎，甚至今日的學習理論也像聯結理論的認知模式一樣多元。</a:t>
            </a:r>
          </a:p>
        </p:txBody>
      </p:sp>
    </p:spTree>
    <p:extLst>
      <p:ext uri="{BB962C8B-B14F-4D97-AF65-F5344CB8AC3E}">
        <p14:creationId xmlns:p14="http://schemas.microsoft.com/office/powerpoint/2010/main" val="177018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r="-7000"/>
          </a:stretch>
        </a:blipFill>
        <a:effectLst/>
      </p:bgPr>
    </p:bg>
    <p:spTree>
      <p:nvGrpSpPr>
        <p:cNvPr id="1" name=""/>
        <p:cNvGrpSpPr/>
        <p:nvPr/>
      </p:nvGrpSpPr>
      <p:grpSpPr>
        <a:xfrm>
          <a:off x="0" y="0"/>
          <a:ext cx="0" cy="0"/>
          <a:chOff x="0" y="0"/>
          <a:chExt cx="0" cy="0"/>
        </a:xfrm>
      </p:grpSpPr>
      <p:sp>
        <p:nvSpPr>
          <p:cNvPr id="3" name="矩形 2"/>
          <p:cNvSpPr/>
          <p:nvPr/>
        </p:nvSpPr>
        <p:spPr>
          <a:xfrm>
            <a:off x="18406" y="116631"/>
            <a:ext cx="5493812" cy="646331"/>
          </a:xfrm>
          <a:prstGeom prst="rect">
            <a:avLst/>
          </a:prstGeom>
        </p:spPr>
        <p:txBody>
          <a:bodyPr wrap="none">
            <a:spAutoFit/>
          </a:bodyPr>
          <a:lstStyle/>
          <a:p>
            <a:r>
              <a:rPr lang="zh-TW" altLang="en-US" sz="3600" u="sng" dirty="0">
                <a:solidFill>
                  <a:schemeClr val="accent4">
                    <a:lumMod val="10000"/>
                  </a:schemeClr>
                </a:solidFill>
                <a:latin typeface="標楷體" panose="03000509000000000000" pitchFamily="65" charset="-120"/>
                <a:ea typeface="標楷體" panose="03000509000000000000" pitchFamily="65" charset="-120"/>
              </a:rPr>
              <a:t>三、</a:t>
            </a:r>
            <a:r>
              <a:rPr lang="en-US" altLang="zh-TW" sz="3600" u="sng" dirty="0">
                <a:solidFill>
                  <a:schemeClr val="accent4">
                    <a:lumMod val="10000"/>
                  </a:schemeClr>
                </a:solidFill>
                <a:latin typeface="標楷體" panose="03000509000000000000" pitchFamily="65" charset="-120"/>
                <a:ea typeface="標楷體" panose="03000509000000000000" pitchFamily="65" charset="-120"/>
              </a:rPr>
              <a:t>Thorndike</a:t>
            </a:r>
            <a:r>
              <a:rPr lang="zh-TW" altLang="en-US" sz="3600" u="sng" dirty="0">
                <a:solidFill>
                  <a:schemeClr val="accent4">
                    <a:lumMod val="10000"/>
                  </a:schemeClr>
                </a:solidFill>
                <a:latin typeface="標楷體" panose="03000509000000000000" pitchFamily="65" charset="-120"/>
                <a:ea typeface="標楷體" panose="03000509000000000000" pitchFamily="65" charset="-120"/>
              </a:rPr>
              <a:t>的學習理論</a:t>
            </a:r>
          </a:p>
        </p:txBody>
      </p:sp>
      <p:sp>
        <p:nvSpPr>
          <p:cNvPr id="4" name="矩形 3"/>
          <p:cNvSpPr/>
          <p:nvPr/>
        </p:nvSpPr>
        <p:spPr>
          <a:xfrm>
            <a:off x="2284479" y="1124744"/>
            <a:ext cx="5052986" cy="523220"/>
          </a:xfrm>
          <a:prstGeom prst="rect">
            <a:avLst/>
          </a:prstGeom>
        </p:spPr>
        <p:txBody>
          <a:bodyPr wrap="none">
            <a:spAutoFit/>
          </a:bodyPr>
          <a:lstStyle/>
          <a:p>
            <a:r>
              <a:rPr lang="zh-TW" altLang="en-US" sz="2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綜觀</a:t>
            </a:r>
            <a:r>
              <a:rPr lang="en-US" altLang="zh-TW" sz="28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Thorndike</a:t>
            </a:r>
            <a:r>
              <a:rPr lang="zh-TW" altLang="en-US" sz="28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的學習理論：</a:t>
            </a:r>
          </a:p>
        </p:txBody>
      </p:sp>
      <p:graphicFrame>
        <p:nvGraphicFramePr>
          <p:cNvPr id="6" name="資料庫圖表 5"/>
          <p:cNvGraphicFramePr/>
          <p:nvPr>
            <p:extLst>
              <p:ext uri="{D42A27DB-BD31-4B8C-83A1-F6EECF244321}">
                <p14:modId xmlns:p14="http://schemas.microsoft.com/office/powerpoint/2010/main" val="316803224"/>
              </p:ext>
            </p:extLst>
          </p:nvPr>
        </p:nvGraphicFramePr>
        <p:xfrm>
          <a:off x="258641" y="1844824"/>
          <a:ext cx="8899439"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293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65000"/>
            <a:lum/>
          </a:blip>
          <a:srcRect/>
          <a:stretch>
            <a:fillRect r="-7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323528" y="260648"/>
            <a:ext cx="8229600" cy="1143000"/>
          </a:xfrm>
          <a:effectLst/>
        </p:spPr>
        <p:txBody>
          <a:bodyPr rtlCol="0">
            <a:normAutofit/>
          </a:bodyPr>
          <a:lstStyle/>
          <a:p>
            <a:pPr marL="685800" indent="-685800" fontAlgn="auto">
              <a:spcAft>
                <a:spcPts val="0"/>
              </a:spcAft>
              <a:buFont typeface="Arial" panose="020B0604020202020204" pitchFamily="34" charset="0"/>
              <a:buChar char="•"/>
              <a:defRPr/>
            </a:pPr>
            <a:r>
              <a:rPr lang="zh-TW" altLang="en-US" sz="5400" dirty="0">
                <a:solidFill>
                  <a:srgbClr val="FF3399"/>
                </a:solidFill>
                <a:latin typeface="標楷體" panose="03000509000000000000" pitchFamily="65" charset="-120"/>
                <a:ea typeface="標楷體" panose="03000509000000000000" pitchFamily="65" charset="-120"/>
              </a:rPr>
              <a:t>教學的心理學基礎</a:t>
            </a:r>
          </a:p>
        </p:txBody>
      </p:sp>
      <p:sp>
        <p:nvSpPr>
          <p:cNvPr id="3" name="內容版面配置區 2"/>
          <p:cNvSpPr>
            <a:spLocks noGrp="1"/>
          </p:cNvSpPr>
          <p:nvPr>
            <p:ph idx="1"/>
          </p:nvPr>
        </p:nvSpPr>
        <p:spPr>
          <a:xfrm>
            <a:off x="323528" y="1556792"/>
            <a:ext cx="8712968" cy="4176464"/>
          </a:xfrm>
        </p:spPr>
        <p:txBody>
          <a:bodyPr anchor="ctr"/>
          <a:lstStyle/>
          <a:p>
            <a:pPr>
              <a:buFont typeface="Wingdings" panose="05000000000000000000" pitchFamily="2" charset="2"/>
              <a:buChar char="Ø"/>
            </a:pPr>
            <a:r>
              <a:rPr lang="zh-TW" altLang="en-US" sz="3600" b="1" dirty="0">
                <a:solidFill>
                  <a:srgbClr val="002060"/>
                </a:solidFill>
                <a:latin typeface="標楷體" pitchFamily="65" charset="-120"/>
                <a:ea typeface="標楷體" pitchFamily="65" charset="-120"/>
              </a:rPr>
              <a:t>心理學是一門研究動物或人類行為的科學，包括本能的及學習得來的行為。</a:t>
            </a:r>
            <a:endParaRPr lang="en-US" altLang="zh-TW" sz="3600" b="1" dirty="0">
              <a:solidFill>
                <a:srgbClr val="002060"/>
              </a:solidFill>
              <a:latin typeface="標楷體" pitchFamily="65" charset="-120"/>
              <a:ea typeface="標楷體" pitchFamily="65" charset="-120"/>
            </a:endParaRPr>
          </a:p>
          <a:p>
            <a:pPr>
              <a:buFont typeface="Wingdings" panose="05000000000000000000" pitchFamily="2" charset="2"/>
              <a:buChar char="Ø"/>
            </a:pPr>
            <a:r>
              <a:rPr lang="zh-TW" altLang="en-US" sz="3600" b="1" dirty="0">
                <a:solidFill>
                  <a:srgbClr val="002060"/>
                </a:solidFill>
                <a:latin typeface="標楷體" pitchFamily="65" charset="-120"/>
                <a:ea typeface="標楷體" pitchFamily="65" charset="-120"/>
              </a:rPr>
              <a:t>在教育方面，心理學探討人們如何學習。</a:t>
            </a:r>
            <a:endParaRPr lang="en-US" altLang="zh-TW" sz="3600" b="1" dirty="0">
              <a:solidFill>
                <a:srgbClr val="002060"/>
              </a:solidFill>
              <a:latin typeface="標楷體" pitchFamily="65" charset="-120"/>
              <a:ea typeface="標楷體" pitchFamily="65" charset="-120"/>
            </a:endParaRPr>
          </a:p>
          <a:p>
            <a:pPr>
              <a:buFont typeface="Wingdings" panose="05000000000000000000" pitchFamily="2" charset="2"/>
              <a:buChar char="Ø"/>
            </a:pPr>
            <a:r>
              <a:rPr lang="zh-TW" altLang="en-US" sz="3600" b="1" dirty="0">
                <a:solidFill>
                  <a:srgbClr val="002060"/>
                </a:solidFill>
                <a:latin typeface="標楷體" pitchFamily="65" charset="-120"/>
                <a:ea typeface="標楷體" pitchFamily="65" charset="-120"/>
              </a:rPr>
              <a:t>課程專家們尋求心理學如何有助於課程的發展與設計。</a:t>
            </a:r>
            <a:endParaRPr lang="en-US" altLang="zh-TW" sz="3600" b="1" dirty="0">
              <a:solidFill>
                <a:srgbClr val="002060"/>
              </a:solidFill>
              <a:latin typeface="標楷體" pitchFamily="65" charset="-120"/>
              <a:ea typeface="標楷體" pitchFamily="65" charset="-120"/>
            </a:endParaRPr>
          </a:p>
          <a:p>
            <a:pPr>
              <a:buFont typeface="Wingdings" panose="05000000000000000000" pitchFamily="2" charset="2"/>
              <a:buChar char="Ø"/>
            </a:pPr>
            <a:r>
              <a:rPr lang="zh-TW" altLang="en-US" sz="3600" b="1" dirty="0">
                <a:solidFill>
                  <a:srgbClr val="002060"/>
                </a:solidFill>
                <a:latin typeface="標楷體" pitchFamily="65" charset="-120"/>
                <a:ea typeface="標楷體" pitchFamily="65" charset="-120"/>
              </a:rPr>
              <a:t>心理學也提供教師理解教學與學習歷程的基礎。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r="-7000"/>
          </a:stretch>
        </a:blipFill>
        <a:effectLst/>
      </p:bgPr>
    </p:bg>
    <p:spTree>
      <p:nvGrpSpPr>
        <p:cNvPr id="1" name=""/>
        <p:cNvGrpSpPr/>
        <p:nvPr/>
      </p:nvGrpSpPr>
      <p:grpSpPr>
        <a:xfrm>
          <a:off x="0" y="0"/>
          <a:ext cx="0" cy="0"/>
          <a:chOff x="0" y="0"/>
          <a:chExt cx="0" cy="0"/>
        </a:xfrm>
      </p:grpSpPr>
      <p:sp>
        <p:nvSpPr>
          <p:cNvPr id="3" name="矩形 2"/>
          <p:cNvSpPr/>
          <p:nvPr/>
        </p:nvSpPr>
        <p:spPr>
          <a:xfrm>
            <a:off x="18406" y="116631"/>
            <a:ext cx="5339923" cy="646331"/>
          </a:xfrm>
          <a:prstGeom prst="rect">
            <a:avLst/>
          </a:prstGeom>
        </p:spPr>
        <p:txBody>
          <a:bodyPr wrap="none">
            <a:spAutoFit/>
          </a:bodyPr>
          <a:lstStyle/>
          <a:p>
            <a:r>
              <a:rPr lang="zh-TW" altLang="en-US" sz="3600" u="sng" dirty="0">
                <a:solidFill>
                  <a:schemeClr val="accent4">
                    <a:lumMod val="10000"/>
                  </a:schemeClr>
                </a:solidFill>
                <a:latin typeface="標楷體" panose="03000509000000000000" pitchFamily="65" charset="-120"/>
                <a:ea typeface="標楷體" panose="03000509000000000000" pitchFamily="65" charset="-120"/>
              </a:rPr>
              <a:t>三、</a:t>
            </a:r>
            <a:r>
              <a:rPr lang="en-US" altLang="zh-TW" sz="3600" u="sng" dirty="0">
                <a:solidFill>
                  <a:schemeClr val="accent4">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Thorndike</a:t>
            </a:r>
            <a:r>
              <a:rPr lang="zh-TW" altLang="en-US" sz="3600" u="sng" dirty="0">
                <a:solidFill>
                  <a:schemeClr val="accent4">
                    <a:lumMod val="10000"/>
                  </a:schemeClr>
                </a:solidFill>
                <a:latin typeface="標楷體" panose="03000509000000000000" pitchFamily="65" charset="-120"/>
                <a:ea typeface="標楷體" panose="03000509000000000000" pitchFamily="65" charset="-120"/>
              </a:rPr>
              <a:t>的學習理論</a:t>
            </a:r>
          </a:p>
        </p:txBody>
      </p:sp>
      <p:sp>
        <p:nvSpPr>
          <p:cNvPr id="8" name="矩形 7"/>
          <p:cNvSpPr/>
          <p:nvPr/>
        </p:nvSpPr>
        <p:spPr>
          <a:xfrm>
            <a:off x="323528" y="980728"/>
            <a:ext cx="7281160" cy="584775"/>
          </a:xfrm>
          <a:prstGeom prst="rect">
            <a:avLst/>
          </a:prstGeom>
        </p:spPr>
        <p:txBody>
          <a:bodyPr wrap="none">
            <a:spAutoFit/>
          </a:bodyPr>
          <a:lstStyle/>
          <a:p>
            <a:r>
              <a:rPr lang="zh-TW" altLang="en-US" sz="3200" dirty="0">
                <a:solidFill>
                  <a:schemeClr val="accent1">
                    <a:lumMod val="25000"/>
                  </a:schemeClr>
                </a:solidFill>
                <a:latin typeface="標楷體" panose="03000509000000000000" pitchFamily="65" charset="-120"/>
                <a:ea typeface="標楷體" panose="03000509000000000000" pitchFamily="65" charset="-120"/>
              </a:rPr>
              <a:t>（三）學習遷移（</a:t>
            </a:r>
            <a:r>
              <a:rPr lang="en-US" altLang="zh-TW" sz="3200" dirty="0">
                <a:solidFill>
                  <a:schemeClr val="accent1">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Transfer of Learning</a:t>
            </a:r>
            <a:r>
              <a:rPr lang="zh-TW" altLang="en-US" sz="3200" dirty="0">
                <a:solidFill>
                  <a:schemeClr val="accent1">
                    <a:lumMod val="25000"/>
                  </a:schemeClr>
                </a:solidFill>
                <a:latin typeface="標楷體" panose="03000509000000000000" pitchFamily="65" charset="-120"/>
                <a:ea typeface="標楷體" panose="03000509000000000000" pitchFamily="65" charset="-120"/>
              </a:rPr>
              <a:t>）</a:t>
            </a:r>
          </a:p>
        </p:txBody>
      </p:sp>
      <p:graphicFrame>
        <p:nvGraphicFramePr>
          <p:cNvPr id="6" name="資料庫圖表 5"/>
          <p:cNvGraphicFramePr/>
          <p:nvPr>
            <p:extLst>
              <p:ext uri="{D42A27DB-BD31-4B8C-83A1-F6EECF244321}">
                <p14:modId xmlns:p14="http://schemas.microsoft.com/office/powerpoint/2010/main" val="1371616948"/>
              </p:ext>
            </p:extLst>
          </p:nvPr>
        </p:nvGraphicFramePr>
        <p:xfrm>
          <a:off x="395536" y="1988840"/>
          <a:ext cx="8496944" cy="1296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資料庫圖表 8"/>
          <p:cNvGraphicFramePr/>
          <p:nvPr>
            <p:extLst>
              <p:ext uri="{D42A27DB-BD31-4B8C-83A1-F6EECF244321}">
                <p14:modId xmlns:p14="http://schemas.microsoft.com/office/powerpoint/2010/main" val="3915771270"/>
              </p:ext>
            </p:extLst>
          </p:nvPr>
        </p:nvGraphicFramePr>
        <p:xfrm>
          <a:off x="338486" y="3356992"/>
          <a:ext cx="8568952" cy="331440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58267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9"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r="-7000"/>
          </a:stretch>
        </a:blipFill>
        <a:effectLst/>
      </p:bgPr>
    </p:bg>
    <p:spTree>
      <p:nvGrpSpPr>
        <p:cNvPr id="1" name=""/>
        <p:cNvGrpSpPr/>
        <p:nvPr/>
      </p:nvGrpSpPr>
      <p:grpSpPr>
        <a:xfrm>
          <a:off x="0" y="0"/>
          <a:ext cx="0" cy="0"/>
          <a:chOff x="0" y="0"/>
          <a:chExt cx="0" cy="0"/>
        </a:xfrm>
      </p:grpSpPr>
      <p:sp>
        <p:nvSpPr>
          <p:cNvPr id="3" name="矩形 2"/>
          <p:cNvSpPr/>
          <p:nvPr/>
        </p:nvSpPr>
        <p:spPr>
          <a:xfrm>
            <a:off x="18406" y="8050"/>
            <a:ext cx="5493812" cy="646331"/>
          </a:xfrm>
          <a:prstGeom prst="rect">
            <a:avLst/>
          </a:prstGeom>
        </p:spPr>
        <p:txBody>
          <a:bodyPr wrap="none">
            <a:spAutoFit/>
          </a:bodyPr>
          <a:lstStyle/>
          <a:p>
            <a:r>
              <a:rPr lang="zh-TW" altLang="en-US" sz="3600" u="sng" dirty="0">
                <a:solidFill>
                  <a:schemeClr val="accent4">
                    <a:lumMod val="10000"/>
                  </a:schemeClr>
                </a:solidFill>
                <a:latin typeface="標楷體" panose="03000509000000000000" pitchFamily="65" charset="-120"/>
                <a:ea typeface="標楷體" panose="03000509000000000000" pitchFamily="65" charset="-120"/>
              </a:rPr>
              <a:t>一、</a:t>
            </a:r>
            <a:r>
              <a:rPr lang="en-US" altLang="zh-TW" sz="3600" u="sng" dirty="0">
                <a:solidFill>
                  <a:schemeClr val="accent4">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Thorndike</a:t>
            </a:r>
            <a:r>
              <a:rPr lang="zh-TW" altLang="en-US" sz="3600" u="sng" dirty="0">
                <a:solidFill>
                  <a:schemeClr val="accent4">
                    <a:lumMod val="10000"/>
                  </a:schemeClr>
                </a:solidFill>
                <a:latin typeface="標楷體" panose="03000509000000000000" pitchFamily="65" charset="-120"/>
                <a:ea typeface="標楷體" panose="03000509000000000000" pitchFamily="65" charset="-120"/>
              </a:rPr>
              <a:t>的學習理論</a:t>
            </a:r>
          </a:p>
        </p:txBody>
      </p:sp>
      <p:sp>
        <p:nvSpPr>
          <p:cNvPr id="8" name="矩形 7"/>
          <p:cNvSpPr/>
          <p:nvPr/>
        </p:nvSpPr>
        <p:spPr>
          <a:xfrm>
            <a:off x="549612" y="798078"/>
            <a:ext cx="3877985" cy="584775"/>
          </a:xfrm>
          <a:prstGeom prst="rect">
            <a:avLst/>
          </a:prstGeom>
        </p:spPr>
        <p:txBody>
          <a:bodyPr wrap="none">
            <a:spAutoFit/>
          </a:bodyPr>
          <a:lstStyle/>
          <a:p>
            <a:r>
              <a:rPr lang="zh-TW" altLang="en-US" sz="3200" dirty="0">
                <a:solidFill>
                  <a:schemeClr val="accent1">
                    <a:lumMod val="25000"/>
                  </a:schemeClr>
                </a:solidFill>
                <a:latin typeface="標楷體" panose="03000509000000000000" pitchFamily="65" charset="-120"/>
                <a:ea typeface="標楷體" panose="03000509000000000000" pitchFamily="65" charset="-120"/>
              </a:rPr>
              <a:t>（四）學習理論評述</a:t>
            </a:r>
          </a:p>
        </p:txBody>
      </p:sp>
      <p:graphicFrame>
        <p:nvGraphicFramePr>
          <p:cNvPr id="5" name="資料庫圖表 4"/>
          <p:cNvGraphicFramePr/>
          <p:nvPr>
            <p:extLst>
              <p:ext uri="{D42A27DB-BD31-4B8C-83A1-F6EECF244321}">
                <p14:modId xmlns:p14="http://schemas.microsoft.com/office/powerpoint/2010/main" val="4210191253"/>
              </p:ext>
            </p:extLst>
          </p:nvPr>
        </p:nvGraphicFramePr>
        <p:xfrm>
          <a:off x="393503" y="1903896"/>
          <a:ext cx="8208912" cy="3917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p:cNvSpPr/>
          <p:nvPr/>
        </p:nvSpPr>
        <p:spPr>
          <a:xfrm>
            <a:off x="179512" y="1343902"/>
            <a:ext cx="1082348" cy="523220"/>
          </a:xfrm>
          <a:prstGeom prst="rect">
            <a:avLst/>
          </a:prstGeom>
        </p:spPr>
        <p:txBody>
          <a:bodyPr wrap="none">
            <a:spAutoFit/>
          </a:bodyPr>
          <a:lstStyle/>
          <a:p>
            <a:r>
              <a:rPr lang="zh-TW" altLang="en-US" sz="2800" b="1" dirty="0">
                <a:solidFill>
                  <a:srgbClr val="FF0000"/>
                </a:solidFill>
                <a:latin typeface="標楷體" panose="03000509000000000000" pitchFamily="65" charset="-120"/>
                <a:ea typeface="標楷體" panose="03000509000000000000" pitchFamily="65" charset="-120"/>
              </a:rPr>
              <a:t>◆優</a:t>
            </a:r>
            <a:r>
              <a:rPr lang="en-US" altLang="zh-TW" sz="2800" b="1" dirty="0">
                <a:solidFill>
                  <a:srgbClr val="FF0000"/>
                </a:solidFill>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208666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r="-7000"/>
          </a:stretch>
        </a:blipFill>
        <a:effectLst/>
      </p:bgPr>
    </p:bg>
    <p:spTree>
      <p:nvGrpSpPr>
        <p:cNvPr id="1" name=""/>
        <p:cNvGrpSpPr/>
        <p:nvPr/>
      </p:nvGrpSpPr>
      <p:grpSpPr>
        <a:xfrm>
          <a:off x="0" y="0"/>
          <a:ext cx="0" cy="0"/>
          <a:chOff x="0" y="0"/>
          <a:chExt cx="0" cy="0"/>
        </a:xfrm>
      </p:grpSpPr>
      <p:sp>
        <p:nvSpPr>
          <p:cNvPr id="3" name="矩形 2"/>
          <p:cNvSpPr/>
          <p:nvPr/>
        </p:nvSpPr>
        <p:spPr>
          <a:xfrm>
            <a:off x="18406" y="116631"/>
            <a:ext cx="5493812" cy="646331"/>
          </a:xfrm>
          <a:prstGeom prst="rect">
            <a:avLst/>
          </a:prstGeom>
        </p:spPr>
        <p:txBody>
          <a:bodyPr wrap="none">
            <a:spAutoFit/>
          </a:bodyPr>
          <a:lstStyle/>
          <a:p>
            <a:r>
              <a:rPr lang="zh-TW" altLang="en-US" sz="3600" u="sng" dirty="0">
                <a:solidFill>
                  <a:schemeClr val="accent4">
                    <a:lumMod val="10000"/>
                  </a:schemeClr>
                </a:solidFill>
                <a:latin typeface="標楷體" panose="03000509000000000000" pitchFamily="65" charset="-120"/>
                <a:ea typeface="標楷體" panose="03000509000000000000" pitchFamily="65" charset="-120"/>
              </a:rPr>
              <a:t>一、</a:t>
            </a:r>
            <a:r>
              <a:rPr lang="en-US" altLang="zh-TW" sz="3600" u="sng" dirty="0">
                <a:solidFill>
                  <a:schemeClr val="accent4">
                    <a:lumMod val="10000"/>
                  </a:schemeClr>
                </a:solidFill>
                <a:latin typeface="Times New Roman" panose="02020603050405020304" pitchFamily="18" charset="0"/>
                <a:ea typeface="標楷體" panose="03000509000000000000" pitchFamily="65" charset="-120"/>
                <a:cs typeface="Times New Roman" panose="02020603050405020304" pitchFamily="18" charset="0"/>
              </a:rPr>
              <a:t>Thorndike</a:t>
            </a:r>
            <a:r>
              <a:rPr lang="zh-TW" altLang="en-US" sz="3600" u="sng" dirty="0">
                <a:solidFill>
                  <a:schemeClr val="accent4">
                    <a:lumMod val="10000"/>
                  </a:schemeClr>
                </a:solidFill>
                <a:latin typeface="標楷體" panose="03000509000000000000" pitchFamily="65" charset="-120"/>
                <a:ea typeface="標楷體" panose="03000509000000000000" pitchFamily="65" charset="-120"/>
              </a:rPr>
              <a:t>的學習理論</a:t>
            </a:r>
          </a:p>
        </p:txBody>
      </p:sp>
      <p:sp>
        <p:nvSpPr>
          <p:cNvPr id="8" name="矩形 7"/>
          <p:cNvSpPr/>
          <p:nvPr/>
        </p:nvSpPr>
        <p:spPr>
          <a:xfrm>
            <a:off x="302852" y="945796"/>
            <a:ext cx="3877985" cy="584775"/>
          </a:xfrm>
          <a:prstGeom prst="rect">
            <a:avLst/>
          </a:prstGeom>
        </p:spPr>
        <p:txBody>
          <a:bodyPr wrap="none">
            <a:spAutoFit/>
          </a:bodyPr>
          <a:lstStyle/>
          <a:p>
            <a:r>
              <a:rPr lang="zh-TW" altLang="en-US" sz="3200" dirty="0">
                <a:solidFill>
                  <a:schemeClr val="accent1">
                    <a:lumMod val="25000"/>
                  </a:schemeClr>
                </a:solidFill>
                <a:latin typeface="標楷體" panose="03000509000000000000" pitchFamily="65" charset="-120"/>
                <a:ea typeface="標楷體" panose="03000509000000000000" pitchFamily="65" charset="-120"/>
              </a:rPr>
              <a:t>（四）學習理論評述</a:t>
            </a:r>
          </a:p>
        </p:txBody>
      </p:sp>
      <p:graphicFrame>
        <p:nvGraphicFramePr>
          <p:cNvPr id="6" name="資料庫圖表 5"/>
          <p:cNvGraphicFramePr/>
          <p:nvPr>
            <p:extLst>
              <p:ext uri="{D42A27DB-BD31-4B8C-83A1-F6EECF244321}">
                <p14:modId xmlns:p14="http://schemas.microsoft.com/office/powerpoint/2010/main" val="2925582964"/>
              </p:ext>
            </p:extLst>
          </p:nvPr>
        </p:nvGraphicFramePr>
        <p:xfrm>
          <a:off x="44511" y="1700808"/>
          <a:ext cx="8964488"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267949" y="761129"/>
            <a:ext cx="7056785" cy="523220"/>
          </a:xfrm>
          <a:prstGeom prst="rect">
            <a:avLst/>
          </a:prstGeom>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514350" indent="-514350">
              <a:buFont typeface="Wingdings" panose="05000000000000000000" pitchFamily="2" charset="2"/>
              <a:buChar char="u"/>
            </a:pPr>
            <a:r>
              <a:rPr lang="zh-TW" altLang="en-US" sz="2800" dirty="0">
                <a:solidFill>
                  <a:schemeClr val="tx1"/>
                </a:solidFill>
                <a:latin typeface="標楷體" panose="03000509000000000000" pitchFamily="65" charset="-120"/>
                <a:ea typeface="標楷體" panose="03000509000000000000" pitchFamily="65" charset="-120"/>
              </a:rPr>
              <a:t>他的學習理論也遭受到若干批評：</a:t>
            </a:r>
          </a:p>
        </p:txBody>
      </p:sp>
    </p:spTree>
    <p:extLst>
      <p:ext uri="{BB962C8B-B14F-4D97-AF65-F5344CB8AC3E}">
        <p14:creationId xmlns:p14="http://schemas.microsoft.com/office/powerpoint/2010/main" val="133973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r="-7000"/>
          </a:stretch>
        </a:blipFill>
        <a:effectLst/>
      </p:bgPr>
    </p:bg>
    <p:spTree>
      <p:nvGrpSpPr>
        <p:cNvPr id="1" name=""/>
        <p:cNvGrpSpPr/>
        <p:nvPr/>
      </p:nvGrpSpPr>
      <p:grpSpPr>
        <a:xfrm>
          <a:off x="0" y="0"/>
          <a:ext cx="0" cy="0"/>
          <a:chOff x="0" y="0"/>
          <a:chExt cx="0" cy="0"/>
        </a:xfrm>
      </p:grpSpPr>
      <p:sp>
        <p:nvSpPr>
          <p:cNvPr id="5" name="矩形 4"/>
          <p:cNvSpPr/>
          <p:nvPr/>
        </p:nvSpPr>
        <p:spPr>
          <a:xfrm>
            <a:off x="108532" y="188640"/>
            <a:ext cx="8927964" cy="1200329"/>
          </a:xfrm>
          <a:prstGeom prst="rect">
            <a:avLst/>
          </a:prstGeom>
          <a:effectLst/>
        </p:spPr>
        <p:txBody>
          <a:bodyPr wrap="square">
            <a:spAutoFit/>
          </a:bodyPr>
          <a:lstStyle/>
          <a:p>
            <a:pPr fontAlgn="auto">
              <a:spcBef>
                <a:spcPts val="0"/>
              </a:spcBef>
              <a:spcAft>
                <a:spcPts val="0"/>
              </a:spcAft>
              <a:defRPr/>
            </a:pPr>
            <a:r>
              <a:rPr kumimoji="0" lang="zh-TW" altLang="en-US" sz="3600" dirty="0">
                <a:solidFill>
                  <a:srgbClr val="660066"/>
                </a:solidFill>
                <a:latin typeface="標楷體" panose="03000509000000000000" pitchFamily="65" charset="-120"/>
                <a:ea typeface="標楷體" panose="03000509000000000000" pitchFamily="65" charset="-120"/>
              </a:rPr>
              <a:t>四、</a:t>
            </a:r>
            <a:r>
              <a:rPr kumimoji="0" lang="en-US" altLang="zh-TW" sz="3600" dirty="0">
                <a:solidFill>
                  <a:srgbClr val="660066"/>
                </a:solidFill>
                <a:latin typeface="Times New Roman" panose="02020603050405020304" pitchFamily="18" charset="0"/>
                <a:ea typeface="標楷體" panose="03000509000000000000" pitchFamily="65" charset="-120"/>
                <a:cs typeface="Times New Roman" panose="02020603050405020304" pitchFamily="18" charset="0"/>
              </a:rPr>
              <a:t>Skinner</a:t>
            </a:r>
            <a:r>
              <a:rPr kumimoji="0" lang="zh-TW" altLang="en-US" sz="3600" dirty="0">
                <a:solidFill>
                  <a:srgbClr val="660066"/>
                </a:solidFill>
                <a:latin typeface="標楷體" panose="03000509000000000000" pitchFamily="65" charset="-120"/>
                <a:ea typeface="標楷體" panose="03000509000000000000" pitchFamily="65" charset="-120"/>
              </a:rPr>
              <a:t>的操作制約理論</a:t>
            </a:r>
            <a:endParaRPr kumimoji="0" lang="en-US" altLang="zh-TW" sz="3600" dirty="0">
              <a:solidFill>
                <a:srgbClr val="660066"/>
              </a:solidFill>
              <a:latin typeface="標楷體" panose="03000509000000000000" pitchFamily="65" charset="-120"/>
              <a:ea typeface="標楷體" panose="03000509000000000000" pitchFamily="65" charset="-120"/>
            </a:endParaRPr>
          </a:p>
          <a:p>
            <a:pPr fontAlgn="auto">
              <a:spcBef>
                <a:spcPts val="0"/>
              </a:spcBef>
              <a:spcAft>
                <a:spcPts val="0"/>
              </a:spcAft>
              <a:defRPr/>
            </a:pPr>
            <a:r>
              <a:rPr kumimoji="0" lang="zh-TW" altLang="en-US" sz="3600" dirty="0">
                <a:solidFill>
                  <a:srgbClr val="660066"/>
                </a:solidFill>
                <a:latin typeface="標楷體" panose="03000509000000000000" pitchFamily="65" charset="-120"/>
                <a:ea typeface="標楷體" panose="03000509000000000000" pitchFamily="65" charset="-120"/>
              </a:rPr>
              <a:t>（</a:t>
            </a:r>
            <a:r>
              <a:rPr kumimoji="0" lang="en-US" altLang="zh-TW" sz="3600" dirty="0">
                <a:solidFill>
                  <a:srgbClr val="660066"/>
                </a:solidFill>
                <a:latin typeface="Times New Roman" panose="02020603050405020304" pitchFamily="18" charset="0"/>
                <a:ea typeface="標楷體" panose="03000509000000000000" pitchFamily="65" charset="-120"/>
                <a:cs typeface="Times New Roman" panose="02020603050405020304" pitchFamily="18" charset="0"/>
              </a:rPr>
              <a:t>operant conditioning</a:t>
            </a:r>
            <a:r>
              <a:rPr kumimoji="0" lang="zh-TW" altLang="en-US" sz="3600" dirty="0">
                <a:solidFill>
                  <a:srgbClr val="660066"/>
                </a:solidFill>
                <a:latin typeface="標楷體" panose="03000509000000000000" pitchFamily="65" charset="-120"/>
                <a:ea typeface="標楷體" panose="03000509000000000000" pitchFamily="65" charset="-120"/>
              </a:rPr>
              <a:t>）</a:t>
            </a:r>
          </a:p>
        </p:txBody>
      </p:sp>
      <p:sp>
        <p:nvSpPr>
          <p:cNvPr id="3" name="矩形 2"/>
          <p:cNvSpPr/>
          <p:nvPr/>
        </p:nvSpPr>
        <p:spPr>
          <a:xfrm>
            <a:off x="1043608" y="2708920"/>
            <a:ext cx="6912768" cy="3539430"/>
          </a:xfrm>
          <a:prstGeom prst="rect">
            <a:avLst/>
          </a:prstGeom>
          <a:solidFill>
            <a:schemeClr val="bg2">
              <a:lumMod val="20000"/>
              <a:lumOff val="80000"/>
            </a:schemeClr>
          </a:solidFill>
        </p:spPr>
        <p:style>
          <a:lnRef idx="3">
            <a:schemeClr val="lt1"/>
          </a:lnRef>
          <a:fillRef idx="1">
            <a:schemeClr val="accent5"/>
          </a:fillRef>
          <a:effectRef idx="1">
            <a:schemeClr val="accent5"/>
          </a:effectRef>
          <a:fontRef idx="minor">
            <a:schemeClr val="lt1"/>
          </a:fontRef>
        </p:style>
        <p:txBody>
          <a:bodyPr wrap="square">
            <a:spAutoFit/>
          </a:bodyPr>
          <a:lstStyle/>
          <a:p>
            <a:r>
              <a:rPr lang="en-US" altLang="zh-TW" sz="3200" dirty="0">
                <a:solidFill>
                  <a:schemeClr val="accent4">
                    <a:lumMod val="10000"/>
                  </a:schemeClr>
                </a:solidFill>
                <a:latin typeface="標楷體"/>
                <a:ea typeface="標楷體"/>
                <a:cs typeface="Times New Roman" panose="02020603050405020304" pitchFamily="18" charset="0"/>
              </a:rPr>
              <a:t>●</a:t>
            </a:r>
            <a:r>
              <a:rPr lang="en-US" altLang="zh-TW" sz="3200" dirty="0">
                <a:solidFill>
                  <a:schemeClr val="accent4">
                    <a:lumMod val="10000"/>
                  </a:schemeClr>
                </a:solidFill>
                <a:latin typeface="標楷體" panose="03000509000000000000" pitchFamily="65" charset="-120"/>
                <a:ea typeface="標楷體" panose="03000509000000000000" pitchFamily="65" charset="-120"/>
                <a:cs typeface="Times New Roman" panose="02020603050405020304" pitchFamily="18" charset="0"/>
              </a:rPr>
              <a:t>Skinner</a:t>
            </a:r>
            <a:r>
              <a:rPr lang="zh-TW" altLang="en-US" sz="3200" dirty="0">
                <a:solidFill>
                  <a:schemeClr val="accent4">
                    <a:lumMod val="10000"/>
                  </a:schemeClr>
                </a:solidFill>
                <a:latin typeface="標楷體" panose="03000509000000000000" pitchFamily="65" charset="-120"/>
                <a:ea typeface="標楷體" panose="03000509000000000000" pitchFamily="65" charset="-120"/>
                <a:cs typeface="Times New Roman" panose="02020603050405020304" pitchFamily="18" charset="0"/>
              </a:rPr>
              <a:t>的增強原理可用於教學與學習的歷程。</a:t>
            </a:r>
            <a:endParaRPr lang="en-US" altLang="zh-TW" sz="3200" dirty="0">
              <a:solidFill>
                <a:schemeClr val="accent4">
                  <a:lumMod val="10000"/>
                </a:schemeClr>
              </a:solidFill>
              <a:latin typeface="標楷體" panose="03000509000000000000" pitchFamily="65" charset="-120"/>
              <a:ea typeface="標楷體" panose="03000509000000000000" pitchFamily="65" charset="-120"/>
              <a:cs typeface="Times New Roman" panose="02020603050405020304" pitchFamily="18" charset="0"/>
            </a:endParaRPr>
          </a:p>
          <a:p>
            <a:r>
              <a:rPr lang="zh-TW" altLang="en-US" sz="3200" dirty="0">
                <a:solidFill>
                  <a:schemeClr val="accent4">
                    <a:lumMod val="10000"/>
                  </a:schemeClr>
                </a:solidFill>
                <a:latin typeface="標楷體"/>
                <a:ea typeface="標楷體"/>
                <a:cs typeface="Times New Roman" panose="02020603050405020304" pitchFamily="18" charset="0"/>
              </a:rPr>
              <a:t>●</a:t>
            </a:r>
            <a:r>
              <a:rPr lang="zh-TW" altLang="en-US" sz="3200" dirty="0">
                <a:solidFill>
                  <a:schemeClr val="accent4">
                    <a:lumMod val="10000"/>
                  </a:schemeClr>
                </a:solidFill>
                <a:latin typeface="標楷體" panose="03000509000000000000" pitchFamily="65" charset="-120"/>
                <a:ea typeface="標楷體" panose="03000509000000000000" pitchFamily="65" charset="-120"/>
                <a:cs typeface="Times New Roman" panose="02020603050405020304" pitchFamily="18" charset="0"/>
              </a:rPr>
              <a:t>增強作用促使個人的行為可以塑造或改變，也可以把複雜的概念教給學生。透過不斷的強化及依序所要的反應，新的行為就塑造而成。這就是「行為改變技術」。</a:t>
            </a:r>
          </a:p>
        </p:txBody>
      </p:sp>
      <p:sp>
        <p:nvSpPr>
          <p:cNvPr id="7" name="矩形 6"/>
          <p:cNvSpPr/>
          <p:nvPr/>
        </p:nvSpPr>
        <p:spPr>
          <a:xfrm>
            <a:off x="323528" y="1609128"/>
            <a:ext cx="8191898" cy="584775"/>
          </a:xfrm>
          <a:prstGeom prst="rect">
            <a:avLst/>
          </a:prstGeom>
        </p:spPr>
        <p:txBody>
          <a:bodyPr wrap="square">
            <a:spAutoFit/>
          </a:bodyPr>
          <a:lstStyle/>
          <a:p>
            <a:pPr lvl="0"/>
            <a:r>
              <a:rPr lang="zh-TW" altLang="en-US" sz="3200" dirty="0">
                <a:solidFill>
                  <a:schemeClr val="accent4">
                    <a:lumMod val="10000"/>
                  </a:schemeClr>
                </a:solidFill>
                <a:latin typeface="標楷體" panose="03000509000000000000" pitchFamily="65" charset="-120"/>
                <a:ea typeface="標楷體" panose="03000509000000000000" pitchFamily="65" charset="-120"/>
                <a:cs typeface="Times New Roman" panose="02020603050405020304" pitchFamily="18" charset="0"/>
              </a:rPr>
              <a:t>（一）行為改變技術</a:t>
            </a:r>
            <a:r>
              <a:rPr lang="zh-TW" altLang="en-US" sz="3200" dirty="0">
                <a:solidFill>
                  <a:schemeClr val="accent4">
                    <a:lumMod val="10000"/>
                  </a:schemeClr>
                </a:solidFill>
                <a:latin typeface="Times New Roman" panose="02020603050405020304" pitchFamily="18" charset="0"/>
                <a:cs typeface="Times New Roman" panose="02020603050405020304" pitchFamily="18" charset="0"/>
              </a:rPr>
              <a:t>（</a:t>
            </a:r>
            <a:r>
              <a:rPr lang="en-US" altLang="zh-TW" sz="3200" dirty="0">
                <a:solidFill>
                  <a:schemeClr val="accent4">
                    <a:lumMod val="10000"/>
                  </a:schemeClr>
                </a:solidFill>
                <a:latin typeface="Times New Roman" panose="02020603050405020304" pitchFamily="18" charset="0"/>
                <a:cs typeface="Times New Roman" panose="02020603050405020304" pitchFamily="18" charset="0"/>
              </a:rPr>
              <a:t>behavior modification</a:t>
            </a:r>
            <a:r>
              <a:rPr lang="zh-TW" altLang="en-US" sz="3200" dirty="0">
                <a:solidFill>
                  <a:schemeClr val="accent4">
                    <a:lumMod val="10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2368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650762"/>
            <a:ext cx="8261523" cy="5975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6" name="Rectangle 2"/>
          <p:cNvSpPr>
            <a:spLocks noGrp="1" noChangeArrowheads="1"/>
          </p:cNvSpPr>
          <p:nvPr>
            <p:ph type="title"/>
          </p:nvPr>
        </p:nvSpPr>
        <p:spPr/>
        <p:txBody>
          <a:bodyPr/>
          <a:lstStyle/>
          <a:p>
            <a:pPr eaLnBrk="1" hangingPunct="1"/>
            <a:endParaRPr lang="zh-TW" altLang="zh-TW" dirty="0"/>
          </a:p>
        </p:txBody>
      </p:sp>
      <p:sp>
        <p:nvSpPr>
          <p:cNvPr id="3" name="矩形 2"/>
          <p:cNvSpPr/>
          <p:nvPr/>
        </p:nvSpPr>
        <p:spPr>
          <a:xfrm>
            <a:off x="1043608" y="5056223"/>
            <a:ext cx="7416824" cy="156966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TW" altLang="en-US" sz="3200" b="0" i="0" u="none" strike="noStrike" kern="0" cap="none" spc="0" normalizeH="0" baseline="0" noProof="0" dirty="0">
                <a:ln>
                  <a:noFill/>
                </a:ln>
                <a:solidFill>
                  <a:srgbClr val="000000"/>
                </a:solidFill>
                <a:effectLst/>
                <a:uLnTx/>
                <a:uFillTx/>
                <a:latin typeface="Times New Roman"/>
                <a:ea typeface="華康魏碑體(P)"/>
              </a:rPr>
              <a:t> </a:t>
            </a:r>
            <a:r>
              <a:rPr kumimoji="0" lang="en-US" altLang="zh-TW" sz="3200" b="1" i="0" u="none" strike="noStrike" kern="0" cap="none" spc="0" normalizeH="0" baseline="0" noProof="0" dirty="0">
                <a:ln>
                  <a:noFill/>
                </a:ln>
                <a:solidFill>
                  <a:srgbClr val="FF3300"/>
                </a:solidFill>
                <a:effectLst/>
                <a:uLnTx/>
                <a:uFillTx/>
                <a:latin typeface="Times New Roman"/>
                <a:ea typeface="華康魏碑體(P)"/>
              </a:rPr>
              <a:t>Skinner box</a:t>
            </a:r>
            <a:r>
              <a:rPr kumimoji="0" lang="zh-TW" altLang="en-US" sz="3200" b="1" i="0" u="none" strike="noStrike" kern="0" cap="none" spc="0" normalizeH="0" baseline="0" noProof="0" dirty="0">
                <a:ln>
                  <a:noFill/>
                </a:ln>
                <a:solidFill>
                  <a:srgbClr val="FF3300"/>
                </a:solidFill>
                <a:effectLst/>
                <a:uLnTx/>
                <a:uFillTx/>
                <a:latin typeface="Times New Roman"/>
                <a:ea typeface="華康魏碑體(P)"/>
              </a:rPr>
              <a:t>實驗：因白鼠壓桿反應而出現的食物（增強物）對白鼠的反應（操作性反應）產生後效強化作用。 </a:t>
            </a:r>
            <a:endParaRPr kumimoji="0" lang="zh-TW" altLang="en-US" sz="1800" b="1" i="0" u="none" strike="noStrike" kern="0" cap="none" spc="0" normalizeH="0" baseline="0" noProof="0" dirty="0">
              <a:ln>
                <a:noFill/>
              </a:ln>
              <a:solidFill>
                <a:srgbClr val="FF3300"/>
              </a:solidFill>
              <a:effectLst/>
              <a:uLnTx/>
              <a:uFillTx/>
            </a:endParaRPr>
          </a:p>
        </p:txBody>
      </p:sp>
      <p:sp>
        <p:nvSpPr>
          <p:cNvPr id="4" name="內容版面配置區 3"/>
          <p:cNvSpPr>
            <a:spLocks noGrp="1"/>
          </p:cNvSpPr>
          <p:nvPr>
            <p:ph idx="1"/>
          </p:nvPr>
        </p:nvSpPr>
        <p:spPr/>
        <p:txBody>
          <a:bodyPr/>
          <a:lstStyle/>
          <a:p>
            <a:endParaRPr lang="zh-TW" altLang="en-US"/>
          </a:p>
        </p:txBody>
      </p:sp>
    </p:spTree>
    <p:extLst>
      <p:ext uri="{BB962C8B-B14F-4D97-AF65-F5344CB8AC3E}">
        <p14:creationId xmlns:p14="http://schemas.microsoft.com/office/powerpoint/2010/main" val="2106407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r="-7000"/>
          </a:stretch>
        </a:blipFill>
        <a:effectLst/>
      </p:bgPr>
    </p:bg>
    <p:spTree>
      <p:nvGrpSpPr>
        <p:cNvPr id="1" name=""/>
        <p:cNvGrpSpPr/>
        <p:nvPr/>
      </p:nvGrpSpPr>
      <p:grpSpPr>
        <a:xfrm>
          <a:off x="0" y="0"/>
          <a:ext cx="0" cy="0"/>
          <a:chOff x="0" y="0"/>
          <a:chExt cx="0" cy="0"/>
        </a:xfrm>
      </p:grpSpPr>
      <p:sp>
        <p:nvSpPr>
          <p:cNvPr id="5" name="矩形 4"/>
          <p:cNvSpPr/>
          <p:nvPr/>
        </p:nvSpPr>
        <p:spPr>
          <a:xfrm>
            <a:off x="0" y="188639"/>
            <a:ext cx="8927964" cy="584775"/>
          </a:xfrm>
          <a:prstGeom prst="rect">
            <a:avLst/>
          </a:prstGeom>
          <a:effectLst/>
        </p:spPr>
        <p:txBody>
          <a:bodyPr wrap="square">
            <a:spAutoFit/>
          </a:bodyPr>
          <a:lstStyle/>
          <a:p>
            <a:pPr fontAlgn="auto">
              <a:spcBef>
                <a:spcPts val="0"/>
              </a:spcBef>
              <a:spcAft>
                <a:spcPts val="0"/>
              </a:spcAft>
              <a:defRPr/>
            </a:pPr>
            <a:r>
              <a:rPr kumimoji="0" lang="zh-TW" altLang="en-US" sz="3200" u="sng" dirty="0">
                <a:solidFill>
                  <a:srgbClr val="660066"/>
                </a:solidFill>
                <a:latin typeface="標楷體" panose="03000509000000000000" pitchFamily="65" charset="-120"/>
                <a:ea typeface="標楷體" panose="03000509000000000000" pitchFamily="65" charset="-120"/>
              </a:rPr>
              <a:t>四、</a:t>
            </a:r>
            <a:r>
              <a:rPr kumimoji="0" lang="en-US" altLang="zh-TW" sz="3200" u="sng" dirty="0">
                <a:solidFill>
                  <a:srgbClr val="660066"/>
                </a:solidFill>
                <a:latin typeface="Times New Roman" panose="02020603050405020304" pitchFamily="18" charset="0"/>
                <a:ea typeface="標楷體" panose="03000509000000000000" pitchFamily="65" charset="-120"/>
                <a:cs typeface="Times New Roman" panose="02020603050405020304" pitchFamily="18" charset="0"/>
              </a:rPr>
              <a:t>Skinner</a:t>
            </a:r>
            <a:r>
              <a:rPr kumimoji="0" lang="zh-TW" altLang="en-US" sz="3200" u="sng" dirty="0">
                <a:solidFill>
                  <a:srgbClr val="660066"/>
                </a:solidFill>
                <a:latin typeface="標楷體" panose="03000509000000000000" pitchFamily="65" charset="-120"/>
                <a:ea typeface="標楷體" panose="03000509000000000000" pitchFamily="65" charset="-120"/>
              </a:rPr>
              <a:t>的操作制約理論（</a:t>
            </a:r>
            <a:r>
              <a:rPr kumimoji="0" lang="en-US" altLang="zh-TW" sz="3200" u="sng" dirty="0">
                <a:solidFill>
                  <a:srgbClr val="660066"/>
                </a:solidFill>
                <a:latin typeface="Times New Roman" panose="02020603050405020304" pitchFamily="18" charset="0"/>
                <a:ea typeface="標楷體" panose="03000509000000000000" pitchFamily="65" charset="-120"/>
                <a:cs typeface="Times New Roman" panose="02020603050405020304" pitchFamily="18" charset="0"/>
              </a:rPr>
              <a:t>operant conditioning</a:t>
            </a:r>
            <a:r>
              <a:rPr kumimoji="0" lang="zh-TW" altLang="en-US" sz="3200" u="sng" dirty="0">
                <a:solidFill>
                  <a:srgbClr val="660066"/>
                </a:solidFill>
                <a:latin typeface="標楷體" panose="03000509000000000000" pitchFamily="65" charset="-120"/>
                <a:ea typeface="標楷體" panose="03000509000000000000" pitchFamily="65" charset="-120"/>
              </a:rPr>
              <a:t>）</a:t>
            </a:r>
          </a:p>
        </p:txBody>
      </p:sp>
      <p:sp>
        <p:nvSpPr>
          <p:cNvPr id="7" name="矩形 6"/>
          <p:cNvSpPr/>
          <p:nvPr/>
        </p:nvSpPr>
        <p:spPr>
          <a:xfrm>
            <a:off x="179512" y="1196752"/>
            <a:ext cx="8191898" cy="584775"/>
          </a:xfrm>
          <a:prstGeom prst="rect">
            <a:avLst/>
          </a:prstGeom>
        </p:spPr>
        <p:txBody>
          <a:bodyPr wrap="square">
            <a:spAutoFit/>
          </a:bodyPr>
          <a:lstStyle/>
          <a:p>
            <a:pPr lvl="0"/>
            <a:r>
              <a:rPr lang="zh-TW" altLang="en-US" sz="3200" dirty="0">
                <a:solidFill>
                  <a:schemeClr val="accent4">
                    <a:lumMod val="10000"/>
                  </a:schemeClr>
                </a:solidFill>
                <a:latin typeface="標楷體" panose="03000509000000000000" pitchFamily="65" charset="-120"/>
                <a:ea typeface="標楷體" panose="03000509000000000000" pitchFamily="65" charset="-120"/>
                <a:cs typeface="Times New Roman" panose="02020603050405020304" pitchFamily="18" charset="0"/>
              </a:rPr>
              <a:t>（一）行為改變技術</a:t>
            </a:r>
            <a:r>
              <a:rPr lang="zh-TW" altLang="en-US" sz="3200" dirty="0">
                <a:solidFill>
                  <a:schemeClr val="accent4">
                    <a:lumMod val="10000"/>
                  </a:schemeClr>
                </a:solidFill>
                <a:latin typeface="Times New Roman" panose="02020603050405020304" pitchFamily="18" charset="0"/>
                <a:cs typeface="Times New Roman" panose="02020603050405020304" pitchFamily="18" charset="0"/>
              </a:rPr>
              <a:t>（</a:t>
            </a:r>
            <a:r>
              <a:rPr lang="en-US" altLang="zh-TW" sz="3200" dirty="0">
                <a:solidFill>
                  <a:schemeClr val="accent4">
                    <a:lumMod val="10000"/>
                  </a:schemeClr>
                </a:solidFill>
                <a:latin typeface="Times New Roman" panose="02020603050405020304" pitchFamily="18" charset="0"/>
                <a:cs typeface="Times New Roman" panose="02020603050405020304" pitchFamily="18" charset="0"/>
              </a:rPr>
              <a:t>behavior modification</a:t>
            </a:r>
            <a:r>
              <a:rPr lang="zh-TW" altLang="en-US" sz="3200" dirty="0">
                <a:solidFill>
                  <a:schemeClr val="accent4">
                    <a:lumMod val="10000"/>
                  </a:schemeClr>
                </a:solidFill>
                <a:latin typeface="Times New Roman" panose="02020603050405020304" pitchFamily="18" charset="0"/>
                <a:cs typeface="Times New Roman" panose="02020603050405020304" pitchFamily="18" charset="0"/>
              </a:rPr>
              <a:t>）</a:t>
            </a:r>
          </a:p>
        </p:txBody>
      </p:sp>
      <p:graphicFrame>
        <p:nvGraphicFramePr>
          <p:cNvPr id="6" name="資料庫圖表 5"/>
          <p:cNvGraphicFramePr/>
          <p:nvPr>
            <p:extLst>
              <p:ext uri="{D42A27DB-BD31-4B8C-83A1-F6EECF244321}">
                <p14:modId xmlns:p14="http://schemas.microsoft.com/office/powerpoint/2010/main" val="3627287666"/>
              </p:ext>
            </p:extLst>
          </p:nvPr>
        </p:nvGraphicFramePr>
        <p:xfrm>
          <a:off x="-180528" y="2708920"/>
          <a:ext cx="9501684" cy="4005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718838" y="1988840"/>
            <a:ext cx="5077817" cy="523220"/>
          </a:xfrm>
          <a:prstGeom prst="rect">
            <a:avLst/>
          </a:prstGeom>
        </p:spPr>
        <p:txBody>
          <a:bodyPr wrap="square">
            <a:spAutoFit/>
          </a:bodyPr>
          <a:lstStyle/>
          <a:p>
            <a:pPr marL="285750" indent="-285750">
              <a:buFont typeface="Wingdings" panose="05000000000000000000" pitchFamily="2" charset="2"/>
              <a:buChar char="Ø"/>
            </a:pPr>
            <a:r>
              <a:rPr lang="zh-TW" altLang="en-US" sz="2800" dirty="0">
                <a:solidFill>
                  <a:srgbClr val="FF3300"/>
                </a:solidFill>
                <a:latin typeface="標楷體" panose="03000509000000000000" pitchFamily="65" charset="-120"/>
                <a:ea typeface="標楷體" panose="03000509000000000000" pitchFamily="65" charset="-120"/>
              </a:rPr>
              <a:t>行為改變技術始於四個步驟：</a:t>
            </a:r>
          </a:p>
        </p:txBody>
      </p:sp>
    </p:spTree>
    <p:extLst>
      <p:ext uri="{BB962C8B-B14F-4D97-AF65-F5344CB8AC3E}">
        <p14:creationId xmlns:p14="http://schemas.microsoft.com/office/powerpoint/2010/main" val="169790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TW" altLang="en-US"/>
              <a:t>連續漸進法</a:t>
            </a:r>
            <a:r>
              <a:rPr lang="en-US" altLang="zh-TW"/>
              <a:t>—</a:t>
            </a:r>
            <a:r>
              <a:rPr lang="zh-TW" altLang="en-US"/>
              <a:t>塑造</a:t>
            </a:r>
          </a:p>
        </p:txBody>
      </p:sp>
      <p:sp>
        <p:nvSpPr>
          <p:cNvPr id="39939" name="Rectangle 3"/>
          <p:cNvSpPr>
            <a:spLocks noGrp="1" noChangeArrowheads="1"/>
          </p:cNvSpPr>
          <p:nvPr>
            <p:ph type="body" idx="1"/>
          </p:nvPr>
        </p:nvSpPr>
        <p:spPr/>
        <p:txBody>
          <a:bodyPr/>
          <a:lstStyle/>
          <a:p>
            <a:pPr marL="609600" indent="-609600" eaLnBrk="1" hangingPunct="1"/>
            <a:r>
              <a:rPr lang="en-US" altLang="zh-TW"/>
              <a:t>1. </a:t>
            </a:r>
            <a:r>
              <a:rPr lang="zh-TW" altLang="en-US"/>
              <a:t>列出目標行為 </a:t>
            </a:r>
            <a:r>
              <a:rPr lang="en-US" altLang="zh-TW"/>
              <a:t>(</a:t>
            </a:r>
            <a:r>
              <a:rPr lang="zh-TW" altLang="en-US"/>
              <a:t>訓練兒童自己上桌吃飯</a:t>
            </a:r>
            <a:r>
              <a:rPr lang="en-US" altLang="zh-TW"/>
              <a:t>)</a:t>
            </a:r>
          </a:p>
          <a:p>
            <a:pPr marL="609600" indent="-609600" eaLnBrk="1" hangingPunct="1"/>
            <a:r>
              <a:rPr lang="en-US" altLang="zh-TW"/>
              <a:t>2.</a:t>
            </a:r>
            <a:r>
              <a:rPr lang="en-US" altLang="zh-TW">
                <a:solidFill>
                  <a:srgbClr val="FF0000"/>
                </a:solidFill>
              </a:rPr>
              <a:t> </a:t>
            </a:r>
            <a:r>
              <a:rPr lang="zh-TW" altLang="en-US"/>
              <a:t>自行走向飯桌 </a:t>
            </a:r>
            <a:r>
              <a:rPr lang="en-US" altLang="zh-TW"/>
              <a:t>(</a:t>
            </a:r>
            <a:r>
              <a:rPr lang="zh-TW" altLang="en-US"/>
              <a:t>增強</a:t>
            </a:r>
            <a:r>
              <a:rPr lang="en-US" altLang="zh-TW"/>
              <a:t>)</a:t>
            </a:r>
          </a:p>
          <a:p>
            <a:pPr marL="609600" indent="-609600" eaLnBrk="1" hangingPunct="1"/>
            <a:r>
              <a:rPr lang="en-US" altLang="zh-TW"/>
              <a:t>3. </a:t>
            </a:r>
            <a:r>
              <a:rPr lang="zh-TW" altLang="en-US"/>
              <a:t>自行坐上座位 </a:t>
            </a:r>
            <a:r>
              <a:rPr lang="en-US" altLang="zh-TW"/>
              <a:t>(</a:t>
            </a:r>
            <a:r>
              <a:rPr lang="zh-TW" altLang="en-US"/>
              <a:t>增強</a:t>
            </a:r>
            <a:r>
              <a:rPr lang="en-US" altLang="zh-TW"/>
              <a:t>)</a:t>
            </a:r>
          </a:p>
          <a:p>
            <a:pPr marL="609600" indent="-609600" eaLnBrk="1" hangingPunct="1"/>
            <a:r>
              <a:rPr lang="en-US" altLang="zh-TW"/>
              <a:t>4. </a:t>
            </a:r>
            <a:r>
              <a:rPr lang="zh-TW" altLang="en-US"/>
              <a:t>自行拿起調羹 </a:t>
            </a:r>
            <a:r>
              <a:rPr lang="en-US" altLang="zh-TW"/>
              <a:t>(</a:t>
            </a:r>
            <a:r>
              <a:rPr lang="zh-TW" altLang="en-US"/>
              <a:t>增強</a:t>
            </a:r>
            <a:r>
              <a:rPr lang="en-US" altLang="zh-TW"/>
              <a:t>)</a:t>
            </a:r>
          </a:p>
          <a:p>
            <a:pPr marL="609600" indent="-609600" eaLnBrk="1" hangingPunct="1"/>
            <a:r>
              <a:rPr lang="en-US" altLang="zh-TW"/>
              <a:t>5. </a:t>
            </a:r>
            <a:r>
              <a:rPr lang="zh-TW" altLang="en-US"/>
              <a:t>用調羹自行吃飯 </a:t>
            </a:r>
            <a:r>
              <a:rPr lang="en-US" altLang="zh-TW"/>
              <a:t>(</a:t>
            </a:r>
            <a:r>
              <a:rPr lang="zh-TW" altLang="en-US"/>
              <a:t>增強</a:t>
            </a:r>
            <a:r>
              <a:rPr lang="en-US" altLang="zh-TW"/>
              <a:t>)</a:t>
            </a:r>
          </a:p>
          <a:p>
            <a:pPr marL="609600" indent="-609600" eaLnBrk="1" hangingPunct="1">
              <a:buFontTx/>
              <a:buNone/>
            </a:pPr>
            <a:endParaRPr lang="en-US" altLang="zh-TW"/>
          </a:p>
        </p:txBody>
      </p:sp>
    </p:spTree>
    <p:extLst>
      <p:ext uri="{BB962C8B-B14F-4D97-AF65-F5344CB8AC3E}">
        <p14:creationId xmlns:p14="http://schemas.microsoft.com/office/powerpoint/2010/main" val="1855009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r="-7000"/>
          </a:stretch>
        </a:blipFill>
        <a:effectLst/>
      </p:bgPr>
    </p:bg>
    <p:spTree>
      <p:nvGrpSpPr>
        <p:cNvPr id="1" name=""/>
        <p:cNvGrpSpPr/>
        <p:nvPr/>
      </p:nvGrpSpPr>
      <p:grpSpPr>
        <a:xfrm>
          <a:off x="0" y="0"/>
          <a:ext cx="0" cy="0"/>
          <a:chOff x="0" y="0"/>
          <a:chExt cx="0" cy="0"/>
        </a:xfrm>
      </p:grpSpPr>
      <p:sp>
        <p:nvSpPr>
          <p:cNvPr id="5" name="矩形 4"/>
          <p:cNvSpPr/>
          <p:nvPr/>
        </p:nvSpPr>
        <p:spPr>
          <a:xfrm>
            <a:off x="-7774" y="188639"/>
            <a:ext cx="8927964" cy="584775"/>
          </a:xfrm>
          <a:prstGeom prst="rect">
            <a:avLst/>
          </a:prstGeom>
          <a:effectLst/>
        </p:spPr>
        <p:txBody>
          <a:bodyPr wrap="square">
            <a:spAutoFit/>
          </a:bodyPr>
          <a:lstStyle/>
          <a:p>
            <a:pPr fontAlgn="auto">
              <a:spcBef>
                <a:spcPts val="0"/>
              </a:spcBef>
              <a:spcAft>
                <a:spcPts val="0"/>
              </a:spcAft>
              <a:defRPr/>
            </a:pPr>
            <a:r>
              <a:rPr kumimoji="0" lang="zh-TW" altLang="en-US" sz="3200" u="sng" dirty="0">
                <a:solidFill>
                  <a:srgbClr val="660066"/>
                </a:solidFill>
                <a:latin typeface="標楷體" panose="03000509000000000000" pitchFamily="65" charset="-120"/>
                <a:ea typeface="標楷體" panose="03000509000000000000" pitchFamily="65" charset="-120"/>
              </a:rPr>
              <a:t>四、</a:t>
            </a:r>
            <a:r>
              <a:rPr kumimoji="0" lang="en-US" altLang="zh-TW" sz="3200" u="sng" dirty="0">
                <a:solidFill>
                  <a:srgbClr val="660066"/>
                </a:solidFill>
                <a:latin typeface="Times New Roman" panose="02020603050405020304" pitchFamily="18" charset="0"/>
                <a:ea typeface="標楷體" panose="03000509000000000000" pitchFamily="65" charset="-120"/>
                <a:cs typeface="Times New Roman" panose="02020603050405020304" pitchFamily="18" charset="0"/>
              </a:rPr>
              <a:t>Skinner</a:t>
            </a:r>
            <a:r>
              <a:rPr kumimoji="0" lang="zh-TW" altLang="en-US" sz="3200" u="sng" dirty="0">
                <a:solidFill>
                  <a:srgbClr val="660066"/>
                </a:solidFill>
                <a:latin typeface="標楷體" panose="03000509000000000000" pitchFamily="65" charset="-120"/>
                <a:ea typeface="標楷體" panose="03000509000000000000" pitchFamily="65" charset="-120"/>
              </a:rPr>
              <a:t>的操作制約理論（</a:t>
            </a:r>
            <a:r>
              <a:rPr kumimoji="0" lang="en-US" altLang="zh-TW" sz="3200" u="sng" dirty="0">
                <a:solidFill>
                  <a:srgbClr val="660066"/>
                </a:solidFill>
                <a:latin typeface="Times New Roman" panose="02020603050405020304" pitchFamily="18" charset="0"/>
                <a:ea typeface="標楷體" panose="03000509000000000000" pitchFamily="65" charset="-120"/>
                <a:cs typeface="Times New Roman" panose="02020603050405020304" pitchFamily="18" charset="0"/>
              </a:rPr>
              <a:t>operant conditioning</a:t>
            </a:r>
            <a:r>
              <a:rPr kumimoji="0" lang="zh-TW" altLang="en-US" sz="3200" u="sng" dirty="0">
                <a:solidFill>
                  <a:srgbClr val="660066"/>
                </a:solidFill>
                <a:latin typeface="標楷體" panose="03000509000000000000" pitchFamily="65" charset="-120"/>
                <a:ea typeface="標楷體" panose="03000509000000000000" pitchFamily="65" charset="-120"/>
              </a:rPr>
              <a:t>）</a:t>
            </a:r>
          </a:p>
        </p:txBody>
      </p:sp>
      <p:sp>
        <p:nvSpPr>
          <p:cNvPr id="7" name="矩形 6"/>
          <p:cNvSpPr/>
          <p:nvPr/>
        </p:nvSpPr>
        <p:spPr>
          <a:xfrm>
            <a:off x="107504" y="949955"/>
            <a:ext cx="8191898" cy="584775"/>
          </a:xfrm>
          <a:prstGeom prst="rect">
            <a:avLst/>
          </a:prstGeom>
        </p:spPr>
        <p:txBody>
          <a:bodyPr wrap="square">
            <a:spAutoFit/>
          </a:bodyPr>
          <a:lstStyle/>
          <a:p>
            <a:pPr lvl="0"/>
            <a:r>
              <a:rPr lang="zh-TW" altLang="en-US" sz="3200" dirty="0">
                <a:solidFill>
                  <a:schemeClr val="accent4">
                    <a:lumMod val="10000"/>
                  </a:schemeClr>
                </a:solidFill>
                <a:latin typeface="標楷體" panose="03000509000000000000" pitchFamily="65" charset="-120"/>
                <a:ea typeface="標楷體" panose="03000509000000000000" pitchFamily="65" charset="-120"/>
                <a:cs typeface="Times New Roman" panose="02020603050405020304" pitchFamily="18" charset="0"/>
              </a:rPr>
              <a:t>（二）教學機原理</a:t>
            </a:r>
            <a:endParaRPr lang="zh-TW" altLang="en-US" sz="3200" dirty="0">
              <a:solidFill>
                <a:schemeClr val="accent4">
                  <a:lumMod val="10000"/>
                </a:schemeClr>
              </a:solidFill>
              <a:latin typeface="Times New Roman" panose="02020603050405020304" pitchFamily="18" charset="0"/>
              <a:cs typeface="Times New Roman" panose="02020603050405020304" pitchFamily="18" charset="0"/>
            </a:endParaRPr>
          </a:p>
        </p:txBody>
      </p:sp>
      <p:graphicFrame>
        <p:nvGraphicFramePr>
          <p:cNvPr id="6" name="資料庫圖表 5"/>
          <p:cNvGraphicFramePr/>
          <p:nvPr>
            <p:extLst>
              <p:ext uri="{D42A27DB-BD31-4B8C-83A1-F6EECF244321}">
                <p14:modId xmlns:p14="http://schemas.microsoft.com/office/powerpoint/2010/main" val="649981082"/>
              </p:ext>
            </p:extLst>
          </p:nvPr>
        </p:nvGraphicFramePr>
        <p:xfrm>
          <a:off x="-178328" y="1534730"/>
          <a:ext cx="9501684" cy="52066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9697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r="-7000"/>
          </a:stretch>
        </a:blipFill>
        <a:effectLst/>
      </p:bgPr>
    </p:bg>
    <p:spTree>
      <p:nvGrpSpPr>
        <p:cNvPr id="1" name=""/>
        <p:cNvGrpSpPr/>
        <p:nvPr/>
      </p:nvGrpSpPr>
      <p:grpSpPr>
        <a:xfrm>
          <a:off x="0" y="0"/>
          <a:ext cx="0" cy="0"/>
          <a:chOff x="0" y="0"/>
          <a:chExt cx="0" cy="0"/>
        </a:xfrm>
      </p:grpSpPr>
      <p:sp>
        <p:nvSpPr>
          <p:cNvPr id="5" name="矩形 4"/>
          <p:cNvSpPr/>
          <p:nvPr/>
        </p:nvSpPr>
        <p:spPr>
          <a:xfrm>
            <a:off x="0" y="153981"/>
            <a:ext cx="8927964" cy="584775"/>
          </a:xfrm>
          <a:prstGeom prst="rect">
            <a:avLst/>
          </a:prstGeom>
          <a:effectLst/>
        </p:spPr>
        <p:txBody>
          <a:bodyPr wrap="square">
            <a:spAutoFit/>
          </a:bodyPr>
          <a:lstStyle/>
          <a:p>
            <a:pPr fontAlgn="auto">
              <a:spcBef>
                <a:spcPts val="0"/>
              </a:spcBef>
              <a:spcAft>
                <a:spcPts val="0"/>
              </a:spcAft>
              <a:defRPr/>
            </a:pPr>
            <a:r>
              <a:rPr kumimoji="0" lang="zh-TW" altLang="en-US" sz="3200" u="sng" dirty="0">
                <a:solidFill>
                  <a:srgbClr val="660066"/>
                </a:solidFill>
                <a:latin typeface="標楷體" panose="03000509000000000000" pitchFamily="65" charset="-120"/>
                <a:ea typeface="標楷體" panose="03000509000000000000" pitchFamily="65" charset="-120"/>
              </a:rPr>
              <a:t>四、</a:t>
            </a:r>
            <a:r>
              <a:rPr kumimoji="0" lang="en-US" altLang="zh-TW" sz="3200" u="sng" dirty="0">
                <a:solidFill>
                  <a:srgbClr val="660066"/>
                </a:solidFill>
                <a:latin typeface="Times New Roman" panose="02020603050405020304" pitchFamily="18" charset="0"/>
                <a:ea typeface="標楷體" panose="03000509000000000000" pitchFamily="65" charset="-120"/>
                <a:cs typeface="Times New Roman" panose="02020603050405020304" pitchFamily="18" charset="0"/>
              </a:rPr>
              <a:t>Skinner</a:t>
            </a:r>
            <a:r>
              <a:rPr kumimoji="0" lang="zh-TW" altLang="en-US" sz="3200" u="sng" dirty="0">
                <a:solidFill>
                  <a:srgbClr val="660066"/>
                </a:solidFill>
                <a:latin typeface="標楷體" panose="03000509000000000000" pitchFamily="65" charset="-120"/>
                <a:ea typeface="標楷體" panose="03000509000000000000" pitchFamily="65" charset="-120"/>
              </a:rPr>
              <a:t>的操作制約理論（</a:t>
            </a:r>
            <a:r>
              <a:rPr kumimoji="0" lang="en-US" altLang="zh-TW" sz="3200" u="sng" dirty="0">
                <a:solidFill>
                  <a:srgbClr val="660066"/>
                </a:solidFill>
                <a:latin typeface="Times New Roman" panose="02020603050405020304" pitchFamily="18" charset="0"/>
                <a:ea typeface="標楷體" panose="03000509000000000000" pitchFamily="65" charset="-120"/>
                <a:cs typeface="Times New Roman" panose="02020603050405020304" pitchFamily="18" charset="0"/>
              </a:rPr>
              <a:t>operant conditioning</a:t>
            </a:r>
            <a:r>
              <a:rPr kumimoji="0" lang="zh-TW" altLang="en-US" sz="3200" u="sng" dirty="0">
                <a:solidFill>
                  <a:srgbClr val="660066"/>
                </a:solidFill>
                <a:latin typeface="標楷體" panose="03000509000000000000" pitchFamily="65" charset="-120"/>
                <a:ea typeface="標楷體" panose="03000509000000000000" pitchFamily="65" charset="-120"/>
              </a:rPr>
              <a:t>）</a:t>
            </a:r>
          </a:p>
        </p:txBody>
      </p:sp>
      <p:sp>
        <p:nvSpPr>
          <p:cNvPr id="7" name="矩形 6"/>
          <p:cNvSpPr/>
          <p:nvPr/>
        </p:nvSpPr>
        <p:spPr>
          <a:xfrm>
            <a:off x="107504" y="1052736"/>
            <a:ext cx="8191898" cy="584775"/>
          </a:xfrm>
          <a:prstGeom prst="rect">
            <a:avLst/>
          </a:prstGeom>
        </p:spPr>
        <p:txBody>
          <a:bodyPr wrap="square">
            <a:spAutoFit/>
          </a:bodyPr>
          <a:lstStyle/>
          <a:p>
            <a:pPr lvl="0"/>
            <a:r>
              <a:rPr lang="zh-TW" altLang="en-US" sz="3200" dirty="0">
                <a:solidFill>
                  <a:schemeClr val="accent4">
                    <a:lumMod val="10000"/>
                  </a:schemeClr>
                </a:solidFill>
                <a:latin typeface="標楷體" panose="03000509000000000000" pitchFamily="65" charset="-120"/>
                <a:ea typeface="標楷體" panose="03000509000000000000" pitchFamily="65" charset="-120"/>
                <a:cs typeface="Times New Roman" panose="02020603050405020304" pitchFamily="18" charset="0"/>
              </a:rPr>
              <a:t>（二）教學機原理</a:t>
            </a:r>
            <a:endParaRPr lang="zh-TW" altLang="en-US" sz="3200" dirty="0">
              <a:solidFill>
                <a:schemeClr val="accent4">
                  <a:lumMod val="10000"/>
                </a:schemeClr>
              </a:solidFill>
              <a:latin typeface="Times New Roman" panose="02020603050405020304" pitchFamily="18" charset="0"/>
              <a:cs typeface="Times New Roman" panose="02020603050405020304" pitchFamily="18" charset="0"/>
            </a:endParaRPr>
          </a:p>
        </p:txBody>
      </p:sp>
      <p:graphicFrame>
        <p:nvGraphicFramePr>
          <p:cNvPr id="3" name="資料庫圖表 2"/>
          <p:cNvGraphicFramePr/>
          <p:nvPr>
            <p:extLst>
              <p:ext uri="{D42A27DB-BD31-4B8C-83A1-F6EECF244321}">
                <p14:modId xmlns:p14="http://schemas.microsoft.com/office/powerpoint/2010/main" val="1825990391"/>
              </p:ext>
            </p:extLst>
          </p:nvPr>
        </p:nvGraphicFramePr>
        <p:xfrm>
          <a:off x="323528" y="1826016"/>
          <a:ext cx="8424936" cy="2107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2533765" y="3933056"/>
            <a:ext cx="3339376" cy="523220"/>
          </a:xfrm>
          <a:prstGeom prst="rect">
            <a:avLst/>
          </a:prstGeom>
        </p:spPr>
        <p:txBody>
          <a:bodyPr wrap="none">
            <a:spAutoFit/>
          </a:bodyPr>
          <a:lstStyle/>
          <a:p>
            <a:pPr marL="457200" indent="-457200">
              <a:buFont typeface="Wingdings" panose="05000000000000000000" pitchFamily="2" charset="2"/>
              <a:buChar char="u"/>
            </a:pPr>
            <a:r>
              <a:rPr lang="zh-TW" altLang="en-US" sz="2800" dirty="0">
                <a:solidFill>
                  <a:srgbClr val="FF0000"/>
                </a:solidFill>
                <a:latin typeface="標楷體" panose="03000509000000000000" pitchFamily="65" charset="-120"/>
                <a:ea typeface="標楷體" panose="03000509000000000000" pitchFamily="65" charset="-120"/>
              </a:rPr>
              <a:t>它的設計原理是</a:t>
            </a:r>
            <a:r>
              <a:rPr lang="en-US" altLang="zh-TW" sz="2800" dirty="0">
                <a:solidFill>
                  <a:srgbClr val="FF0000"/>
                </a:solidFill>
                <a:latin typeface="標楷體" panose="03000509000000000000" pitchFamily="65" charset="-120"/>
                <a:ea typeface="標楷體" panose="03000509000000000000" pitchFamily="65" charset="-120"/>
              </a:rPr>
              <a:t>:</a:t>
            </a:r>
            <a:endParaRPr lang="zh-TW" altLang="en-US" sz="2800" dirty="0">
              <a:solidFill>
                <a:srgbClr val="FF0000"/>
              </a:solidFill>
              <a:latin typeface="標楷體" panose="03000509000000000000" pitchFamily="65" charset="-120"/>
              <a:ea typeface="標楷體" panose="03000509000000000000" pitchFamily="65" charset="-120"/>
            </a:endParaRPr>
          </a:p>
        </p:txBody>
      </p:sp>
      <p:graphicFrame>
        <p:nvGraphicFramePr>
          <p:cNvPr id="10" name="資料庫圖表 9"/>
          <p:cNvGraphicFramePr/>
          <p:nvPr>
            <p:extLst>
              <p:ext uri="{D42A27DB-BD31-4B8C-83A1-F6EECF244321}">
                <p14:modId xmlns:p14="http://schemas.microsoft.com/office/powerpoint/2010/main" val="97657390"/>
              </p:ext>
            </p:extLst>
          </p:nvPr>
        </p:nvGraphicFramePr>
        <p:xfrm>
          <a:off x="755576" y="4653136"/>
          <a:ext cx="7992888" cy="199241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88008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10"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r="-7000"/>
          </a:stretch>
        </a:blipFill>
        <a:effectLst/>
      </p:bgPr>
    </p:bg>
    <p:spTree>
      <p:nvGrpSpPr>
        <p:cNvPr id="1" name=""/>
        <p:cNvGrpSpPr/>
        <p:nvPr/>
      </p:nvGrpSpPr>
      <p:grpSpPr>
        <a:xfrm>
          <a:off x="0" y="0"/>
          <a:ext cx="0" cy="0"/>
          <a:chOff x="0" y="0"/>
          <a:chExt cx="0" cy="0"/>
        </a:xfrm>
      </p:grpSpPr>
      <p:sp>
        <p:nvSpPr>
          <p:cNvPr id="5" name="矩形 4"/>
          <p:cNvSpPr/>
          <p:nvPr/>
        </p:nvSpPr>
        <p:spPr>
          <a:xfrm>
            <a:off x="0" y="153981"/>
            <a:ext cx="8927964" cy="584775"/>
          </a:xfrm>
          <a:prstGeom prst="rect">
            <a:avLst/>
          </a:prstGeom>
          <a:effectLst/>
        </p:spPr>
        <p:txBody>
          <a:bodyPr wrap="square">
            <a:spAutoFit/>
          </a:bodyPr>
          <a:lstStyle/>
          <a:p>
            <a:pPr fontAlgn="auto">
              <a:spcBef>
                <a:spcPts val="0"/>
              </a:spcBef>
              <a:spcAft>
                <a:spcPts val="0"/>
              </a:spcAft>
              <a:defRPr/>
            </a:pPr>
            <a:r>
              <a:rPr kumimoji="0" lang="zh-TW" altLang="en-US" sz="3200" u="sng" dirty="0">
                <a:solidFill>
                  <a:srgbClr val="660066"/>
                </a:solidFill>
                <a:latin typeface="標楷體" panose="03000509000000000000" pitchFamily="65" charset="-120"/>
                <a:ea typeface="標楷體" panose="03000509000000000000" pitchFamily="65" charset="-120"/>
              </a:rPr>
              <a:t>四、</a:t>
            </a:r>
            <a:r>
              <a:rPr kumimoji="0" lang="en-US" altLang="zh-TW" sz="3200" u="sng" dirty="0">
                <a:solidFill>
                  <a:srgbClr val="660066"/>
                </a:solidFill>
                <a:latin typeface="Times New Roman" panose="02020603050405020304" pitchFamily="18" charset="0"/>
                <a:ea typeface="標楷體" panose="03000509000000000000" pitchFamily="65" charset="-120"/>
                <a:cs typeface="Times New Roman" panose="02020603050405020304" pitchFamily="18" charset="0"/>
              </a:rPr>
              <a:t>Skinner</a:t>
            </a:r>
            <a:r>
              <a:rPr kumimoji="0" lang="zh-TW" altLang="en-US" sz="3200" u="sng" dirty="0">
                <a:solidFill>
                  <a:srgbClr val="660066"/>
                </a:solidFill>
                <a:latin typeface="標楷體" panose="03000509000000000000" pitchFamily="65" charset="-120"/>
                <a:ea typeface="標楷體" panose="03000509000000000000" pitchFamily="65" charset="-120"/>
              </a:rPr>
              <a:t>的操作制約理論（</a:t>
            </a:r>
            <a:r>
              <a:rPr kumimoji="0" lang="en-US" altLang="zh-TW" sz="3200" u="sng" dirty="0">
                <a:solidFill>
                  <a:srgbClr val="660066"/>
                </a:solidFill>
                <a:latin typeface="Times New Roman" panose="02020603050405020304" pitchFamily="18" charset="0"/>
                <a:ea typeface="標楷體" panose="03000509000000000000" pitchFamily="65" charset="-120"/>
                <a:cs typeface="Times New Roman" panose="02020603050405020304" pitchFamily="18" charset="0"/>
              </a:rPr>
              <a:t>operant conditioning</a:t>
            </a:r>
            <a:r>
              <a:rPr kumimoji="0" lang="zh-TW" altLang="en-US" sz="3200" u="sng" dirty="0">
                <a:solidFill>
                  <a:srgbClr val="660066"/>
                </a:solidFill>
                <a:latin typeface="標楷體" panose="03000509000000000000" pitchFamily="65" charset="-120"/>
                <a:ea typeface="標楷體" panose="03000509000000000000" pitchFamily="65" charset="-120"/>
              </a:rPr>
              <a:t>）</a:t>
            </a:r>
          </a:p>
        </p:txBody>
      </p:sp>
      <p:sp>
        <p:nvSpPr>
          <p:cNvPr id="7" name="矩形 6"/>
          <p:cNvSpPr/>
          <p:nvPr/>
        </p:nvSpPr>
        <p:spPr>
          <a:xfrm>
            <a:off x="107504" y="908720"/>
            <a:ext cx="8191898" cy="584775"/>
          </a:xfrm>
          <a:prstGeom prst="rect">
            <a:avLst/>
          </a:prstGeom>
        </p:spPr>
        <p:txBody>
          <a:bodyPr wrap="square">
            <a:spAutoFit/>
          </a:bodyPr>
          <a:lstStyle/>
          <a:p>
            <a:pPr lvl="0"/>
            <a:r>
              <a:rPr lang="zh-TW" altLang="en-US" sz="3200" dirty="0">
                <a:solidFill>
                  <a:schemeClr val="accent4">
                    <a:lumMod val="10000"/>
                  </a:schemeClr>
                </a:solidFill>
                <a:latin typeface="標楷體" panose="03000509000000000000" pitchFamily="65" charset="-120"/>
                <a:ea typeface="標楷體" panose="03000509000000000000" pitchFamily="65" charset="-120"/>
                <a:cs typeface="Times New Roman" panose="02020603050405020304" pitchFamily="18" charset="0"/>
              </a:rPr>
              <a:t>（三）編序教學原理</a:t>
            </a:r>
            <a:endParaRPr lang="zh-TW" altLang="en-US" sz="3200" dirty="0">
              <a:solidFill>
                <a:schemeClr val="accent4">
                  <a:lumMod val="1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503542" y="1700808"/>
            <a:ext cx="7920880" cy="1384995"/>
          </a:xfrm>
          <a:prstGeom prst="rect">
            <a:avLst/>
          </a:prstGeom>
        </p:spPr>
        <p:txBody>
          <a:bodyPr wrap="square">
            <a:spAutoFit/>
          </a:bodyPr>
          <a:lstStyle/>
          <a:p>
            <a:pPr marL="457200" indent="-457200">
              <a:buFont typeface="Wingdings" panose="05000000000000000000" pitchFamily="2" charset="2"/>
              <a:buChar char="u"/>
            </a:pPr>
            <a:r>
              <a:rPr lang="zh-TW" altLang="en-US" sz="2800" dirty="0">
                <a:solidFill>
                  <a:srgbClr val="131827"/>
                </a:solidFill>
                <a:latin typeface="標楷體" panose="03000509000000000000" pitchFamily="65" charset="-120"/>
                <a:ea typeface="標楷體" panose="03000509000000000000" pitchFamily="65" charset="-120"/>
              </a:rPr>
              <a:t>編序教學的目的之一是個別化的學習。學生可以依照自己學習的速度進行學習教材。至於編序教學的方法，兼具結構性與功能性。</a:t>
            </a:r>
          </a:p>
        </p:txBody>
      </p:sp>
      <p:graphicFrame>
        <p:nvGraphicFramePr>
          <p:cNvPr id="10" name="資料庫圖表 9"/>
          <p:cNvGraphicFramePr/>
          <p:nvPr>
            <p:extLst>
              <p:ext uri="{D42A27DB-BD31-4B8C-83A1-F6EECF244321}">
                <p14:modId xmlns:p14="http://schemas.microsoft.com/office/powerpoint/2010/main" val="3288077274"/>
              </p:ext>
            </p:extLst>
          </p:nvPr>
        </p:nvGraphicFramePr>
        <p:xfrm>
          <a:off x="683568" y="3259236"/>
          <a:ext cx="7992888" cy="3628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985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10"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65000"/>
            <a:lum/>
          </a:blip>
          <a:srcRect/>
          <a:stretch>
            <a:fillRect r="-7000"/>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251520" y="188640"/>
            <a:ext cx="8229600" cy="1143000"/>
          </a:xfrm>
          <a:effectLst/>
        </p:spPr>
        <p:txBody>
          <a:bodyPr rtlCol="0">
            <a:normAutofit/>
          </a:bodyPr>
          <a:lstStyle/>
          <a:p>
            <a:pPr marL="685800" indent="-685800" fontAlgn="auto">
              <a:spcAft>
                <a:spcPts val="0"/>
              </a:spcAft>
              <a:buFont typeface="Arial" panose="020B0604020202020204" pitchFamily="34" charset="0"/>
              <a:buChar char="•"/>
              <a:defRPr/>
            </a:pPr>
            <a:r>
              <a:rPr lang="zh-TW" altLang="en-US" sz="5400" dirty="0">
                <a:solidFill>
                  <a:srgbClr val="FF3399"/>
                </a:solidFill>
                <a:latin typeface="標楷體" panose="03000509000000000000" pitchFamily="65" charset="-120"/>
                <a:ea typeface="標楷體" panose="03000509000000000000" pitchFamily="65" charset="-120"/>
              </a:rPr>
              <a:t>教學的心理學基礎</a:t>
            </a:r>
          </a:p>
        </p:txBody>
      </p:sp>
      <p:sp>
        <p:nvSpPr>
          <p:cNvPr id="3" name="內容版面配置區 2"/>
          <p:cNvSpPr>
            <a:spLocks noGrp="1"/>
          </p:cNvSpPr>
          <p:nvPr>
            <p:ph idx="1"/>
          </p:nvPr>
        </p:nvSpPr>
        <p:spPr>
          <a:xfrm>
            <a:off x="0" y="1700808"/>
            <a:ext cx="9036496" cy="3627784"/>
          </a:xfrm>
          <a:ln>
            <a:noFill/>
          </a:ln>
        </p:spPr>
        <p:txBody>
          <a:bodyPr anchor="ctr"/>
          <a:lstStyle/>
          <a:p>
            <a:pPr>
              <a:buFont typeface="Wingdings" panose="05000000000000000000" pitchFamily="2" charset="2"/>
              <a:buChar char="Ø"/>
            </a:pPr>
            <a:r>
              <a:rPr lang="zh-TW" altLang="en-US" sz="2800" b="1" dirty="0">
                <a:solidFill>
                  <a:srgbClr val="002060"/>
                </a:solidFill>
                <a:latin typeface="標楷體" pitchFamily="65" charset="-120"/>
                <a:ea typeface="標楷體" pitchFamily="65" charset="-120"/>
              </a:rPr>
              <a:t>從歷史的觀點言之，主要的學習理論可分成三種學派：</a:t>
            </a:r>
            <a:endParaRPr lang="en-US" altLang="zh-TW" sz="2800" b="1" dirty="0">
              <a:solidFill>
                <a:srgbClr val="002060"/>
              </a:solidFill>
              <a:latin typeface="標楷體" pitchFamily="65" charset="-120"/>
              <a:ea typeface="標楷體" pitchFamily="65" charset="-120"/>
            </a:endParaRPr>
          </a:p>
          <a:p>
            <a:pPr>
              <a:buFont typeface="Wingdings" panose="05000000000000000000" pitchFamily="2" charset="2"/>
              <a:buChar char="Ø"/>
            </a:pPr>
            <a:r>
              <a:rPr lang="zh-TW" altLang="en-US" sz="2800" b="1" dirty="0">
                <a:solidFill>
                  <a:srgbClr val="FF0000"/>
                </a:solidFill>
                <a:latin typeface="標楷體" pitchFamily="65" charset="-120"/>
                <a:ea typeface="標楷體" pitchFamily="65" charset="-120"/>
              </a:rPr>
              <a:t>一、行為學派</a:t>
            </a:r>
            <a:r>
              <a:rPr lang="zh-TW" altLang="en-US" sz="2800" b="1" dirty="0">
                <a:solidFill>
                  <a:srgbClr val="002060"/>
                </a:solidFill>
                <a:latin typeface="標楷體" pitchFamily="65" charset="-120"/>
                <a:ea typeface="標楷體" pitchFamily="65" charset="-120"/>
              </a:rPr>
              <a:t>（</a:t>
            </a:r>
            <a:r>
              <a:rPr lang="en-US" altLang="zh-TW" sz="2800" dirty="0">
                <a:solidFill>
                  <a:srgbClr val="002060"/>
                </a:solidFill>
                <a:latin typeface="Times New Roman" panose="02020603050405020304" pitchFamily="18" charset="0"/>
                <a:ea typeface="標楷體" pitchFamily="65" charset="-120"/>
                <a:cs typeface="Times New Roman" panose="02020603050405020304" pitchFamily="18" charset="0"/>
              </a:rPr>
              <a:t>behaviorism</a:t>
            </a:r>
            <a:r>
              <a:rPr lang="zh-TW" altLang="en-US" sz="2800" b="1" dirty="0">
                <a:solidFill>
                  <a:srgbClr val="002060"/>
                </a:solidFill>
                <a:latin typeface="標楷體" pitchFamily="65" charset="-120"/>
                <a:ea typeface="標楷體" pitchFamily="65" charset="-120"/>
              </a:rPr>
              <a:t>）</a:t>
            </a:r>
            <a:endParaRPr lang="en-US" altLang="zh-TW" sz="2800" b="1" dirty="0">
              <a:solidFill>
                <a:srgbClr val="002060"/>
              </a:solidFill>
              <a:latin typeface="標楷體" pitchFamily="65" charset="-120"/>
              <a:ea typeface="標楷體" pitchFamily="65" charset="-120"/>
            </a:endParaRPr>
          </a:p>
          <a:p>
            <a:pPr marL="0" indent="0">
              <a:buNone/>
            </a:pPr>
            <a:r>
              <a:rPr lang="zh-TW" altLang="en-US" sz="2800" b="1" dirty="0">
                <a:solidFill>
                  <a:srgbClr val="002060"/>
                </a:solidFill>
                <a:latin typeface="標楷體" pitchFamily="65" charset="-120"/>
                <a:ea typeface="標楷體" pitchFamily="65" charset="-120"/>
              </a:rPr>
              <a:t>最古老的理論，討論各種刺激</a:t>
            </a:r>
            <a:r>
              <a:rPr lang="en-US" altLang="zh-TW" sz="2800" b="1" dirty="0">
                <a:solidFill>
                  <a:srgbClr val="002060"/>
                </a:solidFill>
                <a:latin typeface="標楷體" pitchFamily="65" charset="-120"/>
                <a:ea typeface="標楷體" pitchFamily="65" charset="-120"/>
              </a:rPr>
              <a:t>――</a:t>
            </a:r>
            <a:r>
              <a:rPr lang="zh-TW" altLang="en-US" sz="2800" b="1" dirty="0">
                <a:solidFill>
                  <a:srgbClr val="002060"/>
                </a:solidFill>
                <a:latin typeface="標楷體" pitchFamily="65" charset="-120"/>
                <a:ea typeface="標楷體" pitchFamily="65" charset="-120"/>
              </a:rPr>
              <a:t>反應的聯結或強化物（</a:t>
            </a:r>
            <a:r>
              <a:rPr lang="en-US" altLang="zh-TW" sz="2800" dirty="0" err="1">
                <a:solidFill>
                  <a:srgbClr val="002060"/>
                </a:solidFill>
                <a:latin typeface="Times New Roman" panose="02020603050405020304" pitchFamily="18" charset="0"/>
                <a:ea typeface="標楷體" pitchFamily="65" charset="-120"/>
                <a:cs typeface="Times New Roman" panose="02020603050405020304" pitchFamily="18" charset="0"/>
              </a:rPr>
              <a:t>reinforcers</a:t>
            </a:r>
            <a:r>
              <a:rPr lang="zh-TW" altLang="en-US" sz="2800" b="1" dirty="0">
                <a:solidFill>
                  <a:srgbClr val="002060"/>
                </a:solidFill>
                <a:latin typeface="標楷體" pitchFamily="65" charset="-120"/>
                <a:ea typeface="標楷體" pitchFamily="65" charset="-120"/>
              </a:rPr>
              <a:t>）。</a:t>
            </a:r>
            <a:endParaRPr lang="en-US" altLang="zh-TW" sz="2800" b="1" dirty="0">
              <a:solidFill>
                <a:srgbClr val="002060"/>
              </a:solidFill>
              <a:latin typeface="標楷體" pitchFamily="65" charset="-120"/>
              <a:ea typeface="標楷體" pitchFamily="65" charset="-120"/>
            </a:endParaRPr>
          </a:p>
          <a:p>
            <a:pPr>
              <a:buFont typeface="Wingdings" panose="05000000000000000000" pitchFamily="2" charset="2"/>
              <a:buChar char="Ø"/>
            </a:pPr>
            <a:r>
              <a:rPr lang="zh-TW" altLang="en-US" sz="2800" b="1" dirty="0">
                <a:solidFill>
                  <a:srgbClr val="FF0000"/>
                </a:solidFill>
                <a:latin typeface="標楷體" pitchFamily="65" charset="-120"/>
                <a:ea typeface="標楷體" pitchFamily="65" charset="-120"/>
              </a:rPr>
              <a:t>二、認知學派</a:t>
            </a:r>
            <a:r>
              <a:rPr lang="zh-TW" altLang="en-US" sz="2800" b="1" dirty="0">
                <a:solidFill>
                  <a:srgbClr val="002060"/>
                </a:solidFill>
                <a:latin typeface="標楷體" pitchFamily="65" charset="-120"/>
                <a:ea typeface="標楷體" pitchFamily="65" charset="-120"/>
              </a:rPr>
              <a:t>（</a:t>
            </a:r>
            <a:r>
              <a:rPr lang="en-US" altLang="zh-TW" sz="2800" dirty="0">
                <a:solidFill>
                  <a:srgbClr val="002060"/>
                </a:solidFill>
                <a:latin typeface="Times New Roman" panose="02020603050405020304" pitchFamily="18" charset="0"/>
                <a:ea typeface="標楷體" pitchFamily="65" charset="-120"/>
                <a:cs typeface="Times New Roman" panose="02020603050405020304" pitchFamily="18" charset="0"/>
              </a:rPr>
              <a:t>cognitivism</a:t>
            </a:r>
            <a:r>
              <a:rPr lang="zh-TW" altLang="en-US" sz="2800" b="1" dirty="0">
                <a:solidFill>
                  <a:srgbClr val="002060"/>
                </a:solidFill>
                <a:latin typeface="標楷體" pitchFamily="65" charset="-120"/>
                <a:ea typeface="標楷體" pitchFamily="65" charset="-120"/>
              </a:rPr>
              <a:t>）</a:t>
            </a:r>
            <a:endParaRPr lang="en-US" altLang="zh-TW" sz="2800" b="1" dirty="0">
              <a:solidFill>
                <a:srgbClr val="002060"/>
              </a:solidFill>
              <a:latin typeface="標楷體" pitchFamily="65" charset="-120"/>
              <a:ea typeface="標楷體" pitchFamily="65" charset="-120"/>
            </a:endParaRPr>
          </a:p>
          <a:p>
            <a:pPr>
              <a:buFont typeface="Wingdings" panose="05000000000000000000" pitchFamily="2" charset="2"/>
              <a:buChar char="Ø"/>
            </a:pPr>
            <a:r>
              <a:rPr lang="zh-TW" altLang="en-US" sz="2800" b="1" dirty="0">
                <a:solidFill>
                  <a:srgbClr val="002060"/>
                </a:solidFill>
                <a:latin typeface="標楷體" pitchFamily="65" charset="-120"/>
                <a:ea typeface="標楷體" pitchFamily="65" charset="-120"/>
              </a:rPr>
              <a:t>以學習者對於整體環境的關係並思考學習者應用資訊的方式。</a:t>
            </a:r>
            <a:endParaRPr lang="en-US" altLang="zh-TW" sz="2800" b="1" dirty="0">
              <a:solidFill>
                <a:srgbClr val="002060"/>
              </a:solidFill>
              <a:latin typeface="標楷體" pitchFamily="65" charset="-120"/>
              <a:ea typeface="標楷體" pitchFamily="65" charset="-120"/>
            </a:endParaRPr>
          </a:p>
          <a:p>
            <a:pPr>
              <a:buFont typeface="Wingdings" panose="05000000000000000000" pitchFamily="2" charset="2"/>
              <a:buChar char="Ø"/>
            </a:pPr>
            <a:r>
              <a:rPr lang="zh-TW" altLang="en-US" sz="2800" b="1" dirty="0">
                <a:solidFill>
                  <a:srgbClr val="FF0000"/>
                </a:solidFill>
                <a:latin typeface="標楷體" pitchFamily="65" charset="-120"/>
                <a:ea typeface="標楷體" pitchFamily="65" charset="-120"/>
              </a:rPr>
              <a:t>三、人文學派</a:t>
            </a:r>
            <a:r>
              <a:rPr lang="zh-TW" altLang="en-US" sz="2800" b="1" dirty="0">
                <a:solidFill>
                  <a:srgbClr val="002060"/>
                </a:solidFill>
                <a:latin typeface="標楷體" pitchFamily="65" charset="-120"/>
                <a:ea typeface="標楷體" pitchFamily="65" charset="-120"/>
              </a:rPr>
              <a:t>（</a:t>
            </a:r>
            <a:r>
              <a:rPr lang="en-US" altLang="zh-TW" sz="2800" dirty="0">
                <a:solidFill>
                  <a:srgbClr val="002060"/>
                </a:solidFill>
                <a:latin typeface="Times New Roman" panose="02020603050405020304" pitchFamily="18" charset="0"/>
                <a:ea typeface="標楷體" pitchFamily="65" charset="-120"/>
                <a:cs typeface="Times New Roman" panose="02020603050405020304" pitchFamily="18" charset="0"/>
              </a:rPr>
              <a:t>humanism</a:t>
            </a:r>
            <a:r>
              <a:rPr lang="zh-TW" altLang="en-US" sz="2800" b="1" dirty="0">
                <a:solidFill>
                  <a:srgbClr val="002060"/>
                </a:solidFill>
                <a:latin typeface="標楷體" pitchFamily="65" charset="-120"/>
                <a:ea typeface="標楷體" pitchFamily="65" charset="-120"/>
              </a:rPr>
              <a:t>）或</a:t>
            </a:r>
            <a:endParaRPr lang="en-US" altLang="zh-TW" sz="2800" b="1" dirty="0">
              <a:solidFill>
                <a:srgbClr val="002060"/>
              </a:solidFill>
              <a:latin typeface="標楷體" pitchFamily="65" charset="-120"/>
              <a:ea typeface="標楷體" pitchFamily="65" charset="-120"/>
            </a:endParaRPr>
          </a:p>
          <a:p>
            <a:pPr marL="0" indent="0">
              <a:buNone/>
            </a:pPr>
            <a:r>
              <a:rPr lang="zh-TW" altLang="en-US" sz="2800" b="1" dirty="0">
                <a:solidFill>
                  <a:srgbClr val="002060"/>
                </a:solidFill>
                <a:latin typeface="標楷體" pitchFamily="65" charset="-120"/>
                <a:ea typeface="標楷體" pitchFamily="65" charset="-120"/>
              </a:rPr>
              <a:t>    </a:t>
            </a:r>
            <a:r>
              <a:rPr lang="zh-TW" altLang="en-US" sz="2800" b="1" dirty="0">
                <a:solidFill>
                  <a:srgbClr val="FF0000"/>
                </a:solidFill>
                <a:latin typeface="標楷體" pitchFamily="65" charset="-120"/>
                <a:ea typeface="標楷體" pitchFamily="65" charset="-120"/>
              </a:rPr>
              <a:t>現象學理論</a:t>
            </a:r>
            <a:r>
              <a:rPr lang="zh-TW" altLang="en-US" sz="2800" b="1" dirty="0">
                <a:solidFill>
                  <a:srgbClr val="002060"/>
                </a:solidFill>
                <a:latin typeface="標楷體" pitchFamily="65" charset="-120"/>
                <a:ea typeface="標楷體" pitchFamily="65" charset="-120"/>
              </a:rPr>
              <a:t>（</a:t>
            </a:r>
            <a:r>
              <a:rPr lang="en-US" altLang="zh-TW" sz="2800" dirty="0">
                <a:solidFill>
                  <a:srgbClr val="002060"/>
                </a:solidFill>
                <a:latin typeface="Times New Roman" panose="02020603050405020304" pitchFamily="18" charset="0"/>
                <a:ea typeface="標楷體" pitchFamily="65" charset="-120"/>
                <a:cs typeface="Times New Roman" panose="02020603050405020304" pitchFamily="18" charset="0"/>
              </a:rPr>
              <a:t>phenomenological theories</a:t>
            </a:r>
            <a:r>
              <a:rPr lang="zh-TW" altLang="en-US" sz="2800" b="1" dirty="0">
                <a:solidFill>
                  <a:srgbClr val="002060"/>
                </a:solidFill>
                <a:latin typeface="標楷體" pitchFamily="65" charset="-120"/>
                <a:ea typeface="標楷體" pitchFamily="65" charset="-120"/>
              </a:rPr>
              <a:t>）</a:t>
            </a:r>
            <a:endParaRPr lang="en-US" altLang="zh-TW" sz="2800" b="1" dirty="0">
              <a:solidFill>
                <a:srgbClr val="002060"/>
              </a:solidFill>
              <a:latin typeface="標楷體" pitchFamily="65" charset="-120"/>
              <a:ea typeface="標楷體" pitchFamily="65" charset="-120"/>
            </a:endParaRPr>
          </a:p>
          <a:p>
            <a:pPr marL="0" indent="0">
              <a:buNone/>
            </a:pPr>
            <a:r>
              <a:rPr lang="zh-TW" altLang="en-US" sz="2800" b="1" dirty="0">
                <a:solidFill>
                  <a:srgbClr val="002060"/>
                </a:solidFill>
                <a:latin typeface="標楷體" pitchFamily="65" charset="-120"/>
                <a:ea typeface="標楷體" pitchFamily="65" charset="-120"/>
              </a:rPr>
              <a:t>看待整個個體，包括其社會、心理、及認知等發展。</a:t>
            </a:r>
          </a:p>
        </p:txBody>
      </p:sp>
    </p:spTree>
    <p:extLst>
      <p:ext uri="{BB962C8B-B14F-4D97-AF65-F5344CB8AC3E}">
        <p14:creationId xmlns:p14="http://schemas.microsoft.com/office/powerpoint/2010/main" val="942540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r="-7000"/>
          </a:stretch>
        </a:blipFill>
        <a:effectLst/>
      </p:bgPr>
    </p:bg>
    <p:spTree>
      <p:nvGrpSpPr>
        <p:cNvPr id="1" name=""/>
        <p:cNvGrpSpPr/>
        <p:nvPr/>
      </p:nvGrpSpPr>
      <p:grpSpPr>
        <a:xfrm>
          <a:off x="0" y="0"/>
          <a:ext cx="0" cy="0"/>
          <a:chOff x="0" y="0"/>
          <a:chExt cx="0" cy="0"/>
        </a:xfrm>
      </p:grpSpPr>
      <p:graphicFrame>
        <p:nvGraphicFramePr>
          <p:cNvPr id="14" name="資料庫圖表 13"/>
          <p:cNvGraphicFramePr/>
          <p:nvPr>
            <p:extLst>
              <p:ext uri="{D42A27DB-BD31-4B8C-83A1-F6EECF244321}">
                <p14:modId xmlns:p14="http://schemas.microsoft.com/office/powerpoint/2010/main" val="2362261354"/>
              </p:ext>
            </p:extLst>
          </p:nvPr>
        </p:nvGraphicFramePr>
        <p:xfrm>
          <a:off x="782634" y="2132856"/>
          <a:ext cx="7704856" cy="3736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資料庫圖表 10"/>
          <p:cNvGraphicFramePr/>
          <p:nvPr>
            <p:extLst>
              <p:ext uri="{D42A27DB-BD31-4B8C-83A1-F6EECF244321}">
                <p14:modId xmlns:p14="http://schemas.microsoft.com/office/powerpoint/2010/main" val="3872479488"/>
              </p:ext>
            </p:extLst>
          </p:nvPr>
        </p:nvGraphicFramePr>
        <p:xfrm>
          <a:off x="611560" y="2132856"/>
          <a:ext cx="8136904" cy="44644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矩形 4"/>
          <p:cNvSpPr/>
          <p:nvPr/>
        </p:nvSpPr>
        <p:spPr>
          <a:xfrm>
            <a:off x="0" y="153980"/>
            <a:ext cx="8927964" cy="584775"/>
          </a:xfrm>
          <a:prstGeom prst="rect">
            <a:avLst/>
          </a:prstGeom>
          <a:effectLst/>
        </p:spPr>
        <p:txBody>
          <a:bodyPr wrap="square">
            <a:spAutoFit/>
          </a:bodyPr>
          <a:lstStyle/>
          <a:p>
            <a:pPr fontAlgn="auto">
              <a:spcBef>
                <a:spcPts val="0"/>
              </a:spcBef>
              <a:spcAft>
                <a:spcPts val="0"/>
              </a:spcAft>
              <a:defRPr/>
            </a:pPr>
            <a:r>
              <a:rPr kumimoji="0" lang="zh-TW" altLang="en-US" sz="3200" u="sng" dirty="0">
                <a:solidFill>
                  <a:srgbClr val="660066"/>
                </a:solidFill>
                <a:latin typeface="標楷體" panose="03000509000000000000" pitchFamily="65" charset="-120"/>
                <a:ea typeface="標楷體" panose="03000509000000000000" pitchFamily="65" charset="-120"/>
              </a:rPr>
              <a:t>四、</a:t>
            </a:r>
            <a:r>
              <a:rPr kumimoji="0" lang="en-US" altLang="zh-TW" sz="3200" u="sng" dirty="0">
                <a:solidFill>
                  <a:srgbClr val="660066"/>
                </a:solidFill>
                <a:latin typeface="Times New Roman" panose="02020603050405020304" pitchFamily="18" charset="0"/>
                <a:ea typeface="標楷體" panose="03000509000000000000" pitchFamily="65" charset="-120"/>
                <a:cs typeface="Times New Roman" panose="02020603050405020304" pitchFamily="18" charset="0"/>
              </a:rPr>
              <a:t>Skinner</a:t>
            </a:r>
            <a:r>
              <a:rPr kumimoji="0" lang="zh-TW" altLang="en-US" sz="3200" u="sng" dirty="0">
                <a:solidFill>
                  <a:srgbClr val="660066"/>
                </a:solidFill>
                <a:latin typeface="標楷體" panose="03000509000000000000" pitchFamily="65" charset="-120"/>
                <a:ea typeface="標楷體" panose="03000509000000000000" pitchFamily="65" charset="-120"/>
              </a:rPr>
              <a:t>的操作制約理論（</a:t>
            </a:r>
            <a:r>
              <a:rPr kumimoji="0" lang="en-US" altLang="zh-TW" sz="3200" u="sng" dirty="0">
                <a:solidFill>
                  <a:srgbClr val="660066"/>
                </a:solidFill>
                <a:latin typeface="Times New Roman" panose="02020603050405020304" pitchFamily="18" charset="0"/>
                <a:ea typeface="標楷體" panose="03000509000000000000" pitchFamily="65" charset="-120"/>
                <a:cs typeface="Times New Roman" panose="02020603050405020304" pitchFamily="18" charset="0"/>
              </a:rPr>
              <a:t>operant conditioning</a:t>
            </a:r>
            <a:r>
              <a:rPr kumimoji="0" lang="zh-TW" altLang="en-US" sz="3200" u="sng" dirty="0">
                <a:solidFill>
                  <a:srgbClr val="660066"/>
                </a:solidFill>
                <a:latin typeface="標楷體" panose="03000509000000000000" pitchFamily="65" charset="-120"/>
                <a:ea typeface="標楷體" panose="03000509000000000000" pitchFamily="65" charset="-120"/>
              </a:rPr>
              <a:t>）</a:t>
            </a:r>
          </a:p>
        </p:txBody>
      </p:sp>
      <p:sp>
        <p:nvSpPr>
          <p:cNvPr id="7" name="矩形 6"/>
          <p:cNvSpPr/>
          <p:nvPr/>
        </p:nvSpPr>
        <p:spPr>
          <a:xfrm>
            <a:off x="-18331" y="836712"/>
            <a:ext cx="8191898" cy="584775"/>
          </a:xfrm>
          <a:prstGeom prst="rect">
            <a:avLst/>
          </a:prstGeom>
        </p:spPr>
        <p:txBody>
          <a:bodyPr wrap="square">
            <a:spAutoFit/>
          </a:bodyPr>
          <a:lstStyle/>
          <a:p>
            <a:pPr lvl="0"/>
            <a:r>
              <a:rPr lang="zh-TW" altLang="en-US" sz="3200" dirty="0">
                <a:solidFill>
                  <a:schemeClr val="accent4">
                    <a:lumMod val="10000"/>
                  </a:schemeClr>
                </a:solidFill>
                <a:latin typeface="標楷體" panose="03000509000000000000" pitchFamily="65" charset="-120"/>
                <a:ea typeface="標楷體" panose="03000509000000000000" pitchFamily="65" charset="-120"/>
                <a:cs typeface="Times New Roman" panose="02020603050405020304" pitchFamily="18" charset="0"/>
              </a:rPr>
              <a:t>（三）編序教學原理</a:t>
            </a:r>
            <a:endParaRPr lang="zh-TW" altLang="en-US" sz="3200" dirty="0">
              <a:solidFill>
                <a:schemeClr val="accent4">
                  <a:lumMod val="10000"/>
                </a:schemeClr>
              </a:solidFill>
              <a:latin typeface="Times New Roman" panose="02020603050405020304" pitchFamily="18" charset="0"/>
              <a:cs typeface="Times New Roman" panose="02020603050405020304" pitchFamily="18" charset="0"/>
            </a:endParaRPr>
          </a:p>
        </p:txBody>
      </p:sp>
      <p:graphicFrame>
        <p:nvGraphicFramePr>
          <p:cNvPr id="8" name="資料庫圖表 7"/>
          <p:cNvGraphicFramePr/>
          <p:nvPr>
            <p:extLst>
              <p:ext uri="{D42A27DB-BD31-4B8C-83A1-F6EECF244321}">
                <p14:modId xmlns:p14="http://schemas.microsoft.com/office/powerpoint/2010/main" val="82502472"/>
              </p:ext>
            </p:extLst>
          </p:nvPr>
        </p:nvGraphicFramePr>
        <p:xfrm>
          <a:off x="913121" y="2848744"/>
          <a:ext cx="7704856" cy="338437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5" name="矩形 14"/>
          <p:cNvSpPr/>
          <p:nvPr/>
        </p:nvSpPr>
        <p:spPr>
          <a:xfrm>
            <a:off x="611559" y="1509259"/>
            <a:ext cx="1800493" cy="523220"/>
          </a:xfrm>
          <a:prstGeom prst="rect">
            <a:avLst/>
          </a:prstGeom>
        </p:spPr>
        <p:txBody>
          <a:bodyPr wrap="none">
            <a:spAutoFit/>
          </a:bodyPr>
          <a:lstStyle/>
          <a:p>
            <a:r>
              <a:rPr lang="en-US" altLang="zh-TW" sz="2800" dirty="0">
                <a:latin typeface="標楷體" panose="03000509000000000000" pitchFamily="65" charset="-120"/>
                <a:ea typeface="標楷體" panose="03000509000000000000" pitchFamily="65" charset="-120"/>
              </a:rPr>
              <a:t>2.</a:t>
            </a:r>
            <a:r>
              <a:rPr lang="zh-TW" altLang="en-US" sz="2800" dirty="0">
                <a:latin typeface="標楷體" panose="03000509000000000000" pitchFamily="65" charset="-120"/>
                <a:ea typeface="標楷體" panose="03000509000000000000" pitchFamily="65" charset="-120"/>
              </a:rPr>
              <a:t>功能性</a:t>
            </a:r>
            <a:r>
              <a:rPr lang="en-US" altLang="zh-TW" sz="2800" dirty="0">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63672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2" presetClass="entr" presetSubtype="1"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2" presetClass="entr" presetSubtype="12"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0-#ppt_w/2"/>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Graphic spid="11" grpId="0">
        <p:bldAsOne/>
      </p:bldGraphic>
      <p:bldGraphic spid="11" grpId="1">
        <p:bldAsOne/>
      </p:bldGraphic>
      <p:bldGraphic spid="8" grpId="0">
        <p:bldAsOne/>
      </p:bldGraphic>
      <p:bldGraphic spid="8" grpId="1">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r="-7000"/>
          </a:stretch>
        </a:blipFill>
        <a:effectLst/>
      </p:bgPr>
    </p:bg>
    <p:spTree>
      <p:nvGrpSpPr>
        <p:cNvPr id="1" name=""/>
        <p:cNvGrpSpPr/>
        <p:nvPr/>
      </p:nvGrpSpPr>
      <p:grpSpPr>
        <a:xfrm>
          <a:off x="0" y="0"/>
          <a:ext cx="0" cy="0"/>
          <a:chOff x="0" y="0"/>
          <a:chExt cx="0" cy="0"/>
        </a:xfrm>
      </p:grpSpPr>
      <p:sp>
        <p:nvSpPr>
          <p:cNvPr id="5" name="矩形 4"/>
          <p:cNvSpPr/>
          <p:nvPr/>
        </p:nvSpPr>
        <p:spPr>
          <a:xfrm>
            <a:off x="0" y="153981"/>
            <a:ext cx="8927964" cy="584775"/>
          </a:xfrm>
          <a:prstGeom prst="rect">
            <a:avLst/>
          </a:prstGeom>
          <a:effectLst/>
        </p:spPr>
        <p:txBody>
          <a:bodyPr wrap="square">
            <a:spAutoFit/>
          </a:bodyPr>
          <a:lstStyle/>
          <a:p>
            <a:pPr fontAlgn="auto">
              <a:spcBef>
                <a:spcPts val="0"/>
              </a:spcBef>
              <a:spcAft>
                <a:spcPts val="0"/>
              </a:spcAft>
              <a:defRPr/>
            </a:pPr>
            <a:r>
              <a:rPr kumimoji="0" lang="zh-TW" altLang="en-US" sz="3200" u="sng" dirty="0">
                <a:solidFill>
                  <a:srgbClr val="660066"/>
                </a:solidFill>
                <a:latin typeface="標楷體" panose="03000509000000000000" pitchFamily="65" charset="-120"/>
                <a:ea typeface="標楷體" panose="03000509000000000000" pitchFamily="65" charset="-120"/>
              </a:rPr>
              <a:t>四、</a:t>
            </a:r>
            <a:r>
              <a:rPr kumimoji="0" lang="en-US" altLang="zh-TW" sz="3200" u="sng" dirty="0">
                <a:solidFill>
                  <a:srgbClr val="660066"/>
                </a:solidFill>
                <a:latin typeface="Times New Roman" panose="02020603050405020304" pitchFamily="18" charset="0"/>
                <a:ea typeface="標楷體" panose="03000509000000000000" pitchFamily="65" charset="-120"/>
                <a:cs typeface="Times New Roman" panose="02020603050405020304" pitchFamily="18" charset="0"/>
              </a:rPr>
              <a:t>Skinner</a:t>
            </a:r>
            <a:r>
              <a:rPr kumimoji="0" lang="zh-TW" altLang="en-US" sz="3200" u="sng" dirty="0">
                <a:solidFill>
                  <a:srgbClr val="660066"/>
                </a:solidFill>
                <a:latin typeface="標楷體" panose="03000509000000000000" pitchFamily="65" charset="-120"/>
                <a:ea typeface="標楷體" panose="03000509000000000000" pitchFamily="65" charset="-120"/>
              </a:rPr>
              <a:t>的操作制約理論（</a:t>
            </a:r>
            <a:r>
              <a:rPr kumimoji="0" lang="en-US" altLang="zh-TW" sz="3200" u="sng" dirty="0">
                <a:solidFill>
                  <a:srgbClr val="660066"/>
                </a:solidFill>
                <a:latin typeface="Times New Roman" panose="02020603050405020304" pitchFamily="18" charset="0"/>
                <a:ea typeface="標楷體" panose="03000509000000000000" pitchFamily="65" charset="-120"/>
                <a:cs typeface="Times New Roman" panose="02020603050405020304" pitchFamily="18" charset="0"/>
              </a:rPr>
              <a:t>operant conditioning</a:t>
            </a:r>
            <a:r>
              <a:rPr kumimoji="0" lang="zh-TW" altLang="en-US" sz="3200" u="sng" dirty="0">
                <a:solidFill>
                  <a:srgbClr val="660066"/>
                </a:solidFill>
                <a:latin typeface="標楷體" panose="03000509000000000000" pitchFamily="65" charset="-120"/>
                <a:ea typeface="標楷體" panose="03000509000000000000" pitchFamily="65" charset="-120"/>
              </a:rPr>
              <a:t>）</a:t>
            </a:r>
          </a:p>
        </p:txBody>
      </p:sp>
      <p:sp>
        <p:nvSpPr>
          <p:cNvPr id="7" name="矩形 6"/>
          <p:cNvSpPr/>
          <p:nvPr/>
        </p:nvSpPr>
        <p:spPr>
          <a:xfrm>
            <a:off x="10633" y="1147104"/>
            <a:ext cx="8191898" cy="584775"/>
          </a:xfrm>
          <a:prstGeom prst="rect">
            <a:avLst/>
          </a:prstGeom>
        </p:spPr>
        <p:txBody>
          <a:bodyPr wrap="square">
            <a:spAutoFit/>
          </a:bodyPr>
          <a:lstStyle/>
          <a:p>
            <a:pPr lvl="0"/>
            <a:r>
              <a:rPr lang="zh-TW" altLang="en-US" sz="3200" dirty="0">
                <a:solidFill>
                  <a:schemeClr val="accent4">
                    <a:lumMod val="10000"/>
                  </a:schemeClr>
                </a:solidFill>
                <a:latin typeface="標楷體" panose="03000509000000000000" pitchFamily="65" charset="-120"/>
                <a:ea typeface="標楷體" panose="03000509000000000000" pitchFamily="65" charset="-120"/>
                <a:cs typeface="Times New Roman" panose="02020603050405020304" pitchFamily="18" charset="0"/>
              </a:rPr>
              <a:t>（四）學習理論評述</a:t>
            </a:r>
            <a:endParaRPr lang="zh-TW" altLang="en-US" sz="3200" dirty="0">
              <a:solidFill>
                <a:schemeClr val="accent4">
                  <a:lumMod val="10000"/>
                </a:schemeClr>
              </a:solidFill>
              <a:latin typeface="Times New Roman" panose="02020603050405020304" pitchFamily="18" charset="0"/>
              <a:cs typeface="Times New Roman" panose="02020603050405020304" pitchFamily="18" charset="0"/>
            </a:endParaRPr>
          </a:p>
        </p:txBody>
      </p:sp>
      <p:graphicFrame>
        <p:nvGraphicFramePr>
          <p:cNvPr id="3" name="資料庫圖表 2"/>
          <p:cNvGraphicFramePr/>
          <p:nvPr>
            <p:extLst>
              <p:ext uri="{D42A27DB-BD31-4B8C-83A1-F6EECF244321}">
                <p14:modId xmlns:p14="http://schemas.microsoft.com/office/powerpoint/2010/main" val="3090753522"/>
              </p:ext>
            </p:extLst>
          </p:nvPr>
        </p:nvGraphicFramePr>
        <p:xfrm>
          <a:off x="107504" y="2132856"/>
          <a:ext cx="9036496" cy="4392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329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r="-7000"/>
          </a:stretch>
        </a:blipFill>
        <a:effectLst/>
      </p:bgPr>
    </p:bg>
    <p:spTree>
      <p:nvGrpSpPr>
        <p:cNvPr id="1" name=""/>
        <p:cNvGrpSpPr/>
        <p:nvPr/>
      </p:nvGrpSpPr>
      <p:grpSpPr>
        <a:xfrm>
          <a:off x="0" y="0"/>
          <a:ext cx="0" cy="0"/>
          <a:chOff x="0" y="0"/>
          <a:chExt cx="0" cy="0"/>
        </a:xfrm>
      </p:grpSpPr>
      <p:sp>
        <p:nvSpPr>
          <p:cNvPr id="5" name="矩形 4"/>
          <p:cNvSpPr/>
          <p:nvPr/>
        </p:nvSpPr>
        <p:spPr>
          <a:xfrm>
            <a:off x="0" y="199381"/>
            <a:ext cx="8927964" cy="646331"/>
          </a:xfrm>
          <a:prstGeom prst="rect">
            <a:avLst/>
          </a:prstGeom>
          <a:effectLst/>
        </p:spPr>
        <p:txBody>
          <a:bodyPr wrap="square">
            <a:spAutoFit/>
          </a:bodyPr>
          <a:lstStyle/>
          <a:p>
            <a:pPr fontAlgn="auto">
              <a:spcBef>
                <a:spcPts val="0"/>
              </a:spcBef>
              <a:spcAft>
                <a:spcPts val="0"/>
              </a:spcAft>
              <a:defRPr/>
            </a:pPr>
            <a:r>
              <a:rPr kumimoji="0" lang="zh-TW" altLang="en-US" sz="3600" dirty="0">
                <a:solidFill>
                  <a:schemeClr val="accent4">
                    <a:lumMod val="25000"/>
                  </a:schemeClr>
                </a:solidFill>
                <a:latin typeface="標楷體" panose="03000509000000000000" pitchFamily="65" charset="-120"/>
                <a:ea typeface="標楷體" panose="03000509000000000000" pitchFamily="65" charset="-120"/>
              </a:rPr>
              <a:t>五、</a:t>
            </a:r>
            <a:r>
              <a:rPr kumimoji="0" lang="en-US" altLang="zh-TW" sz="3600" dirty="0" err="1">
                <a:solidFill>
                  <a:schemeClr val="accent4">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Gagné</a:t>
            </a:r>
            <a:r>
              <a:rPr kumimoji="0" lang="zh-TW" altLang="en-US" sz="3600" dirty="0">
                <a:solidFill>
                  <a:schemeClr val="accent4">
                    <a:lumMod val="25000"/>
                  </a:schemeClr>
                </a:solidFill>
                <a:latin typeface="標楷體" panose="03000509000000000000" pitchFamily="65" charset="-120"/>
                <a:ea typeface="標楷體" panose="03000509000000000000" pitchFamily="65" charset="-120"/>
              </a:rPr>
              <a:t>的學習理論</a:t>
            </a:r>
          </a:p>
        </p:txBody>
      </p:sp>
      <p:sp>
        <p:nvSpPr>
          <p:cNvPr id="2" name="矩形 1"/>
          <p:cNvSpPr/>
          <p:nvPr/>
        </p:nvSpPr>
        <p:spPr>
          <a:xfrm>
            <a:off x="827584" y="1101172"/>
            <a:ext cx="7812360" cy="954107"/>
          </a:xfrm>
          <a:prstGeom prst="rect">
            <a:avLst/>
          </a:prstGeom>
        </p:spPr>
        <p:txBody>
          <a:bodyPr wrap="square">
            <a:spAutoFit/>
          </a:bodyPr>
          <a:lstStyle/>
          <a:p>
            <a:pPr marL="285750" indent="-285750">
              <a:buFont typeface="Wingdings" panose="05000000000000000000" pitchFamily="2" charset="2"/>
              <a:buChar char="Ø"/>
            </a:pPr>
            <a:r>
              <a:rPr lang="en-US" altLang="zh-TW" sz="2800" dirty="0" err="1">
                <a:latin typeface="Times New Roman" panose="02020603050405020304" pitchFamily="18" charset="0"/>
                <a:ea typeface="標楷體" panose="03000509000000000000" pitchFamily="65" charset="-120"/>
                <a:cs typeface="Times New Roman" panose="02020603050405020304" pitchFamily="18" charset="0"/>
              </a:rPr>
              <a:t>Gagné</a:t>
            </a:r>
            <a:r>
              <a:rPr lang="zh-TW" altLang="en-US" sz="2800" dirty="0">
                <a:latin typeface="標楷體" panose="03000509000000000000" pitchFamily="65" charset="-120"/>
                <a:ea typeface="標楷體" panose="03000509000000000000" pitchFamily="65" charset="-120"/>
              </a:rPr>
              <a:t>的學習理論主要包括學習結果的分類、學習階層的概念、及教學事件與學習條件的概念。</a:t>
            </a:r>
          </a:p>
        </p:txBody>
      </p:sp>
      <p:sp>
        <p:nvSpPr>
          <p:cNvPr id="4" name="矩形 3"/>
          <p:cNvSpPr/>
          <p:nvPr/>
        </p:nvSpPr>
        <p:spPr>
          <a:xfrm>
            <a:off x="236637" y="2204864"/>
            <a:ext cx="3775393" cy="523220"/>
          </a:xfrm>
          <a:prstGeom prst="rect">
            <a:avLst/>
          </a:prstGeom>
        </p:spPr>
        <p:txBody>
          <a:bodyPr wrap="none">
            <a:spAutoFit/>
          </a:bodyPr>
          <a:lstStyle/>
          <a:p>
            <a:r>
              <a:rPr lang="zh-TW" altLang="en-US" sz="2800" dirty="0">
                <a:latin typeface="標楷體" panose="03000509000000000000" pitchFamily="65" charset="-120"/>
                <a:ea typeface="標楷體" panose="03000509000000000000" pitchFamily="65" charset="-120"/>
              </a:rPr>
              <a:t>（一）學習結果的分類</a:t>
            </a:r>
          </a:p>
        </p:txBody>
      </p:sp>
      <p:sp>
        <p:nvSpPr>
          <p:cNvPr id="6" name="矩形 5"/>
          <p:cNvSpPr/>
          <p:nvPr/>
        </p:nvSpPr>
        <p:spPr>
          <a:xfrm>
            <a:off x="755576" y="4901003"/>
            <a:ext cx="7704179" cy="169277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TW" sz="2600" dirty="0">
                <a:latin typeface="標楷體" panose="03000509000000000000" pitchFamily="65" charset="-120"/>
                <a:ea typeface="標楷體" panose="03000509000000000000" pitchFamily="65" charset="-120"/>
              </a:rPr>
              <a:t>2.</a:t>
            </a:r>
            <a:r>
              <a:rPr lang="zh-TW" altLang="en-US" sz="2600" dirty="0">
                <a:latin typeface="標楷體" panose="03000509000000000000" pitchFamily="65" charset="-120"/>
                <a:ea typeface="標楷體" panose="03000509000000000000" pitchFamily="65" charset="-120"/>
              </a:rPr>
              <a:t>由此目標的細目化與分類，設計者可以決定內在與外在的學習條件，以促進學習。</a:t>
            </a:r>
            <a:r>
              <a:rPr lang="en-US" altLang="zh-TW" sz="2600" dirty="0" err="1">
                <a:latin typeface="Times New Roman" panose="02020603050405020304" pitchFamily="18" charset="0"/>
                <a:ea typeface="標楷體" panose="03000509000000000000" pitchFamily="65" charset="-120"/>
                <a:cs typeface="Times New Roman" panose="02020603050405020304" pitchFamily="18" charset="0"/>
              </a:rPr>
              <a:t>Gagné</a:t>
            </a:r>
            <a:r>
              <a:rPr lang="zh-TW" altLang="en-US" sz="2600" dirty="0">
                <a:latin typeface="標楷體" panose="03000509000000000000" pitchFamily="65" charset="-120"/>
                <a:ea typeface="標楷體" panose="03000509000000000000" pitchFamily="65" charset="-120"/>
              </a:rPr>
              <a:t>以不同的方式把學習結果的類型分為五類：</a:t>
            </a:r>
            <a:r>
              <a:rPr lang="en-US" altLang="zh-TW" sz="2600" dirty="0">
                <a:latin typeface="標楷體" panose="03000509000000000000" pitchFamily="65" charset="-120"/>
                <a:ea typeface="標楷體" panose="03000509000000000000" pitchFamily="65" charset="-120"/>
              </a:rPr>
              <a:t>1.</a:t>
            </a:r>
            <a:r>
              <a:rPr lang="zh-TW" altLang="en-US" sz="2600" dirty="0">
                <a:latin typeface="標楷體" panose="03000509000000000000" pitchFamily="65" charset="-120"/>
                <a:ea typeface="標楷體" panose="03000509000000000000" pitchFamily="65" charset="-120"/>
              </a:rPr>
              <a:t>態度、</a:t>
            </a:r>
            <a:r>
              <a:rPr lang="en-US" altLang="zh-TW" sz="2600" dirty="0">
                <a:latin typeface="標楷體" panose="03000509000000000000" pitchFamily="65" charset="-120"/>
                <a:ea typeface="標楷體" panose="03000509000000000000" pitchFamily="65" charset="-120"/>
              </a:rPr>
              <a:t>2.</a:t>
            </a:r>
            <a:r>
              <a:rPr lang="zh-TW" altLang="en-US" sz="2600" dirty="0">
                <a:latin typeface="標楷體" panose="03000509000000000000" pitchFamily="65" charset="-120"/>
                <a:ea typeface="標楷體" panose="03000509000000000000" pitchFamily="65" charset="-120"/>
              </a:rPr>
              <a:t>動覺技能、</a:t>
            </a:r>
            <a:r>
              <a:rPr lang="en-US" altLang="zh-TW" sz="2600" dirty="0">
                <a:latin typeface="標楷體" panose="03000509000000000000" pitchFamily="65" charset="-120"/>
                <a:ea typeface="標楷體" panose="03000509000000000000" pitchFamily="65" charset="-120"/>
              </a:rPr>
              <a:t>3.</a:t>
            </a:r>
            <a:r>
              <a:rPr lang="zh-TW" altLang="en-US" sz="2600" dirty="0">
                <a:latin typeface="標楷體" panose="03000509000000000000" pitchFamily="65" charset="-120"/>
                <a:ea typeface="標楷體" panose="03000509000000000000" pitchFamily="65" charset="-120"/>
              </a:rPr>
              <a:t>語文資訊、</a:t>
            </a:r>
            <a:r>
              <a:rPr lang="en-US" altLang="zh-TW" sz="2600" dirty="0">
                <a:latin typeface="標楷體" panose="03000509000000000000" pitchFamily="65" charset="-120"/>
                <a:ea typeface="標楷體" panose="03000509000000000000" pitchFamily="65" charset="-120"/>
              </a:rPr>
              <a:t>4.</a:t>
            </a:r>
            <a:r>
              <a:rPr lang="zh-TW" altLang="en-US" sz="2600" dirty="0">
                <a:latin typeface="標楷體" panose="03000509000000000000" pitchFamily="65" charset="-120"/>
                <a:ea typeface="標楷體" panose="03000509000000000000" pitchFamily="65" charset="-120"/>
              </a:rPr>
              <a:t>認知策略、及</a:t>
            </a:r>
            <a:r>
              <a:rPr lang="en-US" altLang="zh-TW" sz="2600" dirty="0">
                <a:latin typeface="標楷體" panose="03000509000000000000" pitchFamily="65" charset="-120"/>
                <a:ea typeface="標楷體" panose="03000509000000000000" pitchFamily="65" charset="-120"/>
              </a:rPr>
              <a:t>5.</a:t>
            </a:r>
            <a:r>
              <a:rPr lang="zh-TW" altLang="en-US" sz="2600" dirty="0">
                <a:latin typeface="標楷體" panose="03000509000000000000" pitchFamily="65" charset="-120"/>
                <a:ea typeface="標楷體" panose="03000509000000000000" pitchFamily="65" charset="-120"/>
              </a:rPr>
              <a:t>知識技能。</a:t>
            </a:r>
          </a:p>
        </p:txBody>
      </p:sp>
      <p:sp>
        <p:nvSpPr>
          <p:cNvPr id="8" name="矩形 7"/>
          <p:cNvSpPr/>
          <p:nvPr/>
        </p:nvSpPr>
        <p:spPr>
          <a:xfrm>
            <a:off x="755576" y="2951634"/>
            <a:ext cx="7699778" cy="169277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TW" sz="2600" dirty="0">
                <a:latin typeface="標楷體" panose="03000509000000000000" pitchFamily="65" charset="-120"/>
                <a:ea typeface="標楷體" panose="03000509000000000000" pitchFamily="65" charset="-120"/>
              </a:rPr>
              <a:t>1.</a:t>
            </a:r>
            <a:r>
              <a:rPr lang="en-US" altLang="zh-TW" sz="2600" dirty="0">
                <a:latin typeface="Times New Roman" panose="02020603050405020304" pitchFamily="18" charset="0"/>
                <a:ea typeface="標楷體" panose="03000509000000000000" pitchFamily="65" charset="-120"/>
                <a:cs typeface="Times New Roman" panose="02020603050405020304" pitchFamily="18" charset="0"/>
              </a:rPr>
              <a:t>Gagné</a:t>
            </a:r>
            <a:r>
              <a:rPr lang="zh-TW" altLang="en-US" sz="2600" dirty="0">
                <a:latin typeface="標楷體" panose="03000509000000000000" pitchFamily="65" charset="-120"/>
                <a:ea typeface="標楷體" panose="03000509000000000000" pitchFamily="65" charset="-120"/>
              </a:rPr>
              <a:t>不是第一位強調教學目標的教育心理教學家。他在＜教學目標與學習領域＞一文中強調教學目標的重要性。目標的細目化可使設計者分辨不同的目標以推論先前行為如何改變。</a:t>
            </a:r>
          </a:p>
        </p:txBody>
      </p:sp>
    </p:spTree>
    <p:extLst>
      <p:ext uri="{BB962C8B-B14F-4D97-AF65-F5344CB8AC3E}">
        <p14:creationId xmlns:p14="http://schemas.microsoft.com/office/powerpoint/2010/main" val="203602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r="-7000"/>
          </a:stretch>
        </a:blipFill>
        <a:effectLst/>
      </p:bgPr>
    </p:bg>
    <p:spTree>
      <p:nvGrpSpPr>
        <p:cNvPr id="1" name=""/>
        <p:cNvGrpSpPr/>
        <p:nvPr/>
      </p:nvGrpSpPr>
      <p:grpSpPr>
        <a:xfrm>
          <a:off x="0" y="0"/>
          <a:ext cx="0" cy="0"/>
          <a:chOff x="0" y="0"/>
          <a:chExt cx="0" cy="0"/>
        </a:xfrm>
      </p:grpSpPr>
      <p:sp>
        <p:nvSpPr>
          <p:cNvPr id="2" name="矩形 1"/>
          <p:cNvSpPr/>
          <p:nvPr/>
        </p:nvSpPr>
        <p:spPr>
          <a:xfrm>
            <a:off x="600257" y="38572"/>
            <a:ext cx="7812360" cy="523220"/>
          </a:xfrm>
          <a:prstGeom prst="rect">
            <a:avLst/>
          </a:prstGeom>
        </p:spPr>
        <p:txBody>
          <a:bodyPr wrap="square">
            <a:spAutoFit/>
          </a:bodyPr>
          <a:lstStyle/>
          <a:p>
            <a:pPr marL="285750" indent="-285750" algn="ctr">
              <a:buFont typeface="Wingdings" panose="05000000000000000000" pitchFamily="2" charset="2"/>
              <a:buChar char="Ø"/>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表</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3-1</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800" dirty="0" err="1">
                <a:latin typeface="Times New Roman" panose="02020603050405020304" pitchFamily="18" charset="0"/>
                <a:ea typeface="標楷體" panose="03000509000000000000" pitchFamily="65" charset="-120"/>
                <a:cs typeface="Times New Roman" panose="02020603050405020304" pitchFamily="18" charset="0"/>
              </a:rPr>
              <a:t>Gagné</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的學習領域</a:t>
            </a:r>
            <a:endParaRPr lang="zh-TW" altLang="en-US" sz="2800" dirty="0">
              <a:latin typeface="標楷體" panose="03000509000000000000" pitchFamily="65" charset="-120"/>
              <a:ea typeface="標楷體" panose="03000509000000000000" pitchFamily="65" charset="-120"/>
            </a:endParaRPr>
          </a:p>
        </p:txBody>
      </p:sp>
      <p:pic>
        <p:nvPicPr>
          <p:cNvPr id="2049"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5" y="620688"/>
            <a:ext cx="9036495" cy="6480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文字方塊 2"/>
          <p:cNvSpPr txBox="1"/>
          <p:nvPr/>
        </p:nvSpPr>
        <p:spPr>
          <a:xfrm>
            <a:off x="591828" y="5341858"/>
            <a:ext cx="1107996" cy="369332"/>
          </a:xfrm>
          <a:prstGeom prst="rect">
            <a:avLst/>
          </a:prstGeom>
          <a:noFill/>
        </p:spPr>
        <p:txBody>
          <a:bodyPr wrap="none" rtlCol="0">
            <a:spAutoFit/>
          </a:bodyPr>
          <a:lstStyle/>
          <a:p>
            <a:r>
              <a:rPr lang="zh-TW" altLang="en-US" dirty="0">
                <a:solidFill>
                  <a:srgbClr val="FF0000"/>
                </a:solidFill>
              </a:rPr>
              <a:t>心智技能</a:t>
            </a:r>
          </a:p>
        </p:txBody>
      </p:sp>
      <p:sp>
        <p:nvSpPr>
          <p:cNvPr id="5" name="文字方塊 4"/>
          <p:cNvSpPr txBox="1"/>
          <p:nvPr/>
        </p:nvSpPr>
        <p:spPr>
          <a:xfrm>
            <a:off x="-18617" y="6381528"/>
            <a:ext cx="2704587" cy="369332"/>
          </a:xfrm>
          <a:prstGeom prst="rect">
            <a:avLst/>
          </a:prstGeom>
          <a:noFill/>
        </p:spPr>
        <p:txBody>
          <a:bodyPr wrap="none" rtlCol="0">
            <a:spAutoFit/>
          </a:bodyPr>
          <a:lstStyle/>
          <a:p>
            <a:r>
              <a:rPr lang="zh-TW" altLang="en-US" dirty="0">
                <a:solidFill>
                  <a:srgbClr val="FF0000"/>
                </a:solidFill>
              </a:rPr>
              <a:t>注意 編碼 記憶 回憶 思考</a:t>
            </a:r>
          </a:p>
        </p:txBody>
      </p:sp>
      <p:sp>
        <p:nvSpPr>
          <p:cNvPr id="4" name="文字方塊 3"/>
          <p:cNvSpPr txBox="1"/>
          <p:nvPr/>
        </p:nvSpPr>
        <p:spPr>
          <a:xfrm>
            <a:off x="471805" y="4637357"/>
            <a:ext cx="1723742" cy="369332"/>
          </a:xfrm>
          <a:prstGeom prst="rect">
            <a:avLst/>
          </a:prstGeom>
          <a:noFill/>
        </p:spPr>
        <p:txBody>
          <a:bodyPr wrap="none" rtlCol="0">
            <a:spAutoFit/>
          </a:bodyPr>
          <a:lstStyle/>
          <a:p>
            <a:r>
              <a:rPr lang="en-US" altLang="zh-TW" dirty="0">
                <a:solidFill>
                  <a:srgbClr val="CE52B0"/>
                </a:solidFill>
              </a:rPr>
              <a:t>intellectual skills</a:t>
            </a:r>
            <a:endParaRPr lang="zh-TW" altLang="en-US" dirty="0">
              <a:solidFill>
                <a:srgbClr val="CE52B0"/>
              </a:solidFill>
            </a:endParaRPr>
          </a:p>
        </p:txBody>
      </p:sp>
      <p:sp>
        <p:nvSpPr>
          <p:cNvPr id="8" name="矩形 7"/>
          <p:cNvSpPr/>
          <p:nvPr/>
        </p:nvSpPr>
        <p:spPr>
          <a:xfrm>
            <a:off x="576600" y="1129466"/>
            <a:ext cx="932691" cy="369332"/>
          </a:xfrm>
          <a:prstGeom prst="rect">
            <a:avLst/>
          </a:prstGeom>
        </p:spPr>
        <p:txBody>
          <a:bodyPr wrap="none">
            <a:spAutoFit/>
          </a:bodyPr>
          <a:lstStyle/>
          <a:p>
            <a:r>
              <a:rPr lang="en-US" altLang="zh-TW" dirty="0">
                <a:solidFill>
                  <a:srgbClr val="CE52B0"/>
                </a:solidFill>
              </a:rPr>
              <a:t>attitude</a:t>
            </a:r>
          </a:p>
        </p:txBody>
      </p:sp>
      <p:sp>
        <p:nvSpPr>
          <p:cNvPr id="9" name="矩形 8"/>
          <p:cNvSpPr/>
          <p:nvPr/>
        </p:nvSpPr>
        <p:spPr>
          <a:xfrm>
            <a:off x="188772" y="5770086"/>
            <a:ext cx="1991186" cy="369332"/>
          </a:xfrm>
          <a:prstGeom prst="rect">
            <a:avLst/>
          </a:prstGeom>
        </p:spPr>
        <p:txBody>
          <a:bodyPr wrap="none">
            <a:spAutoFit/>
          </a:bodyPr>
          <a:lstStyle/>
          <a:p>
            <a:r>
              <a:rPr lang="en-US" altLang="zh-TW" dirty="0">
                <a:solidFill>
                  <a:srgbClr val="CE52B0"/>
                </a:solidFill>
              </a:rPr>
              <a:t>cognitive strategies</a:t>
            </a:r>
            <a:endParaRPr lang="zh-TW" altLang="en-US" dirty="0">
              <a:solidFill>
                <a:srgbClr val="CE52B0"/>
              </a:solidFill>
            </a:endParaRPr>
          </a:p>
        </p:txBody>
      </p:sp>
      <p:sp>
        <p:nvSpPr>
          <p:cNvPr id="10" name="矩形 9"/>
          <p:cNvSpPr/>
          <p:nvPr/>
        </p:nvSpPr>
        <p:spPr>
          <a:xfrm>
            <a:off x="252186" y="3131776"/>
            <a:ext cx="1927772" cy="369332"/>
          </a:xfrm>
          <a:prstGeom prst="rect">
            <a:avLst/>
          </a:prstGeom>
        </p:spPr>
        <p:txBody>
          <a:bodyPr wrap="none">
            <a:spAutoFit/>
          </a:bodyPr>
          <a:lstStyle/>
          <a:p>
            <a:r>
              <a:rPr lang="en-US" altLang="zh-TW" dirty="0">
                <a:solidFill>
                  <a:srgbClr val="CE52B0"/>
                </a:solidFill>
              </a:rPr>
              <a:t>verbal information</a:t>
            </a:r>
            <a:endParaRPr lang="zh-TW" altLang="en-US" dirty="0">
              <a:solidFill>
                <a:srgbClr val="CE52B0"/>
              </a:solidFill>
            </a:endParaRPr>
          </a:p>
        </p:txBody>
      </p:sp>
      <p:sp>
        <p:nvSpPr>
          <p:cNvPr id="11" name="矩形 10"/>
          <p:cNvSpPr/>
          <p:nvPr/>
        </p:nvSpPr>
        <p:spPr>
          <a:xfrm>
            <a:off x="411522" y="2044444"/>
            <a:ext cx="1262846" cy="369332"/>
          </a:xfrm>
          <a:prstGeom prst="rect">
            <a:avLst/>
          </a:prstGeom>
        </p:spPr>
        <p:txBody>
          <a:bodyPr wrap="none">
            <a:spAutoFit/>
          </a:bodyPr>
          <a:lstStyle/>
          <a:p>
            <a:r>
              <a:rPr lang="en-US" altLang="zh-TW" dirty="0"/>
              <a:t>motor skills</a:t>
            </a:r>
            <a:endParaRPr lang="zh-TW" altLang="en-US" dirty="0"/>
          </a:p>
        </p:txBody>
      </p:sp>
    </p:spTree>
    <p:extLst>
      <p:ext uri="{BB962C8B-B14F-4D97-AF65-F5344CB8AC3E}">
        <p14:creationId xmlns:p14="http://schemas.microsoft.com/office/powerpoint/2010/main" val="1385649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r="-7000"/>
          </a:stretch>
        </a:blipFill>
        <a:effectLst/>
      </p:bgPr>
    </p:bg>
    <p:spTree>
      <p:nvGrpSpPr>
        <p:cNvPr id="1" name=""/>
        <p:cNvGrpSpPr/>
        <p:nvPr/>
      </p:nvGrpSpPr>
      <p:grpSpPr>
        <a:xfrm>
          <a:off x="0" y="0"/>
          <a:ext cx="0" cy="0"/>
          <a:chOff x="0" y="0"/>
          <a:chExt cx="0" cy="0"/>
        </a:xfrm>
      </p:grpSpPr>
      <p:sp>
        <p:nvSpPr>
          <p:cNvPr id="5" name="矩形 4"/>
          <p:cNvSpPr/>
          <p:nvPr/>
        </p:nvSpPr>
        <p:spPr>
          <a:xfrm>
            <a:off x="0" y="199381"/>
            <a:ext cx="8927964" cy="646331"/>
          </a:xfrm>
          <a:prstGeom prst="rect">
            <a:avLst/>
          </a:prstGeom>
          <a:effectLst/>
        </p:spPr>
        <p:txBody>
          <a:bodyPr wrap="square">
            <a:spAutoFit/>
          </a:bodyPr>
          <a:lstStyle/>
          <a:p>
            <a:pPr fontAlgn="auto">
              <a:spcBef>
                <a:spcPts val="0"/>
              </a:spcBef>
              <a:spcAft>
                <a:spcPts val="0"/>
              </a:spcAft>
              <a:defRPr/>
            </a:pPr>
            <a:r>
              <a:rPr kumimoji="0" lang="zh-TW" altLang="en-US" sz="3600" u="sng" dirty="0">
                <a:solidFill>
                  <a:schemeClr val="accent4">
                    <a:lumMod val="25000"/>
                  </a:schemeClr>
                </a:solidFill>
                <a:latin typeface="標楷體" panose="03000509000000000000" pitchFamily="65" charset="-120"/>
                <a:ea typeface="標楷體" panose="03000509000000000000" pitchFamily="65" charset="-120"/>
              </a:rPr>
              <a:t>五、</a:t>
            </a:r>
            <a:r>
              <a:rPr kumimoji="0" lang="en-US" altLang="zh-TW" sz="3600" u="sng" dirty="0" err="1">
                <a:solidFill>
                  <a:schemeClr val="accent4">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Gagné</a:t>
            </a:r>
            <a:r>
              <a:rPr kumimoji="0" lang="zh-TW" altLang="en-US" sz="3600" u="sng" dirty="0">
                <a:solidFill>
                  <a:schemeClr val="accent4">
                    <a:lumMod val="25000"/>
                  </a:schemeClr>
                </a:solidFill>
                <a:latin typeface="標楷體" panose="03000509000000000000" pitchFamily="65" charset="-120"/>
                <a:ea typeface="標楷體" panose="03000509000000000000" pitchFamily="65" charset="-120"/>
              </a:rPr>
              <a:t>的學習理論</a:t>
            </a:r>
          </a:p>
        </p:txBody>
      </p:sp>
      <p:sp>
        <p:nvSpPr>
          <p:cNvPr id="4" name="矩形 3"/>
          <p:cNvSpPr/>
          <p:nvPr/>
        </p:nvSpPr>
        <p:spPr>
          <a:xfrm>
            <a:off x="251520" y="1052736"/>
            <a:ext cx="4288353" cy="584775"/>
          </a:xfrm>
          <a:prstGeom prst="rect">
            <a:avLst/>
          </a:prstGeom>
        </p:spPr>
        <p:txBody>
          <a:bodyPr wrap="none">
            <a:spAutoFit/>
          </a:bodyPr>
          <a:lstStyle/>
          <a:p>
            <a:r>
              <a:rPr lang="zh-TW" altLang="en-US" sz="3200" dirty="0">
                <a:latin typeface="標楷體" panose="03000509000000000000" pitchFamily="65" charset="-120"/>
                <a:ea typeface="標楷體" panose="03000509000000000000" pitchFamily="65" charset="-120"/>
              </a:rPr>
              <a:t>（一）學習結果的分類</a:t>
            </a:r>
          </a:p>
        </p:txBody>
      </p:sp>
      <p:graphicFrame>
        <p:nvGraphicFramePr>
          <p:cNvPr id="7" name="資料庫圖表 6"/>
          <p:cNvGraphicFramePr/>
          <p:nvPr>
            <p:extLst>
              <p:ext uri="{D42A27DB-BD31-4B8C-83A1-F6EECF244321}">
                <p14:modId xmlns:p14="http://schemas.microsoft.com/office/powerpoint/2010/main" val="3715826323"/>
              </p:ext>
            </p:extLst>
          </p:nvPr>
        </p:nvGraphicFramePr>
        <p:xfrm>
          <a:off x="431534" y="1772816"/>
          <a:ext cx="8064896" cy="45995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395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r="-7000"/>
          </a:stretch>
        </a:blipFill>
        <a:effectLst/>
      </p:bgPr>
    </p:bg>
    <p:spTree>
      <p:nvGrpSpPr>
        <p:cNvPr id="1" name=""/>
        <p:cNvGrpSpPr/>
        <p:nvPr/>
      </p:nvGrpSpPr>
      <p:grpSpPr>
        <a:xfrm>
          <a:off x="0" y="0"/>
          <a:ext cx="0" cy="0"/>
          <a:chOff x="0" y="0"/>
          <a:chExt cx="0" cy="0"/>
        </a:xfrm>
      </p:grpSpPr>
      <p:sp>
        <p:nvSpPr>
          <p:cNvPr id="5" name="矩形 4"/>
          <p:cNvSpPr/>
          <p:nvPr/>
        </p:nvSpPr>
        <p:spPr>
          <a:xfrm>
            <a:off x="0" y="199381"/>
            <a:ext cx="8927964" cy="646331"/>
          </a:xfrm>
          <a:prstGeom prst="rect">
            <a:avLst/>
          </a:prstGeom>
          <a:effectLst/>
        </p:spPr>
        <p:txBody>
          <a:bodyPr wrap="square">
            <a:spAutoFit/>
          </a:bodyPr>
          <a:lstStyle/>
          <a:p>
            <a:pPr fontAlgn="auto">
              <a:spcBef>
                <a:spcPts val="0"/>
              </a:spcBef>
              <a:spcAft>
                <a:spcPts val="0"/>
              </a:spcAft>
              <a:defRPr/>
            </a:pPr>
            <a:r>
              <a:rPr kumimoji="0" lang="zh-TW" altLang="en-US" sz="3600" u="sng" dirty="0">
                <a:solidFill>
                  <a:schemeClr val="accent4">
                    <a:lumMod val="25000"/>
                  </a:schemeClr>
                </a:solidFill>
                <a:latin typeface="標楷體" panose="03000509000000000000" pitchFamily="65" charset="-120"/>
                <a:ea typeface="標楷體" panose="03000509000000000000" pitchFamily="65" charset="-120"/>
              </a:rPr>
              <a:t>五、</a:t>
            </a:r>
            <a:r>
              <a:rPr kumimoji="0" lang="en-US" altLang="zh-TW" sz="3600" u="sng" dirty="0" err="1">
                <a:solidFill>
                  <a:schemeClr val="accent4">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Gagné</a:t>
            </a:r>
            <a:r>
              <a:rPr kumimoji="0" lang="zh-TW" altLang="en-US" sz="3600" u="sng" dirty="0">
                <a:solidFill>
                  <a:schemeClr val="accent4">
                    <a:lumMod val="25000"/>
                  </a:schemeClr>
                </a:solidFill>
                <a:latin typeface="標楷體" panose="03000509000000000000" pitchFamily="65" charset="-120"/>
                <a:ea typeface="標楷體" panose="03000509000000000000" pitchFamily="65" charset="-120"/>
              </a:rPr>
              <a:t>的學習理論</a:t>
            </a:r>
          </a:p>
        </p:txBody>
      </p:sp>
      <p:sp>
        <p:nvSpPr>
          <p:cNvPr id="4" name="矩形 3"/>
          <p:cNvSpPr/>
          <p:nvPr/>
        </p:nvSpPr>
        <p:spPr>
          <a:xfrm>
            <a:off x="364382" y="1223905"/>
            <a:ext cx="4288353" cy="584775"/>
          </a:xfrm>
          <a:prstGeom prst="rect">
            <a:avLst/>
          </a:prstGeom>
        </p:spPr>
        <p:txBody>
          <a:bodyPr wrap="none">
            <a:spAutoFit/>
          </a:bodyPr>
          <a:lstStyle/>
          <a:p>
            <a:r>
              <a:rPr lang="zh-TW" altLang="en-US" sz="3200" dirty="0">
                <a:latin typeface="標楷體" panose="03000509000000000000" pitchFamily="65" charset="-120"/>
                <a:ea typeface="標楷體" panose="03000509000000000000" pitchFamily="65" charset="-120"/>
              </a:rPr>
              <a:t>（二）學習階層的概念</a:t>
            </a:r>
          </a:p>
        </p:txBody>
      </p:sp>
      <p:sp>
        <p:nvSpPr>
          <p:cNvPr id="2" name="矩形 1"/>
          <p:cNvSpPr/>
          <p:nvPr/>
        </p:nvSpPr>
        <p:spPr>
          <a:xfrm>
            <a:off x="825164" y="2204864"/>
            <a:ext cx="7488832" cy="3108543"/>
          </a:xfrm>
          <a:prstGeom prst="rect">
            <a:avLst/>
          </a:prstGeom>
          <a:solidFill>
            <a:schemeClr val="accent6">
              <a:lumMod val="40000"/>
              <a:lumOff val="60000"/>
            </a:schemeClr>
          </a:solidFill>
          <a:ln>
            <a:solidFill>
              <a:schemeClr val="accent3">
                <a:lumMod val="20000"/>
                <a:lumOff val="80000"/>
              </a:schemeClr>
            </a:solidFill>
          </a:ln>
          <a:scene3d>
            <a:camera prst="orthographicFront"/>
            <a:lightRig rig="threePt" dir="t"/>
          </a:scene3d>
          <a:sp3d>
            <a:bevelT w="165100" prst="coolSlant"/>
          </a:sp3d>
        </p:spPr>
        <p:style>
          <a:lnRef idx="2">
            <a:schemeClr val="accent5"/>
          </a:lnRef>
          <a:fillRef idx="1">
            <a:schemeClr val="lt1"/>
          </a:fillRef>
          <a:effectRef idx="0">
            <a:schemeClr val="accent5"/>
          </a:effectRef>
          <a:fontRef idx="minor">
            <a:schemeClr val="dk1"/>
          </a:fontRef>
        </p:style>
        <p:txBody>
          <a:bodyPr wrap="square">
            <a:spAutoFit/>
          </a:bodyPr>
          <a:lstStyle/>
          <a:p>
            <a:pPr marL="457200" indent="-457200">
              <a:buFont typeface="Wingdings" panose="05000000000000000000" pitchFamily="2" charset="2"/>
              <a:buChar char="Ø"/>
            </a:pPr>
            <a:r>
              <a:rPr lang="en-US" altLang="zh-TW" sz="2800" dirty="0" err="1">
                <a:latin typeface="Times New Roman" panose="02020603050405020304" pitchFamily="18" charset="0"/>
                <a:ea typeface="標楷體" panose="03000509000000000000" pitchFamily="65" charset="-120"/>
                <a:cs typeface="Times New Roman" panose="02020603050405020304" pitchFamily="18" charset="0"/>
              </a:rPr>
              <a:t>Gagné</a:t>
            </a:r>
            <a:r>
              <a:rPr lang="zh-TW" altLang="en-US" sz="2800" dirty="0">
                <a:latin typeface="標楷體" panose="03000509000000000000" pitchFamily="65" charset="-120"/>
                <a:ea typeface="標楷體" panose="03000509000000000000" pitchFamily="65" charset="-120"/>
              </a:rPr>
              <a:t>提出新的學習主要有賴於綜合以前習得及記得的實體並有賴於學習遷移的潛能。</a:t>
            </a:r>
            <a:endParaRPr lang="en-US" altLang="zh-TW" sz="2800" dirty="0">
              <a:latin typeface="標楷體" panose="03000509000000000000" pitchFamily="65" charset="-120"/>
              <a:ea typeface="標楷體" panose="03000509000000000000" pitchFamily="65" charset="-120"/>
            </a:endParaRPr>
          </a:p>
          <a:p>
            <a:pPr marL="457200" indent="-457200">
              <a:buFont typeface="Wingdings" panose="05000000000000000000" pitchFamily="2" charset="2"/>
              <a:buChar char="Ø"/>
            </a:pPr>
            <a:r>
              <a:rPr lang="zh-TW" altLang="en-US" sz="2800" dirty="0">
                <a:latin typeface="標楷體" panose="03000509000000000000" pitchFamily="65" charset="-120"/>
                <a:ea typeface="標楷體" panose="03000509000000000000" pitchFamily="65" charset="-120"/>
              </a:rPr>
              <a:t>「每一個新的學習都具有具體的最起碼的先備條件。除非學習者能夠回憶這個先備能力</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否則他無法學習新的工作」。</a:t>
            </a:r>
            <a:endParaRPr lang="en-US" altLang="zh-TW" sz="2800" dirty="0">
              <a:latin typeface="標楷體" panose="03000509000000000000" pitchFamily="65" charset="-120"/>
              <a:ea typeface="標楷體" panose="03000509000000000000" pitchFamily="65" charset="-120"/>
            </a:endParaRPr>
          </a:p>
          <a:p>
            <a:pPr marL="457200" indent="-457200">
              <a:buFont typeface="Wingdings" panose="05000000000000000000" pitchFamily="2" charset="2"/>
              <a:buChar char="Ø"/>
            </a:pPr>
            <a:r>
              <a:rPr lang="zh-TW" altLang="en-US" sz="2800" dirty="0">
                <a:latin typeface="標楷體" panose="03000509000000000000" pitchFamily="65" charset="-120"/>
                <a:ea typeface="標楷體" panose="03000509000000000000" pitchFamily="65" charset="-120"/>
              </a:rPr>
              <a:t>這個學習階層顯示何種類型的技能是其他何種類型技能的先備條件。</a:t>
            </a:r>
          </a:p>
        </p:txBody>
      </p:sp>
    </p:spTree>
    <p:extLst>
      <p:ext uri="{BB962C8B-B14F-4D97-AF65-F5344CB8AC3E}">
        <p14:creationId xmlns:p14="http://schemas.microsoft.com/office/powerpoint/2010/main" val="17599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r="-7000"/>
          </a:stretch>
        </a:blipFill>
        <a:effectLst/>
      </p:bgPr>
    </p:bg>
    <p:spTree>
      <p:nvGrpSpPr>
        <p:cNvPr id="1" name=""/>
        <p:cNvGrpSpPr/>
        <p:nvPr/>
      </p:nvGrpSpPr>
      <p:grpSpPr>
        <a:xfrm>
          <a:off x="0" y="0"/>
          <a:ext cx="0" cy="0"/>
          <a:chOff x="0" y="0"/>
          <a:chExt cx="0" cy="0"/>
        </a:xfrm>
      </p:grpSpPr>
      <p:sp>
        <p:nvSpPr>
          <p:cNvPr id="28" name="矩形 27"/>
          <p:cNvSpPr/>
          <p:nvPr/>
        </p:nvSpPr>
        <p:spPr>
          <a:xfrm>
            <a:off x="4283968" y="908720"/>
            <a:ext cx="4836524" cy="3816424"/>
          </a:xfrm>
          <a:prstGeom prst="rect">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0" y="199381"/>
            <a:ext cx="8927964" cy="646331"/>
          </a:xfrm>
          <a:prstGeom prst="rect">
            <a:avLst/>
          </a:prstGeom>
          <a:effectLst/>
        </p:spPr>
        <p:txBody>
          <a:bodyPr wrap="square">
            <a:spAutoFit/>
          </a:bodyPr>
          <a:lstStyle/>
          <a:p>
            <a:pPr fontAlgn="auto">
              <a:spcBef>
                <a:spcPts val="0"/>
              </a:spcBef>
              <a:spcAft>
                <a:spcPts val="0"/>
              </a:spcAft>
              <a:defRPr/>
            </a:pPr>
            <a:r>
              <a:rPr kumimoji="0" lang="zh-TW" altLang="en-US" sz="3600" u="sng" dirty="0">
                <a:solidFill>
                  <a:schemeClr val="accent4">
                    <a:lumMod val="25000"/>
                  </a:schemeClr>
                </a:solidFill>
                <a:latin typeface="標楷體" panose="03000509000000000000" pitchFamily="65" charset="-120"/>
                <a:ea typeface="標楷體" panose="03000509000000000000" pitchFamily="65" charset="-120"/>
              </a:rPr>
              <a:t>五、</a:t>
            </a:r>
            <a:r>
              <a:rPr kumimoji="0" lang="en-US" altLang="zh-TW" sz="3600" u="sng" dirty="0" err="1">
                <a:solidFill>
                  <a:schemeClr val="accent4">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Gagné</a:t>
            </a:r>
            <a:r>
              <a:rPr kumimoji="0" lang="zh-TW" altLang="en-US" sz="3600" u="sng" dirty="0">
                <a:solidFill>
                  <a:schemeClr val="accent4">
                    <a:lumMod val="25000"/>
                  </a:schemeClr>
                </a:solidFill>
                <a:latin typeface="標楷體" panose="03000509000000000000" pitchFamily="65" charset="-120"/>
                <a:ea typeface="標楷體" panose="03000509000000000000" pitchFamily="65" charset="-120"/>
              </a:rPr>
              <a:t>的學習理論</a:t>
            </a:r>
          </a:p>
        </p:txBody>
      </p:sp>
      <p:sp>
        <p:nvSpPr>
          <p:cNvPr id="3" name="矩形 2"/>
          <p:cNvSpPr/>
          <p:nvPr/>
        </p:nvSpPr>
        <p:spPr>
          <a:xfrm>
            <a:off x="2243088" y="6193416"/>
            <a:ext cx="4134465" cy="523220"/>
          </a:xfrm>
          <a:prstGeom prst="rect">
            <a:avLst/>
          </a:prstGeom>
        </p:spPr>
        <p:txBody>
          <a:bodyPr wrap="none">
            <a:spAutoFit/>
          </a:bodyPr>
          <a:lstStyle/>
          <a:p>
            <a:r>
              <a:rPr lang="zh-TW" altLang="en-US" sz="2800" dirty="0">
                <a:latin typeface="標楷體" panose="03000509000000000000" pitchFamily="65" charset="-120"/>
                <a:ea typeface="標楷體" panose="03000509000000000000" pitchFamily="65" charset="-120"/>
              </a:rPr>
              <a:t>圖</a:t>
            </a:r>
            <a:r>
              <a:rPr lang="en-US" altLang="zh-TW" sz="2800" dirty="0">
                <a:latin typeface="標楷體" panose="03000509000000000000" pitchFamily="65" charset="-120"/>
                <a:ea typeface="標楷體" panose="03000509000000000000" pitchFamily="65" charset="-120"/>
              </a:rPr>
              <a:t>3-1</a:t>
            </a:r>
            <a:r>
              <a:rPr lang="zh-TW" altLang="en-US" sz="2800" dirty="0">
                <a:latin typeface="標楷體" panose="03000509000000000000" pitchFamily="65" charset="-120"/>
                <a:ea typeface="標楷體" panose="03000509000000000000" pitchFamily="65" charset="-120"/>
              </a:rPr>
              <a:t>　</a:t>
            </a:r>
            <a:r>
              <a:rPr lang="en-US" altLang="zh-TW" sz="2800" dirty="0" err="1">
                <a:latin typeface="Times New Roman" panose="02020603050405020304" pitchFamily="18" charset="0"/>
                <a:ea typeface="標楷體" panose="03000509000000000000" pitchFamily="65" charset="-120"/>
                <a:cs typeface="Times New Roman" panose="02020603050405020304" pitchFamily="18" charset="0"/>
              </a:rPr>
              <a:t>Gagné</a:t>
            </a:r>
            <a:r>
              <a:rPr lang="zh-TW" altLang="en-US" sz="2800" dirty="0">
                <a:latin typeface="標楷體" panose="03000509000000000000" pitchFamily="65" charset="-120"/>
                <a:ea typeface="標楷體" panose="03000509000000000000" pitchFamily="65" charset="-120"/>
              </a:rPr>
              <a:t>的智能階層</a:t>
            </a:r>
          </a:p>
        </p:txBody>
      </p:sp>
      <p:sp>
        <p:nvSpPr>
          <p:cNvPr id="4" name="文字方塊 3"/>
          <p:cNvSpPr txBox="1"/>
          <p:nvPr/>
        </p:nvSpPr>
        <p:spPr>
          <a:xfrm>
            <a:off x="899592" y="1268760"/>
            <a:ext cx="2664296" cy="369332"/>
          </a:xfrm>
          <a:prstGeom prst="rect">
            <a:avLst/>
          </a:prstGeom>
          <a:noFill/>
          <a:ln w="22225">
            <a:solidFill>
              <a:schemeClr val="tx1"/>
            </a:solidFill>
          </a:ln>
        </p:spPr>
        <p:txBody>
          <a:bodyPr wrap="square" rtlCol="0">
            <a:spAutoFit/>
          </a:bodyPr>
          <a:lstStyle/>
          <a:p>
            <a:r>
              <a:rPr lang="en-US" altLang="zh-TW" dirty="0"/>
              <a:t>1.     </a:t>
            </a:r>
            <a:r>
              <a:rPr lang="zh-TW" altLang="en-US" dirty="0"/>
              <a:t>訊號學習</a:t>
            </a:r>
          </a:p>
        </p:txBody>
      </p:sp>
      <p:sp>
        <p:nvSpPr>
          <p:cNvPr id="6" name="向下箭號 5"/>
          <p:cNvSpPr/>
          <p:nvPr/>
        </p:nvSpPr>
        <p:spPr>
          <a:xfrm>
            <a:off x="1979712" y="1638092"/>
            <a:ext cx="263376" cy="4227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875130" y="2101933"/>
            <a:ext cx="2664296" cy="369332"/>
          </a:xfrm>
          <a:prstGeom prst="rect">
            <a:avLst/>
          </a:prstGeom>
          <a:noFill/>
          <a:ln w="22225">
            <a:solidFill>
              <a:schemeClr val="tx1"/>
            </a:solidFill>
          </a:ln>
        </p:spPr>
        <p:txBody>
          <a:bodyPr wrap="square" rtlCol="0">
            <a:spAutoFit/>
          </a:bodyPr>
          <a:lstStyle/>
          <a:p>
            <a:r>
              <a:rPr lang="en-US" altLang="zh-TW" dirty="0"/>
              <a:t>2.</a:t>
            </a:r>
            <a:r>
              <a:rPr lang="zh-TW" altLang="en-US" dirty="0"/>
              <a:t>刺激與反應聯結</a:t>
            </a:r>
          </a:p>
        </p:txBody>
      </p:sp>
      <p:sp>
        <p:nvSpPr>
          <p:cNvPr id="10" name="向下箭號 9"/>
          <p:cNvSpPr/>
          <p:nvPr/>
        </p:nvSpPr>
        <p:spPr>
          <a:xfrm>
            <a:off x="1955250" y="2471265"/>
            <a:ext cx="263376" cy="4227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875130" y="2958376"/>
            <a:ext cx="2664296" cy="369332"/>
          </a:xfrm>
          <a:prstGeom prst="rect">
            <a:avLst/>
          </a:prstGeom>
          <a:noFill/>
          <a:ln w="22225">
            <a:solidFill>
              <a:schemeClr val="tx1"/>
            </a:solidFill>
          </a:ln>
        </p:spPr>
        <p:txBody>
          <a:bodyPr wrap="square" rtlCol="0">
            <a:spAutoFit/>
          </a:bodyPr>
          <a:lstStyle/>
          <a:p>
            <a:r>
              <a:rPr lang="en-US" altLang="zh-TW" dirty="0"/>
              <a:t>3.</a:t>
            </a:r>
            <a:r>
              <a:rPr lang="zh-TW" altLang="en-US" dirty="0"/>
              <a:t>反應連鎖學習</a:t>
            </a:r>
          </a:p>
        </p:txBody>
      </p:sp>
      <p:sp>
        <p:nvSpPr>
          <p:cNvPr id="12" name="向下箭號 11"/>
          <p:cNvSpPr/>
          <p:nvPr/>
        </p:nvSpPr>
        <p:spPr>
          <a:xfrm>
            <a:off x="1955250" y="3327708"/>
            <a:ext cx="263376" cy="4227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827584" y="3816860"/>
            <a:ext cx="2664296" cy="369332"/>
          </a:xfrm>
          <a:prstGeom prst="rect">
            <a:avLst/>
          </a:prstGeom>
          <a:noFill/>
          <a:ln w="22225">
            <a:solidFill>
              <a:schemeClr val="tx1"/>
            </a:solidFill>
          </a:ln>
        </p:spPr>
        <p:txBody>
          <a:bodyPr wrap="square" rtlCol="0">
            <a:spAutoFit/>
          </a:bodyPr>
          <a:lstStyle/>
          <a:p>
            <a:r>
              <a:rPr lang="en-US" altLang="zh-TW" dirty="0"/>
              <a:t>4.</a:t>
            </a:r>
            <a:r>
              <a:rPr lang="zh-TW" altLang="en-US" dirty="0"/>
              <a:t>語文聯結學習</a:t>
            </a:r>
          </a:p>
        </p:txBody>
      </p:sp>
      <p:sp>
        <p:nvSpPr>
          <p:cNvPr id="14" name="向下箭號 13"/>
          <p:cNvSpPr/>
          <p:nvPr/>
        </p:nvSpPr>
        <p:spPr>
          <a:xfrm>
            <a:off x="1907704" y="4186192"/>
            <a:ext cx="263376" cy="4227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4788024" y="1268760"/>
            <a:ext cx="2664296" cy="369332"/>
          </a:xfrm>
          <a:prstGeom prst="rect">
            <a:avLst/>
          </a:prstGeom>
          <a:noFill/>
          <a:ln w="22225">
            <a:solidFill>
              <a:schemeClr val="tx1"/>
            </a:solidFill>
          </a:ln>
        </p:spPr>
        <p:txBody>
          <a:bodyPr wrap="square" rtlCol="0">
            <a:spAutoFit/>
          </a:bodyPr>
          <a:lstStyle/>
          <a:p>
            <a:r>
              <a:rPr lang="en-US" altLang="zh-TW" dirty="0"/>
              <a:t>5.</a:t>
            </a:r>
            <a:r>
              <a:rPr lang="zh-TW" altLang="en-US" dirty="0"/>
              <a:t>辨別學習</a:t>
            </a:r>
          </a:p>
        </p:txBody>
      </p:sp>
      <p:sp>
        <p:nvSpPr>
          <p:cNvPr id="16" name="向下箭號 15"/>
          <p:cNvSpPr/>
          <p:nvPr/>
        </p:nvSpPr>
        <p:spPr>
          <a:xfrm>
            <a:off x="5868144" y="1638092"/>
            <a:ext cx="263376" cy="4227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4788024" y="2101933"/>
            <a:ext cx="2664296" cy="369332"/>
          </a:xfrm>
          <a:prstGeom prst="rect">
            <a:avLst/>
          </a:prstGeom>
          <a:noFill/>
          <a:ln w="22225">
            <a:solidFill>
              <a:schemeClr val="tx1"/>
            </a:solidFill>
          </a:ln>
        </p:spPr>
        <p:txBody>
          <a:bodyPr wrap="square" rtlCol="0">
            <a:spAutoFit/>
          </a:bodyPr>
          <a:lstStyle/>
          <a:p>
            <a:r>
              <a:rPr lang="en-US" altLang="zh-TW" dirty="0"/>
              <a:t>6.</a:t>
            </a:r>
            <a:r>
              <a:rPr lang="zh-TW" altLang="en-US" b="1" dirty="0">
                <a:solidFill>
                  <a:srgbClr val="7030A0"/>
                </a:solidFill>
              </a:rPr>
              <a:t>概念學習</a:t>
            </a:r>
          </a:p>
        </p:txBody>
      </p:sp>
      <p:sp>
        <p:nvSpPr>
          <p:cNvPr id="18" name="向下箭號 17"/>
          <p:cNvSpPr/>
          <p:nvPr/>
        </p:nvSpPr>
        <p:spPr>
          <a:xfrm>
            <a:off x="5868144" y="2471265"/>
            <a:ext cx="263376" cy="4227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4788024" y="2958376"/>
            <a:ext cx="2664296" cy="369332"/>
          </a:xfrm>
          <a:prstGeom prst="rect">
            <a:avLst/>
          </a:prstGeom>
          <a:noFill/>
          <a:ln w="22225">
            <a:solidFill>
              <a:schemeClr val="tx1"/>
            </a:solidFill>
          </a:ln>
        </p:spPr>
        <p:txBody>
          <a:bodyPr wrap="square" rtlCol="0">
            <a:spAutoFit/>
          </a:bodyPr>
          <a:lstStyle/>
          <a:p>
            <a:r>
              <a:rPr lang="en-US" altLang="zh-TW" dirty="0"/>
              <a:t>7.</a:t>
            </a:r>
            <a:r>
              <a:rPr lang="zh-TW" altLang="en-US" dirty="0"/>
              <a:t>原則學習</a:t>
            </a:r>
          </a:p>
        </p:txBody>
      </p:sp>
      <p:sp>
        <p:nvSpPr>
          <p:cNvPr id="20" name="向下箭號 19"/>
          <p:cNvSpPr/>
          <p:nvPr/>
        </p:nvSpPr>
        <p:spPr>
          <a:xfrm>
            <a:off x="5868144" y="3327708"/>
            <a:ext cx="263376" cy="4227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p:cNvSpPr txBox="1"/>
          <p:nvPr/>
        </p:nvSpPr>
        <p:spPr>
          <a:xfrm>
            <a:off x="4788024" y="3883406"/>
            <a:ext cx="2664296" cy="369332"/>
          </a:xfrm>
          <a:prstGeom prst="rect">
            <a:avLst/>
          </a:prstGeom>
          <a:noFill/>
          <a:ln w="22225">
            <a:solidFill>
              <a:schemeClr val="tx1"/>
            </a:solidFill>
          </a:ln>
        </p:spPr>
        <p:txBody>
          <a:bodyPr wrap="square" rtlCol="0">
            <a:spAutoFit/>
          </a:bodyPr>
          <a:lstStyle/>
          <a:p>
            <a:r>
              <a:rPr lang="en-US" altLang="zh-TW" dirty="0"/>
              <a:t>8.</a:t>
            </a:r>
            <a:r>
              <a:rPr lang="zh-TW" altLang="en-US" dirty="0"/>
              <a:t>解決問題</a:t>
            </a:r>
          </a:p>
        </p:txBody>
      </p:sp>
      <p:sp>
        <p:nvSpPr>
          <p:cNvPr id="23" name="文字方塊 22"/>
          <p:cNvSpPr txBox="1"/>
          <p:nvPr/>
        </p:nvSpPr>
        <p:spPr>
          <a:xfrm>
            <a:off x="7655111" y="1917267"/>
            <a:ext cx="1440680" cy="369332"/>
          </a:xfrm>
          <a:prstGeom prst="rect">
            <a:avLst/>
          </a:prstGeom>
          <a:noFill/>
          <a:ln w="22225">
            <a:solidFill>
              <a:schemeClr val="tx1"/>
            </a:solidFill>
          </a:ln>
        </p:spPr>
        <p:txBody>
          <a:bodyPr wrap="square" rtlCol="0">
            <a:spAutoFit/>
          </a:bodyPr>
          <a:lstStyle/>
          <a:p>
            <a:r>
              <a:rPr lang="en-US" altLang="zh-TW" dirty="0"/>
              <a:t>1.</a:t>
            </a:r>
            <a:r>
              <a:rPr lang="zh-TW" altLang="en-US" dirty="0"/>
              <a:t>具體概念</a:t>
            </a:r>
          </a:p>
        </p:txBody>
      </p:sp>
      <p:sp>
        <p:nvSpPr>
          <p:cNvPr id="24" name="文字方塊 23"/>
          <p:cNvSpPr txBox="1"/>
          <p:nvPr/>
        </p:nvSpPr>
        <p:spPr>
          <a:xfrm>
            <a:off x="7679812" y="2471265"/>
            <a:ext cx="1440680" cy="369332"/>
          </a:xfrm>
          <a:prstGeom prst="rect">
            <a:avLst/>
          </a:prstGeom>
          <a:noFill/>
          <a:ln w="22225">
            <a:solidFill>
              <a:schemeClr val="tx1"/>
            </a:solidFill>
          </a:ln>
        </p:spPr>
        <p:txBody>
          <a:bodyPr wrap="square" rtlCol="0">
            <a:spAutoFit/>
          </a:bodyPr>
          <a:lstStyle/>
          <a:p>
            <a:r>
              <a:rPr lang="en-US" altLang="zh-TW" dirty="0"/>
              <a:t>2.</a:t>
            </a:r>
            <a:r>
              <a:rPr lang="zh-TW" altLang="en-US" dirty="0"/>
              <a:t>界定概念</a:t>
            </a:r>
          </a:p>
        </p:txBody>
      </p:sp>
      <p:cxnSp>
        <p:nvCxnSpPr>
          <p:cNvPr id="25" name="直線接點 24"/>
          <p:cNvCxnSpPr>
            <a:stCxn id="17" idx="3"/>
            <a:endCxn id="23" idx="1"/>
          </p:cNvCxnSpPr>
          <p:nvPr/>
        </p:nvCxnSpPr>
        <p:spPr>
          <a:xfrm flipV="1">
            <a:off x="7452320" y="2101933"/>
            <a:ext cx="202791" cy="18466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a:endCxn id="24" idx="1"/>
          </p:cNvCxnSpPr>
          <p:nvPr/>
        </p:nvCxnSpPr>
        <p:spPr>
          <a:xfrm>
            <a:off x="7452319" y="2445923"/>
            <a:ext cx="227493" cy="210008"/>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3903744" y="1578015"/>
            <a:ext cx="646331" cy="1735815"/>
          </a:xfrm>
          <a:prstGeom prst="rect">
            <a:avLst/>
          </a:prstGeom>
          <a:noFill/>
        </p:spPr>
        <p:txBody>
          <a:bodyPr vert="eaVert" wrap="square" rtlCol="0">
            <a:spAutoFit/>
          </a:bodyPr>
          <a:lstStyle/>
          <a:p>
            <a:r>
              <a:rPr lang="zh-TW" altLang="en-US" sz="3000">
                <a:solidFill>
                  <a:srgbClr val="7030A0"/>
                </a:solidFill>
              </a:rPr>
              <a:t>智識技能</a:t>
            </a:r>
            <a:endParaRPr lang="zh-TW" altLang="en-US" sz="3000" dirty="0">
              <a:solidFill>
                <a:srgbClr val="7030A0"/>
              </a:solidFill>
            </a:endParaRPr>
          </a:p>
        </p:txBody>
      </p:sp>
    </p:spTree>
    <p:extLst>
      <p:ext uri="{BB962C8B-B14F-4D97-AF65-F5344CB8AC3E}">
        <p14:creationId xmlns:p14="http://schemas.microsoft.com/office/powerpoint/2010/main" val="31371222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r="-7000"/>
          </a:stretch>
        </a:blipFill>
        <a:effectLst/>
      </p:bgPr>
    </p:bg>
    <p:spTree>
      <p:nvGrpSpPr>
        <p:cNvPr id="1" name=""/>
        <p:cNvGrpSpPr/>
        <p:nvPr/>
      </p:nvGrpSpPr>
      <p:grpSpPr>
        <a:xfrm>
          <a:off x="0" y="0"/>
          <a:ext cx="0" cy="0"/>
          <a:chOff x="0" y="0"/>
          <a:chExt cx="0" cy="0"/>
        </a:xfrm>
      </p:grpSpPr>
      <p:sp>
        <p:nvSpPr>
          <p:cNvPr id="5" name="矩形 4"/>
          <p:cNvSpPr/>
          <p:nvPr/>
        </p:nvSpPr>
        <p:spPr>
          <a:xfrm>
            <a:off x="0" y="199381"/>
            <a:ext cx="8927964" cy="646331"/>
          </a:xfrm>
          <a:prstGeom prst="rect">
            <a:avLst/>
          </a:prstGeom>
          <a:effectLst/>
        </p:spPr>
        <p:txBody>
          <a:bodyPr wrap="square">
            <a:spAutoFit/>
          </a:bodyPr>
          <a:lstStyle/>
          <a:p>
            <a:pPr fontAlgn="auto">
              <a:spcBef>
                <a:spcPts val="0"/>
              </a:spcBef>
              <a:spcAft>
                <a:spcPts val="0"/>
              </a:spcAft>
              <a:defRPr/>
            </a:pPr>
            <a:r>
              <a:rPr kumimoji="0" lang="zh-TW" altLang="en-US" sz="3600" u="sng" dirty="0">
                <a:solidFill>
                  <a:schemeClr val="accent4">
                    <a:lumMod val="25000"/>
                  </a:schemeClr>
                </a:solidFill>
                <a:latin typeface="標楷體" panose="03000509000000000000" pitchFamily="65" charset="-120"/>
                <a:ea typeface="標楷體" panose="03000509000000000000" pitchFamily="65" charset="-120"/>
              </a:rPr>
              <a:t>五、</a:t>
            </a:r>
            <a:r>
              <a:rPr kumimoji="0" lang="en-US" altLang="zh-TW" sz="3600" u="sng" dirty="0" err="1">
                <a:solidFill>
                  <a:schemeClr val="accent4">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Gagné</a:t>
            </a:r>
            <a:r>
              <a:rPr kumimoji="0" lang="zh-TW" altLang="en-US" sz="3600" u="sng" dirty="0">
                <a:solidFill>
                  <a:schemeClr val="accent4">
                    <a:lumMod val="25000"/>
                  </a:schemeClr>
                </a:solidFill>
                <a:latin typeface="標楷體" panose="03000509000000000000" pitchFamily="65" charset="-120"/>
                <a:ea typeface="標楷體" panose="03000509000000000000" pitchFamily="65" charset="-120"/>
              </a:rPr>
              <a:t>的學習理論</a:t>
            </a:r>
          </a:p>
        </p:txBody>
      </p:sp>
      <p:graphicFrame>
        <p:nvGraphicFramePr>
          <p:cNvPr id="6" name="資料庫圖表 5"/>
          <p:cNvGraphicFramePr/>
          <p:nvPr>
            <p:extLst>
              <p:ext uri="{D42A27DB-BD31-4B8C-83A1-F6EECF244321}">
                <p14:modId xmlns:p14="http://schemas.microsoft.com/office/powerpoint/2010/main" val="960219746"/>
              </p:ext>
            </p:extLst>
          </p:nvPr>
        </p:nvGraphicFramePr>
        <p:xfrm>
          <a:off x="395536" y="1810615"/>
          <a:ext cx="8352928" cy="5028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504796" y="980728"/>
            <a:ext cx="4288353" cy="584775"/>
          </a:xfrm>
          <a:prstGeom prst="rect">
            <a:avLst/>
          </a:prstGeom>
        </p:spPr>
        <p:txBody>
          <a:bodyPr wrap="none">
            <a:spAutoFit/>
          </a:bodyPr>
          <a:lstStyle/>
          <a:p>
            <a:r>
              <a:rPr lang="zh-TW" altLang="en-US" sz="3200" dirty="0">
                <a:latin typeface="標楷體" panose="03000509000000000000" pitchFamily="65" charset="-120"/>
                <a:ea typeface="標楷體" panose="03000509000000000000" pitchFamily="65" charset="-120"/>
              </a:rPr>
              <a:t>（二）學習階層的概念</a:t>
            </a:r>
          </a:p>
        </p:txBody>
      </p:sp>
    </p:spTree>
    <p:extLst>
      <p:ext uri="{BB962C8B-B14F-4D97-AF65-F5344CB8AC3E}">
        <p14:creationId xmlns:p14="http://schemas.microsoft.com/office/powerpoint/2010/main" val="178351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r="-7000"/>
          </a:stretch>
        </a:blipFill>
        <a:effectLst/>
      </p:bgPr>
    </p:bg>
    <p:spTree>
      <p:nvGrpSpPr>
        <p:cNvPr id="1" name=""/>
        <p:cNvGrpSpPr/>
        <p:nvPr/>
      </p:nvGrpSpPr>
      <p:grpSpPr>
        <a:xfrm>
          <a:off x="0" y="0"/>
          <a:ext cx="0" cy="0"/>
          <a:chOff x="0" y="0"/>
          <a:chExt cx="0" cy="0"/>
        </a:xfrm>
      </p:grpSpPr>
      <p:sp>
        <p:nvSpPr>
          <p:cNvPr id="5" name="矩形 4"/>
          <p:cNvSpPr/>
          <p:nvPr/>
        </p:nvSpPr>
        <p:spPr>
          <a:xfrm>
            <a:off x="0" y="199381"/>
            <a:ext cx="8927964" cy="646331"/>
          </a:xfrm>
          <a:prstGeom prst="rect">
            <a:avLst/>
          </a:prstGeom>
          <a:effectLst/>
        </p:spPr>
        <p:txBody>
          <a:bodyPr wrap="square">
            <a:spAutoFit/>
          </a:bodyPr>
          <a:lstStyle/>
          <a:p>
            <a:pPr fontAlgn="auto">
              <a:spcBef>
                <a:spcPts val="0"/>
              </a:spcBef>
              <a:spcAft>
                <a:spcPts val="0"/>
              </a:spcAft>
              <a:defRPr/>
            </a:pPr>
            <a:r>
              <a:rPr kumimoji="0" lang="zh-TW" altLang="en-US" sz="3600" u="sng" dirty="0">
                <a:solidFill>
                  <a:schemeClr val="accent4">
                    <a:lumMod val="25000"/>
                  </a:schemeClr>
                </a:solidFill>
                <a:latin typeface="標楷體" panose="03000509000000000000" pitchFamily="65" charset="-120"/>
                <a:ea typeface="標楷體" panose="03000509000000000000" pitchFamily="65" charset="-120"/>
              </a:rPr>
              <a:t>五、</a:t>
            </a:r>
            <a:r>
              <a:rPr kumimoji="0" lang="en-US" altLang="zh-TW" sz="3600" u="sng" dirty="0" err="1">
                <a:solidFill>
                  <a:schemeClr val="accent4">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Gagné</a:t>
            </a:r>
            <a:r>
              <a:rPr kumimoji="0" lang="zh-TW" altLang="en-US" sz="3600" u="sng" dirty="0">
                <a:solidFill>
                  <a:schemeClr val="accent4">
                    <a:lumMod val="25000"/>
                  </a:schemeClr>
                </a:solidFill>
                <a:latin typeface="標楷體" panose="03000509000000000000" pitchFamily="65" charset="-120"/>
                <a:ea typeface="標楷體" panose="03000509000000000000" pitchFamily="65" charset="-120"/>
              </a:rPr>
              <a:t>的學習理論</a:t>
            </a:r>
          </a:p>
        </p:txBody>
      </p:sp>
      <p:graphicFrame>
        <p:nvGraphicFramePr>
          <p:cNvPr id="6" name="資料庫圖表 5"/>
          <p:cNvGraphicFramePr/>
          <p:nvPr>
            <p:extLst>
              <p:ext uri="{D42A27DB-BD31-4B8C-83A1-F6EECF244321}">
                <p14:modId xmlns:p14="http://schemas.microsoft.com/office/powerpoint/2010/main" val="807128397"/>
              </p:ext>
            </p:extLst>
          </p:nvPr>
        </p:nvGraphicFramePr>
        <p:xfrm>
          <a:off x="395536" y="1810615"/>
          <a:ext cx="8352928" cy="5028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504796" y="980728"/>
            <a:ext cx="4288353" cy="584775"/>
          </a:xfrm>
          <a:prstGeom prst="rect">
            <a:avLst/>
          </a:prstGeom>
        </p:spPr>
        <p:txBody>
          <a:bodyPr wrap="none">
            <a:spAutoFit/>
          </a:bodyPr>
          <a:lstStyle/>
          <a:p>
            <a:r>
              <a:rPr lang="zh-TW" altLang="en-US" sz="3200" dirty="0">
                <a:latin typeface="標楷體" panose="03000509000000000000" pitchFamily="65" charset="-120"/>
                <a:ea typeface="標楷體" panose="03000509000000000000" pitchFamily="65" charset="-120"/>
              </a:rPr>
              <a:t>（二）學習階層的概念</a:t>
            </a:r>
          </a:p>
        </p:txBody>
      </p:sp>
    </p:spTree>
    <p:extLst>
      <p:ext uri="{BB962C8B-B14F-4D97-AF65-F5344CB8AC3E}">
        <p14:creationId xmlns:p14="http://schemas.microsoft.com/office/powerpoint/2010/main" val="302736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r="-7000"/>
          </a:stretch>
        </a:blipFill>
        <a:effectLst/>
      </p:bgPr>
    </p:bg>
    <p:spTree>
      <p:nvGrpSpPr>
        <p:cNvPr id="1" name=""/>
        <p:cNvGrpSpPr/>
        <p:nvPr/>
      </p:nvGrpSpPr>
      <p:grpSpPr>
        <a:xfrm>
          <a:off x="0" y="0"/>
          <a:ext cx="0" cy="0"/>
          <a:chOff x="0" y="0"/>
          <a:chExt cx="0" cy="0"/>
        </a:xfrm>
      </p:grpSpPr>
      <p:sp>
        <p:nvSpPr>
          <p:cNvPr id="5" name="矩形 4"/>
          <p:cNvSpPr/>
          <p:nvPr/>
        </p:nvSpPr>
        <p:spPr>
          <a:xfrm>
            <a:off x="0" y="199381"/>
            <a:ext cx="8927964" cy="646331"/>
          </a:xfrm>
          <a:prstGeom prst="rect">
            <a:avLst/>
          </a:prstGeom>
          <a:effectLst/>
        </p:spPr>
        <p:txBody>
          <a:bodyPr wrap="square">
            <a:spAutoFit/>
          </a:bodyPr>
          <a:lstStyle/>
          <a:p>
            <a:pPr fontAlgn="auto">
              <a:spcBef>
                <a:spcPts val="0"/>
              </a:spcBef>
              <a:spcAft>
                <a:spcPts val="0"/>
              </a:spcAft>
              <a:defRPr/>
            </a:pPr>
            <a:r>
              <a:rPr kumimoji="0" lang="zh-TW" altLang="en-US" sz="3600" u="sng" dirty="0">
                <a:solidFill>
                  <a:schemeClr val="accent4">
                    <a:lumMod val="25000"/>
                  </a:schemeClr>
                </a:solidFill>
                <a:latin typeface="標楷體" panose="03000509000000000000" pitchFamily="65" charset="-120"/>
                <a:ea typeface="標楷體" panose="03000509000000000000" pitchFamily="65" charset="-120"/>
              </a:rPr>
              <a:t>五、</a:t>
            </a:r>
            <a:r>
              <a:rPr kumimoji="0" lang="en-US" altLang="zh-TW" sz="3600" u="sng" dirty="0" err="1">
                <a:solidFill>
                  <a:schemeClr val="accent4">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Gagné</a:t>
            </a:r>
            <a:r>
              <a:rPr kumimoji="0" lang="zh-TW" altLang="en-US" sz="3600" u="sng" dirty="0">
                <a:solidFill>
                  <a:schemeClr val="accent4">
                    <a:lumMod val="25000"/>
                  </a:schemeClr>
                </a:solidFill>
                <a:latin typeface="標楷體" panose="03000509000000000000" pitchFamily="65" charset="-120"/>
                <a:ea typeface="標楷體" panose="03000509000000000000" pitchFamily="65" charset="-120"/>
              </a:rPr>
              <a:t>的學習理論</a:t>
            </a:r>
          </a:p>
        </p:txBody>
      </p:sp>
      <p:graphicFrame>
        <p:nvGraphicFramePr>
          <p:cNvPr id="6" name="資料庫圖表 5"/>
          <p:cNvGraphicFramePr/>
          <p:nvPr>
            <p:extLst>
              <p:ext uri="{D42A27DB-BD31-4B8C-83A1-F6EECF244321}">
                <p14:modId xmlns:p14="http://schemas.microsoft.com/office/powerpoint/2010/main" val="2508376628"/>
              </p:ext>
            </p:extLst>
          </p:nvPr>
        </p:nvGraphicFramePr>
        <p:xfrm>
          <a:off x="395536" y="1810615"/>
          <a:ext cx="8352928" cy="5028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504796" y="980728"/>
            <a:ext cx="4288353" cy="584775"/>
          </a:xfrm>
          <a:prstGeom prst="rect">
            <a:avLst/>
          </a:prstGeom>
        </p:spPr>
        <p:txBody>
          <a:bodyPr wrap="none">
            <a:spAutoFit/>
          </a:bodyPr>
          <a:lstStyle/>
          <a:p>
            <a:r>
              <a:rPr lang="zh-TW" altLang="en-US" sz="3200" dirty="0">
                <a:latin typeface="標楷體" panose="03000509000000000000" pitchFamily="65" charset="-120"/>
                <a:ea typeface="標楷體" panose="03000509000000000000" pitchFamily="65" charset="-120"/>
              </a:rPr>
              <a:t>（二）學習階層的概念</a:t>
            </a:r>
          </a:p>
        </p:txBody>
      </p:sp>
    </p:spTree>
    <p:extLst>
      <p:ext uri="{BB962C8B-B14F-4D97-AF65-F5344CB8AC3E}">
        <p14:creationId xmlns:p14="http://schemas.microsoft.com/office/powerpoint/2010/main" val="390791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5" name="Rectangle 4"/>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華康隸書體W7" pitchFamily="49" charset="-120"/>
              </a:defRPr>
            </a:lvl2pPr>
            <a:lvl3pPr algn="ctr" rtl="0" eaLnBrk="0" fontAlgn="base" hangingPunct="0">
              <a:spcBef>
                <a:spcPct val="0"/>
              </a:spcBef>
              <a:spcAft>
                <a:spcPct val="0"/>
              </a:spcAft>
              <a:defRPr kumimoji="1" sz="4400">
                <a:solidFill>
                  <a:schemeClr val="tx2"/>
                </a:solidFill>
                <a:latin typeface="Times New Roman" pitchFamily="18" charset="0"/>
                <a:ea typeface="華康隸書體W7" pitchFamily="49" charset="-120"/>
              </a:defRPr>
            </a:lvl3pPr>
            <a:lvl4pPr algn="ctr" rtl="0" eaLnBrk="0" fontAlgn="base" hangingPunct="0">
              <a:spcBef>
                <a:spcPct val="0"/>
              </a:spcBef>
              <a:spcAft>
                <a:spcPct val="0"/>
              </a:spcAft>
              <a:defRPr kumimoji="1" sz="4400">
                <a:solidFill>
                  <a:schemeClr val="tx2"/>
                </a:solidFill>
                <a:latin typeface="Times New Roman" pitchFamily="18" charset="0"/>
                <a:ea typeface="華康隸書體W7" pitchFamily="49" charset="-120"/>
              </a:defRPr>
            </a:lvl4pPr>
            <a:lvl5pPr algn="ctr" rtl="0" eaLnBrk="0" fontAlgn="base" hangingPunct="0">
              <a:spcBef>
                <a:spcPct val="0"/>
              </a:spcBef>
              <a:spcAft>
                <a:spcPct val="0"/>
              </a:spcAft>
              <a:defRPr kumimoji="1" sz="4400">
                <a:solidFill>
                  <a:schemeClr val="tx2"/>
                </a:solidFill>
                <a:latin typeface="Times New Roman" pitchFamily="18" charset="0"/>
                <a:ea typeface="華康隸書體W7" pitchFamily="49" charset="-120"/>
              </a:defRPr>
            </a:lvl5pPr>
            <a:lvl6pPr marL="457200" algn="ctr" rtl="0" fontAlgn="base">
              <a:spcBef>
                <a:spcPct val="0"/>
              </a:spcBef>
              <a:spcAft>
                <a:spcPct val="0"/>
              </a:spcAft>
              <a:defRPr kumimoji="1" sz="4400">
                <a:solidFill>
                  <a:schemeClr val="tx2"/>
                </a:solidFill>
                <a:latin typeface="Times New Roman" pitchFamily="18" charset="0"/>
                <a:ea typeface="華康隸書體W7" pitchFamily="49" charset="-120"/>
              </a:defRPr>
            </a:lvl6pPr>
            <a:lvl7pPr marL="914400" algn="ctr" rtl="0" fontAlgn="base">
              <a:spcBef>
                <a:spcPct val="0"/>
              </a:spcBef>
              <a:spcAft>
                <a:spcPct val="0"/>
              </a:spcAft>
              <a:defRPr kumimoji="1" sz="4400">
                <a:solidFill>
                  <a:schemeClr val="tx2"/>
                </a:solidFill>
                <a:latin typeface="Times New Roman" pitchFamily="18" charset="0"/>
                <a:ea typeface="華康隸書體W7" pitchFamily="49" charset="-120"/>
              </a:defRPr>
            </a:lvl7pPr>
            <a:lvl8pPr marL="1371600" algn="ctr" rtl="0" fontAlgn="base">
              <a:spcBef>
                <a:spcPct val="0"/>
              </a:spcBef>
              <a:spcAft>
                <a:spcPct val="0"/>
              </a:spcAft>
              <a:defRPr kumimoji="1" sz="4400">
                <a:solidFill>
                  <a:schemeClr val="tx2"/>
                </a:solidFill>
                <a:latin typeface="Times New Roman" pitchFamily="18" charset="0"/>
                <a:ea typeface="華康隸書體W7" pitchFamily="49" charset="-120"/>
              </a:defRPr>
            </a:lvl8pPr>
            <a:lvl9pPr marL="1828800" algn="ctr" rtl="0" fontAlgn="base">
              <a:spcBef>
                <a:spcPct val="0"/>
              </a:spcBef>
              <a:spcAft>
                <a:spcPct val="0"/>
              </a:spcAft>
              <a:defRPr kumimoji="1" sz="4400">
                <a:solidFill>
                  <a:schemeClr val="tx2"/>
                </a:solidFill>
                <a:latin typeface="Times New Roman" pitchFamily="18" charset="0"/>
                <a:ea typeface="華康隸書體W7" pitchFamily="49"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4400" b="1" i="0" u="none" strike="noStrike" kern="0" cap="none" spc="0" normalizeH="0" baseline="0" noProof="0">
                <a:ln>
                  <a:noFill/>
                </a:ln>
                <a:solidFill>
                  <a:srgbClr val="000000"/>
                </a:solidFill>
                <a:effectLst/>
                <a:uLnTx/>
                <a:uFillTx/>
                <a:latin typeface="Times New Roman"/>
                <a:cs typeface="+mj-cs"/>
              </a:rPr>
              <a:t>行為主義心理學</a:t>
            </a:r>
            <a:r>
              <a:rPr kumimoji="1" lang="zh-TW" altLang="en-US" sz="4400" b="0" i="0" u="none" strike="noStrike" kern="0" cap="none" spc="0" normalizeH="0" baseline="0" noProof="0">
                <a:ln>
                  <a:noFill/>
                </a:ln>
                <a:solidFill>
                  <a:srgbClr val="000000"/>
                </a:solidFill>
                <a:effectLst/>
                <a:uLnTx/>
                <a:uFillTx/>
                <a:latin typeface="Times New Roman"/>
                <a:cs typeface="+mj-cs"/>
              </a:rPr>
              <a:t> </a:t>
            </a:r>
          </a:p>
        </p:txBody>
      </p:sp>
      <p:sp>
        <p:nvSpPr>
          <p:cNvPr id="6" name="Rectangle 5"/>
          <p:cNvSpPr>
            <a:spLocks noChangeArrowheads="1"/>
          </p:cNvSpPr>
          <p:nvPr/>
        </p:nvSpPr>
        <p:spPr bwMode="auto">
          <a:xfrm>
            <a:off x="179388" y="1940114"/>
            <a:ext cx="8713787"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152400" eaLnBrk="0" hangingPunct="0">
              <a:defRPr kumimoji="1" sz="3200" b="1">
                <a:solidFill>
                  <a:schemeClr val="tx1"/>
                </a:solidFill>
                <a:latin typeface="Times New Roman" pitchFamily="18" charset="0"/>
                <a:ea typeface="新細明體" charset="-120"/>
              </a:defRPr>
            </a:lvl1pPr>
            <a:lvl2pPr marL="742950" indent="-285750" eaLnBrk="0" hangingPunct="0">
              <a:defRPr kumimoji="1" sz="3200" b="1">
                <a:solidFill>
                  <a:schemeClr val="tx1"/>
                </a:solidFill>
                <a:latin typeface="Times New Roman" pitchFamily="18" charset="0"/>
                <a:ea typeface="新細明體" charset="-120"/>
              </a:defRPr>
            </a:lvl2pPr>
            <a:lvl3pPr marL="1143000" indent="-228600" eaLnBrk="0" hangingPunct="0">
              <a:defRPr kumimoji="1" sz="3200" b="1">
                <a:solidFill>
                  <a:schemeClr val="tx1"/>
                </a:solidFill>
                <a:latin typeface="Times New Roman" pitchFamily="18" charset="0"/>
                <a:ea typeface="新細明體" charset="-120"/>
              </a:defRPr>
            </a:lvl3pPr>
            <a:lvl4pPr marL="1600200" indent="-228600" eaLnBrk="0" hangingPunct="0">
              <a:defRPr kumimoji="1" sz="3200" b="1">
                <a:solidFill>
                  <a:schemeClr val="tx1"/>
                </a:solidFill>
                <a:latin typeface="Times New Roman" pitchFamily="18" charset="0"/>
                <a:ea typeface="新細明體" charset="-120"/>
              </a:defRPr>
            </a:lvl4pPr>
            <a:lvl5pPr marL="2057400" indent="-228600" eaLnBrk="0" hangingPunct="0">
              <a:defRPr kumimoji="1" sz="3200" b="1">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9pPr>
          </a:lstStyle>
          <a:p>
            <a:pPr marL="0" marR="0" lvl="0" indent="152400" defTabSz="914400" eaLnBrk="1" fontAlgn="auto" latinLnBrk="0" hangingPunct="1">
              <a:lnSpc>
                <a:spcPct val="100000"/>
              </a:lnSpc>
              <a:spcBef>
                <a:spcPts val="0"/>
              </a:spcBef>
              <a:spcAft>
                <a:spcPts val="0"/>
              </a:spcAft>
              <a:buClrTx/>
              <a:buSzTx/>
              <a:buFontTx/>
              <a:buNone/>
              <a:tabLst/>
              <a:defRPr/>
            </a:pPr>
            <a:r>
              <a:rPr kumimoji="1" lang="zh-TW" altLang="en-US" sz="3200" b="0" i="0" u="none" strike="noStrike" kern="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rPr>
              <a:t>行為學習論主張</a:t>
            </a:r>
          </a:p>
          <a:p>
            <a:pPr marL="0" marR="0" lvl="0" indent="152400" defTabSz="914400" eaLnBrk="1" fontAlgn="auto" latinLnBrk="0" hangingPunct="1">
              <a:lnSpc>
                <a:spcPct val="100000"/>
              </a:lnSpc>
              <a:spcBef>
                <a:spcPts val="0"/>
              </a:spcBef>
              <a:spcAft>
                <a:spcPts val="0"/>
              </a:spcAft>
              <a:buClrTx/>
              <a:buSzTx/>
              <a:buFontTx/>
              <a:buNone/>
              <a:tabLst/>
              <a:defRPr/>
            </a:pPr>
            <a:r>
              <a:rPr kumimoji="1" lang="en-US" altLang="zh-TW" sz="3200" b="0" i="0" u="none" strike="noStrike" kern="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rPr>
              <a:t>1.</a:t>
            </a:r>
            <a:r>
              <a:rPr kumimoji="1" lang="zh-TW" altLang="en-US" sz="3200" b="0" i="0" u="none" strike="noStrike" kern="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rPr>
              <a:t>將學習歷程解釋為</a:t>
            </a:r>
            <a:r>
              <a:rPr kumimoji="1" lang="zh-TW" altLang="en-US" sz="3200" b="0" i="0" u="none" strike="noStrike" kern="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rPr>
              <a:t>條件作用</a:t>
            </a:r>
            <a:r>
              <a:rPr lang="en-US" altLang="zh-TW" b="0" kern="0" dirty="0">
                <a:solidFill>
                  <a:srgbClr val="000000"/>
                </a:solidFill>
                <a:latin typeface="標楷體" panose="03000509000000000000" pitchFamily="65" charset="-120"/>
                <a:ea typeface="標楷體" panose="03000509000000000000" pitchFamily="65" charset="-120"/>
              </a:rPr>
              <a:t>/</a:t>
            </a:r>
            <a:r>
              <a:rPr kumimoji="1" lang="zh-TW" altLang="en-US" sz="3200" b="0" i="0" u="none" strike="noStrike" kern="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rPr>
              <a:t>制約作用</a:t>
            </a:r>
            <a:endParaRPr kumimoji="1" lang="en-US" altLang="zh-TW" sz="3200" b="0" i="0" u="none" strike="noStrike" kern="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endParaRPr>
          </a:p>
          <a:p>
            <a:pPr marL="0" marR="0" lvl="0" indent="152400" defTabSz="914400" eaLnBrk="1" fontAlgn="auto" latinLnBrk="0" hangingPunct="1">
              <a:lnSpc>
                <a:spcPct val="100000"/>
              </a:lnSpc>
              <a:spcBef>
                <a:spcPts val="0"/>
              </a:spcBef>
              <a:spcAft>
                <a:spcPts val="0"/>
              </a:spcAft>
              <a:buClrTx/>
              <a:buSzTx/>
              <a:buFontTx/>
              <a:buNone/>
              <a:tabLst/>
              <a:defRPr/>
            </a:pPr>
            <a:r>
              <a:rPr kumimoji="1" lang="en-US" altLang="zh-TW" sz="3200" b="0" i="0" u="none" strike="noStrike" kern="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rPr>
              <a:t>(</a:t>
            </a:r>
            <a:r>
              <a:rPr kumimoji="1" lang="zh-TW" altLang="en-US" sz="3200" b="0" i="0" u="none" strike="noStrike" kern="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rPr>
              <a:t> </a:t>
            </a:r>
            <a:r>
              <a:rPr kumimoji="1" lang="en-US" altLang="zh-TW" sz="3200" b="0" i="0" u="none" strike="noStrike" kern="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rPr>
              <a:t>conditioning)</a:t>
            </a:r>
            <a:r>
              <a:rPr kumimoji="1" lang="zh-TW" altLang="en-US" sz="3200" b="0" i="0" u="none" strike="noStrike" kern="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rPr>
              <a:t>。</a:t>
            </a:r>
          </a:p>
          <a:p>
            <a:pPr marL="0" marR="0" lvl="0" indent="152400" defTabSz="914400" eaLnBrk="1" fontAlgn="auto" latinLnBrk="0" hangingPunct="1">
              <a:lnSpc>
                <a:spcPct val="100000"/>
              </a:lnSpc>
              <a:spcBef>
                <a:spcPts val="0"/>
              </a:spcBef>
              <a:spcAft>
                <a:spcPts val="0"/>
              </a:spcAft>
              <a:buClrTx/>
              <a:buSzTx/>
              <a:buFontTx/>
              <a:buNone/>
              <a:tabLst/>
              <a:defRPr/>
            </a:pPr>
            <a:r>
              <a:rPr kumimoji="1" lang="zh-TW" altLang="en-US" sz="3200" b="0" i="0" u="none" strike="noStrike" kern="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rPr>
              <a:t>  學習：個體處於某些條件限制</a:t>
            </a:r>
            <a:r>
              <a:rPr kumimoji="1" lang="en-US" altLang="zh-TW" sz="3200" b="0" i="0" u="none" strike="noStrike" kern="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rPr>
              <a:t>(</a:t>
            </a:r>
            <a:r>
              <a:rPr kumimoji="1" lang="zh-TW" altLang="en-US" sz="3200" b="0" i="0" u="none" strike="noStrike" kern="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rPr>
              <a:t>引起反應的 	刺激情境</a:t>
            </a:r>
            <a:r>
              <a:rPr kumimoji="1" lang="en-US" altLang="zh-TW" sz="3200" b="0" i="0" u="none" strike="noStrike" kern="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rPr>
              <a:t>)</a:t>
            </a:r>
            <a:r>
              <a:rPr kumimoji="1" lang="zh-TW" altLang="en-US" sz="3200" b="0" i="0" u="none" strike="noStrike" kern="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rPr>
              <a:t>之下所產生的反應。</a:t>
            </a:r>
          </a:p>
          <a:p>
            <a:pPr marL="0" marR="0" lvl="0" indent="152400" defTabSz="914400" eaLnBrk="1" fontAlgn="auto" latinLnBrk="0" hangingPunct="1">
              <a:lnSpc>
                <a:spcPct val="100000"/>
              </a:lnSpc>
              <a:spcBef>
                <a:spcPts val="0"/>
              </a:spcBef>
              <a:spcAft>
                <a:spcPts val="0"/>
              </a:spcAft>
              <a:buClrTx/>
              <a:buSzTx/>
              <a:buFontTx/>
              <a:buNone/>
              <a:tabLst/>
              <a:defRPr/>
            </a:pPr>
            <a:endParaRPr kumimoji="1" lang="zh-TW" altLang="en-US" sz="3200" b="0" i="0" u="none" strike="noStrike" kern="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endParaRPr>
          </a:p>
          <a:p>
            <a:pPr marL="0" marR="0" lvl="0" indent="152400" defTabSz="914400" eaLnBrk="1" fontAlgn="auto" latinLnBrk="0" hangingPunct="1">
              <a:lnSpc>
                <a:spcPct val="100000"/>
              </a:lnSpc>
              <a:spcBef>
                <a:spcPts val="0"/>
              </a:spcBef>
              <a:spcAft>
                <a:spcPts val="0"/>
              </a:spcAft>
              <a:buClrTx/>
              <a:buSzTx/>
              <a:buFontTx/>
              <a:buNone/>
              <a:tabLst/>
              <a:defRPr/>
            </a:pPr>
            <a:r>
              <a:rPr kumimoji="1" lang="en-US" altLang="zh-TW" sz="3200" b="0" i="0" u="none" strike="noStrike" kern="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rPr>
              <a:t>2.</a:t>
            </a:r>
            <a:r>
              <a:rPr kumimoji="1" lang="zh-TW" altLang="en-US" sz="3200" b="0" i="0" u="none" strike="noStrike" kern="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rPr>
              <a:t>將個體學到的行為解釋為</a:t>
            </a:r>
            <a:r>
              <a:rPr kumimoji="1" lang="zh-TW" altLang="en-US" sz="3200" b="0" i="0" u="none" strike="noStrike" kern="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rPr>
              <a:t>刺激</a:t>
            </a:r>
            <a:r>
              <a:rPr kumimoji="1" lang="zh-TW" altLang="en-US" sz="3200" b="0" i="0" u="none" strike="noStrike" kern="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rPr>
              <a:t>與</a:t>
            </a:r>
            <a:r>
              <a:rPr kumimoji="1" lang="zh-TW" altLang="en-US" sz="3200" b="0" i="0" u="none" strike="noStrike" kern="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rPr>
              <a:t>反應</a:t>
            </a:r>
            <a:r>
              <a:rPr kumimoji="1" lang="zh-TW" altLang="en-US" sz="3200" b="0" i="0" u="none" strike="noStrike" kern="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rPr>
              <a:t>之間關 </a:t>
            </a:r>
          </a:p>
          <a:p>
            <a:pPr marL="0" marR="0" lvl="0" indent="152400" defTabSz="914400" eaLnBrk="1" fontAlgn="auto" latinLnBrk="0" hangingPunct="1">
              <a:lnSpc>
                <a:spcPct val="100000"/>
              </a:lnSpc>
              <a:spcBef>
                <a:spcPts val="0"/>
              </a:spcBef>
              <a:spcAft>
                <a:spcPts val="0"/>
              </a:spcAft>
              <a:buClrTx/>
              <a:buSzTx/>
              <a:buFontTx/>
              <a:buNone/>
              <a:tabLst/>
              <a:defRPr/>
            </a:pPr>
            <a:r>
              <a:rPr kumimoji="1" lang="zh-TW" altLang="en-US" sz="3200" b="0" i="0" u="none" strike="noStrike" kern="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rPr>
              <a:t>   係的聯結。</a:t>
            </a:r>
            <a:r>
              <a:rPr kumimoji="1" lang="zh-TW" altLang="en-US" sz="3200" b="1" i="0" u="none" strike="noStrike" kern="0" cap="none" spc="0" normalizeH="0" baseline="0" noProof="0" dirty="0">
                <a:ln>
                  <a:noFill/>
                </a:ln>
                <a:solidFill>
                  <a:srgbClr val="000000"/>
                </a:solidFill>
                <a:effectLst/>
                <a:uLnTx/>
                <a:uFillTx/>
                <a:latin typeface="標楷體" panose="03000509000000000000" pitchFamily="65" charset="-120"/>
                <a:ea typeface="標楷體" panose="03000509000000000000" pitchFamily="65" charset="-120"/>
              </a:rPr>
              <a:t> </a:t>
            </a:r>
          </a:p>
        </p:txBody>
      </p:sp>
    </p:spTree>
    <p:extLst>
      <p:ext uri="{BB962C8B-B14F-4D97-AF65-F5344CB8AC3E}">
        <p14:creationId xmlns:p14="http://schemas.microsoft.com/office/powerpoint/2010/main" val="26791068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r="-7000"/>
          </a:stretch>
        </a:blipFill>
        <a:effectLst/>
      </p:bgPr>
    </p:bg>
    <p:spTree>
      <p:nvGrpSpPr>
        <p:cNvPr id="1" name=""/>
        <p:cNvGrpSpPr/>
        <p:nvPr/>
      </p:nvGrpSpPr>
      <p:grpSpPr>
        <a:xfrm>
          <a:off x="0" y="0"/>
          <a:ext cx="0" cy="0"/>
          <a:chOff x="0" y="0"/>
          <a:chExt cx="0" cy="0"/>
        </a:xfrm>
      </p:grpSpPr>
      <p:sp>
        <p:nvSpPr>
          <p:cNvPr id="5" name="矩形 4"/>
          <p:cNvSpPr/>
          <p:nvPr/>
        </p:nvSpPr>
        <p:spPr>
          <a:xfrm>
            <a:off x="0" y="199381"/>
            <a:ext cx="8927964" cy="646331"/>
          </a:xfrm>
          <a:prstGeom prst="rect">
            <a:avLst/>
          </a:prstGeom>
          <a:effectLst/>
        </p:spPr>
        <p:txBody>
          <a:bodyPr wrap="square">
            <a:spAutoFit/>
          </a:bodyPr>
          <a:lstStyle/>
          <a:p>
            <a:pPr fontAlgn="auto">
              <a:spcBef>
                <a:spcPts val="0"/>
              </a:spcBef>
              <a:spcAft>
                <a:spcPts val="0"/>
              </a:spcAft>
              <a:defRPr/>
            </a:pPr>
            <a:r>
              <a:rPr kumimoji="0" lang="zh-TW" altLang="en-US" sz="3600" u="sng" dirty="0">
                <a:solidFill>
                  <a:schemeClr val="accent4">
                    <a:lumMod val="25000"/>
                  </a:schemeClr>
                </a:solidFill>
                <a:latin typeface="標楷體" panose="03000509000000000000" pitchFamily="65" charset="-120"/>
                <a:ea typeface="標楷體" panose="03000509000000000000" pitchFamily="65" charset="-120"/>
              </a:rPr>
              <a:t>五、</a:t>
            </a:r>
            <a:r>
              <a:rPr kumimoji="0" lang="en-US" altLang="zh-TW" sz="3600" u="sng" dirty="0" err="1">
                <a:solidFill>
                  <a:schemeClr val="accent4">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Gagné</a:t>
            </a:r>
            <a:r>
              <a:rPr kumimoji="0" lang="zh-TW" altLang="en-US" sz="3600" u="sng" dirty="0">
                <a:solidFill>
                  <a:schemeClr val="accent4">
                    <a:lumMod val="25000"/>
                  </a:schemeClr>
                </a:solidFill>
                <a:latin typeface="標楷體" panose="03000509000000000000" pitchFamily="65" charset="-120"/>
                <a:ea typeface="標楷體" panose="03000509000000000000" pitchFamily="65" charset="-120"/>
              </a:rPr>
              <a:t>的學習理論</a:t>
            </a:r>
          </a:p>
        </p:txBody>
      </p:sp>
      <p:graphicFrame>
        <p:nvGraphicFramePr>
          <p:cNvPr id="6" name="資料庫圖表 5"/>
          <p:cNvGraphicFramePr/>
          <p:nvPr>
            <p:extLst>
              <p:ext uri="{D42A27DB-BD31-4B8C-83A1-F6EECF244321}">
                <p14:modId xmlns:p14="http://schemas.microsoft.com/office/powerpoint/2010/main" val="3557108756"/>
              </p:ext>
            </p:extLst>
          </p:nvPr>
        </p:nvGraphicFramePr>
        <p:xfrm>
          <a:off x="395536" y="1581527"/>
          <a:ext cx="8352928" cy="5028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504796" y="980728"/>
            <a:ext cx="4288353" cy="584775"/>
          </a:xfrm>
          <a:prstGeom prst="rect">
            <a:avLst/>
          </a:prstGeom>
        </p:spPr>
        <p:txBody>
          <a:bodyPr wrap="none">
            <a:spAutoFit/>
          </a:bodyPr>
          <a:lstStyle/>
          <a:p>
            <a:r>
              <a:rPr lang="zh-TW" altLang="en-US" sz="3200" dirty="0">
                <a:latin typeface="標楷體" panose="03000509000000000000" pitchFamily="65" charset="-120"/>
                <a:ea typeface="標楷體" panose="03000509000000000000" pitchFamily="65" charset="-120"/>
              </a:rPr>
              <a:t>（二）學習階層的概念</a:t>
            </a:r>
          </a:p>
        </p:txBody>
      </p:sp>
    </p:spTree>
    <p:extLst>
      <p:ext uri="{BB962C8B-B14F-4D97-AF65-F5344CB8AC3E}">
        <p14:creationId xmlns:p14="http://schemas.microsoft.com/office/powerpoint/2010/main" val="24012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r="-7000"/>
          </a:stretch>
        </a:blipFill>
        <a:effectLst/>
      </p:bgPr>
    </p:bg>
    <p:spTree>
      <p:nvGrpSpPr>
        <p:cNvPr id="1" name=""/>
        <p:cNvGrpSpPr/>
        <p:nvPr/>
      </p:nvGrpSpPr>
      <p:grpSpPr>
        <a:xfrm>
          <a:off x="0" y="0"/>
          <a:ext cx="0" cy="0"/>
          <a:chOff x="0" y="0"/>
          <a:chExt cx="0" cy="0"/>
        </a:xfrm>
      </p:grpSpPr>
      <p:sp>
        <p:nvSpPr>
          <p:cNvPr id="5" name="矩形 4"/>
          <p:cNvSpPr/>
          <p:nvPr/>
        </p:nvSpPr>
        <p:spPr>
          <a:xfrm>
            <a:off x="0" y="199381"/>
            <a:ext cx="8927964" cy="646331"/>
          </a:xfrm>
          <a:prstGeom prst="rect">
            <a:avLst/>
          </a:prstGeom>
          <a:effectLst/>
        </p:spPr>
        <p:txBody>
          <a:bodyPr wrap="square">
            <a:spAutoFit/>
          </a:bodyPr>
          <a:lstStyle/>
          <a:p>
            <a:pPr fontAlgn="auto">
              <a:spcBef>
                <a:spcPts val="0"/>
              </a:spcBef>
              <a:spcAft>
                <a:spcPts val="0"/>
              </a:spcAft>
              <a:defRPr/>
            </a:pPr>
            <a:r>
              <a:rPr kumimoji="0" lang="zh-TW" altLang="en-US" sz="3600" u="sng" dirty="0">
                <a:solidFill>
                  <a:schemeClr val="accent4">
                    <a:lumMod val="25000"/>
                  </a:schemeClr>
                </a:solidFill>
                <a:latin typeface="標楷體" panose="03000509000000000000" pitchFamily="65" charset="-120"/>
                <a:ea typeface="標楷體" panose="03000509000000000000" pitchFamily="65" charset="-120"/>
              </a:rPr>
              <a:t>五、</a:t>
            </a:r>
            <a:r>
              <a:rPr kumimoji="0" lang="en-US" altLang="zh-TW" sz="3600" u="sng" dirty="0" err="1">
                <a:solidFill>
                  <a:schemeClr val="accent4">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Gagné</a:t>
            </a:r>
            <a:r>
              <a:rPr kumimoji="0" lang="zh-TW" altLang="en-US" sz="3600" u="sng" dirty="0">
                <a:solidFill>
                  <a:schemeClr val="accent4">
                    <a:lumMod val="25000"/>
                  </a:schemeClr>
                </a:solidFill>
                <a:latin typeface="標楷體" panose="03000509000000000000" pitchFamily="65" charset="-120"/>
                <a:ea typeface="標楷體" panose="03000509000000000000" pitchFamily="65" charset="-120"/>
              </a:rPr>
              <a:t>的學習理論</a:t>
            </a:r>
          </a:p>
        </p:txBody>
      </p:sp>
      <p:graphicFrame>
        <p:nvGraphicFramePr>
          <p:cNvPr id="6" name="資料庫圖表 5"/>
          <p:cNvGraphicFramePr/>
          <p:nvPr>
            <p:extLst>
              <p:ext uri="{D42A27DB-BD31-4B8C-83A1-F6EECF244321}">
                <p14:modId xmlns:p14="http://schemas.microsoft.com/office/powerpoint/2010/main" val="261076082"/>
              </p:ext>
            </p:extLst>
          </p:nvPr>
        </p:nvGraphicFramePr>
        <p:xfrm>
          <a:off x="395536" y="1916832"/>
          <a:ext cx="8352928" cy="5028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504796" y="1052736"/>
            <a:ext cx="4288353" cy="584775"/>
          </a:xfrm>
          <a:prstGeom prst="rect">
            <a:avLst/>
          </a:prstGeom>
        </p:spPr>
        <p:txBody>
          <a:bodyPr wrap="none">
            <a:spAutoFit/>
          </a:bodyPr>
          <a:lstStyle/>
          <a:p>
            <a:r>
              <a:rPr lang="zh-TW" altLang="en-US" sz="3200" dirty="0">
                <a:latin typeface="標楷體" panose="03000509000000000000" pitchFamily="65" charset="-120"/>
                <a:ea typeface="標楷體" panose="03000509000000000000" pitchFamily="65" charset="-120"/>
              </a:rPr>
              <a:t>（二）學習階層的概念</a:t>
            </a:r>
          </a:p>
        </p:txBody>
      </p:sp>
    </p:spTree>
    <p:extLst>
      <p:ext uri="{BB962C8B-B14F-4D97-AF65-F5344CB8AC3E}">
        <p14:creationId xmlns:p14="http://schemas.microsoft.com/office/powerpoint/2010/main" val="8998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r="-7000"/>
          </a:stretch>
        </a:blipFill>
        <a:effectLst/>
      </p:bgPr>
    </p:bg>
    <p:spTree>
      <p:nvGrpSpPr>
        <p:cNvPr id="1" name=""/>
        <p:cNvGrpSpPr/>
        <p:nvPr/>
      </p:nvGrpSpPr>
      <p:grpSpPr>
        <a:xfrm>
          <a:off x="0" y="0"/>
          <a:ext cx="0" cy="0"/>
          <a:chOff x="0" y="0"/>
          <a:chExt cx="0" cy="0"/>
        </a:xfrm>
      </p:grpSpPr>
      <p:sp>
        <p:nvSpPr>
          <p:cNvPr id="5" name="矩形 4"/>
          <p:cNvSpPr/>
          <p:nvPr/>
        </p:nvSpPr>
        <p:spPr>
          <a:xfrm>
            <a:off x="0" y="199381"/>
            <a:ext cx="8927964" cy="646331"/>
          </a:xfrm>
          <a:prstGeom prst="rect">
            <a:avLst/>
          </a:prstGeom>
          <a:effectLst/>
        </p:spPr>
        <p:txBody>
          <a:bodyPr wrap="square">
            <a:spAutoFit/>
          </a:bodyPr>
          <a:lstStyle/>
          <a:p>
            <a:pPr fontAlgn="auto">
              <a:spcBef>
                <a:spcPts val="0"/>
              </a:spcBef>
              <a:spcAft>
                <a:spcPts val="0"/>
              </a:spcAft>
              <a:defRPr/>
            </a:pPr>
            <a:r>
              <a:rPr kumimoji="0" lang="zh-TW" altLang="en-US" sz="3600" u="sng" dirty="0">
                <a:solidFill>
                  <a:schemeClr val="accent4">
                    <a:lumMod val="25000"/>
                  </a:schemeClr>
                </a:solidFill>
                <a:latin typeface="標楷體" panose="03000509000000000000" pitchFamily="65" charset="-120"/>
                <a:ea typeface="標楷體" panose="03000509000000000000" pitchFamily="65" charset="-120"/>
              </a:rPr>
              <a:t>五、</a:t>
            </a:r>
            <a:r>
              <a:rPr kumimoji="0" lang="en-US" altLang="zh-TW" sz="3600" u="sng" dirty="0" err="1">
                <a:solidFill>
                  <a:schemeClr val="accent4">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Gagné</a:t>
            </a:r>
            <a:r>
              <a:rPr kumimoji="0" lang="zh-TW" altLang="en-US" sz="3600" u="sng" dirty="0">
                <a:solidFill>
                  <a:schemeClr val="accent4">
                    <a:lumMod val="25000"/>
                  </a:schemeClr>
                </a:solidFill>
                <a:latin typeface="標楷體" panose="03000509000000000000" pitchFamily="65" charset="-120"/>
                <a:ea typeface="標楷體" panose="03000509000000000000" pitchFamily="65" charset="-120"/>
              </a:rPr>
              <a:t>的學習理論</a:t>
            </a:r>
          </a:p>
        </p:txBody>
      </p:sp>
      <p:graphicFrame>
        <p:nvGraphicFramePr>
          <p:cNvPr id="6" name="資料庫圖表 5"/>
          <p:cNvGraphicFramePr/>
          <p:nvPr>
            <p:extLst>
              <p:ext uri="{D42A27DB-BD31-4B8C-83A1-F6EECF244321}">
                <p14:modId xmlns:p14="http://schemas.microsoft.com/office/powerpoint/2010/main" val="4133493221"/>
              </p:ext>
            </p:extLst>
          </p:nvPr>
        </p:nvGraphicFramePr>
        <p:xfrm>
          <a:off x="395536" y="2132856"/>
          <a:ext cx="8352928" cy="4104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516896" y="1164951"/>
            <a:ext cx="4288353" cy="584775"/>
          </a:xfrm>
          <a:prstGeom prst="rect">
            <a:avLst/>
          </a:prstGeom>
        </p:spPr>
        <p:txBody>
          <a:bodyPr wrap="none">
            <a:spAutoFit/>
          </a:bodyPr>
          <a:lstStyle/>
          <a:p>
            <a:r>
              <a:rPr lang="zh-TW" altLang="en-US" sz="3200" dirty="0">
                <a:latin typeface="標楷體" panose="03000509000000000000" pitchFamily="65" charset="-120"/>
                <a:ea typeface="標楷體" panose="03000509000000000000" pitchFamily="65" charset="-120"/>
              </a:rPr>
              <a:t>（二）學習階層的概念</a:t>
            </a:r>
          </a:p>
        </p:txBody>
      </p:sp>
    </p:spTree>
    <p:extLst>
      <p:ext uri="{BB962C8B-B14F-4D97-AF65-F5344CB8AC3E}">
        <p14:creationId xmlns:p14="http://schemas.microsoft.com/office/powerpoint/2010/main" val="246576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r="-7000"/>
          </a:stretch>
        </a:blipFill>
        <a:effectLst/>
      </p:bgPr>
    </p:bg>
    <p:spTree>
      <p:nvGrpSpPr>
        <p:cNvPr id="1" name=""/>
        <p:cNvGrpSpPr/>
        <p:nvPr/>
      </p:nvGrpSpPr>
      <p:grpSpPr>
        <a:xfrm>
          <a:off x="0" y="0"/>
          <a:ext cx="0" cy="0"/>
          <a:chOff x="0" y="0"/>
          <a:chExt cx="0" cy="0"/>
        </a:xfrm>
      </p:grpSpPr>
      <p:sp>
        <p:nvSpPr>
          <p:cNvPr id="5" name="矩形 4"/>
          <p:cNvSpPr/>
          <p:nvPr/>
        </p:nvSpPr>
        <p:spPr>
          <a:xfrm>
            <a:off x="0" y="199381"/>
            <a:ext cx="8927964" cy="646331"/>
          </a:xfrm>
          <a:prstGeom prst="rect">
            <a:avLst/>
          </a:prstGeom>
          <a:effectLst/>
        </p:spPr>
        <p:txBody>
          <a:bodyPr wrap="square">
            <a:spAutoFit/>
          </a:bodyPr>
          <a:lstStyle/>
          <a:p>
            <a:pPr fontAlgn="auto">
              <a:spcBef>
                <a:spcPts val="0"/>
              </a:spcBef>
              <a:spcAft>
                <a:spcPts val="0"/>
              </a:spcAft>
              <a:defRPr/>
            </a:pPr>
            <a:r>
              <a:rPr kumimoji="0" lang="zh-TW" altLang="en-US" sz="3600" u="sng" dirty="0">
                <a:solidFill>
                  <a:schemeClr val="accent4">
                    <a:lumMod val="25000"/>
                  </a:schemeClr>
                </a:solidFill>
                <a:latin typeface="標楷體" panose="03000509000000000000" pitchFamily="65" charset="-120"/>
                <a:ea typeface="標楷體" panose="03000509000000000000" pitchFamily="65" charset="-120"/>
              </a:rPr>
              <a:t>五、</a:t>
            </a:r>
            <a:r>
              <a:rPr kumimoji="0" lang="en-US" altLang="zh-TW" sz="3600" u="sng" dirty="0" err="1">
                <a:solidFill>
                  <a:schemeClr val="accent4">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Gagné</a:t>
            </a:r>
            <a:r>
              <a:rPr kumimoji="0" lang="zh-TW" altLang="en-US" sz="3600" u="sng" dirty="0">
                <a:solidFill>
                  <a:schemeClr val="accent4">
                    <a:lumMod val="25000"/>
                  </a:schemeClr>
                </a:solidFill>
                <a:latin typeface="標楷體" panose="03000509000000000000" pitchFamily="65" charset="-120"/>
                <a:ea typeface="標楷體" panose="03000509000000000000" pitchFamily="65" charset="-120"/>
              </a:rPr>
              <a:t>的學習理論</a:t>
            </a:r>
          </a:p>
        </p:txBody>
      </p:sp>
      <p:sp>
        <p:nvSpPr>
          <p:cNvPr id="4" name="矩形 3"/>
          <p:cNvSpPr/>
          <p:nvPr/>
        </p:nvSpPr>
        <p:spPr>
          <a:xfrm>
            <a:off x="516895" y="1052736"/>
            <a:ext cx="6340197" cy="584775"/>
          </a:xfrm>
          <a:prstGeom prst="rect">
            <a:avLst/>
          </a:prstGeom>
        </p:spPr>
        <p:txBody>
          <a:bodyPr wrap="none">
            <a:spAutoFit/>
          </a:bodyPr>
          <a:lstStyle/>
          <a:p>
            <a:r>
              <a:rPr lang="zh-TW" altLang="en-US" sz="3200" dirty="0">
                <a:latin typeface="標楷體" panose="03000509000000000000" pitchFamily="65" charset="-120"/>
                <a:ea typeface="標楷體" panose="03000509000000000000" pitchFamily="65" charset="-120"/>
              </a:rPr>
              <a:t>（三）教學事件與學習條件的概念</a:t>
            </a:r>
          </a:p>
        </p:txBody>
      </p:sp>
      <p:sp>
        <p:nvSpPr>
          <p:cNvPr id="2" name="矩形 1"/>
          <p:cNvSpPr/>
          <p:nvPr/>
        </p:nvSpPr>
        <p:spPr>
          <a:xfrm>
            <a:off x="526895" y="1772815"/>
            <a:ext cx="8055774" cy="2492990"/>
          </a:xfrm>
          <a:prstGeom prst="rect">
            <a:avLst/>
          </a:prstGeom>
          <a:scene3d>
            <a:camera prst="orthographicFront"/>
            <a:lightRig rig="threePt" dir="t"/>
          </a:scene3d>
          <a:sp3d>
            <a:bevelT w="139700" h="139700" prst="divot"/>
          </a:sp3d>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Wingdings" panose="05000000000000000000" pitchFamily="2" charset="2"/>
              <a:buChar char="Ø"/>
            </a:pPr>
            <a:r>
              <a:rPr lang="en-US" altLang="zh-TW" sz="2600" dirty="0" err="1">
                <a:latin typeface="Times New Roman" panose="02020603050405020304" pitchFamily="18" charset="0"/>
                <a:ea typeface="標楷體" panose="03000509000000000000" pitchFamily="65" charset="-120"/>
                <a:cs typeface="Times New Roman" panose="02020603050405020304" pitchFamily="18" charset="0"/>
              </a:rPr>
              <a:t>Gagné</a:t>
            </a:r>
            <a:r>
              <a:rPr lang="zh-TW" altLang="en-US" sz="2600" dirty="0">
                <a:latin typeface="標楷體" panose="03000509000000000000" pitchFamily="65" charset="-120"/>
                <a:ea typeface="標楷體" panose="03000509000000000000" pitchFamily="65" charset="-120"/>
              </a:rPr>
              <a:t>指出一旦我們知道一個人將要學習一種概念，我們就會知道某些條件存在於學習及外在的環境裡，才會產生學習。這些必要的學習條件並沒有因人或學科而改變。</a:t>
            </a:r>
            <a:endParaRPr lang="en-US" altLang="zh-TW" sz="2600" dirty="0">
              <a:latin typeface="標楷體" panose="03000509000000000000" pitchFamily="65" charset="-120"/>
              <a:ea typeface="標楷體" panose="03000509000000000000" pitchFamily="65" charset="-120"/>
            </a:endParaRPr>
          </a:p>
          <a:p>
            <a:pPr marL="285750" indent="-285750">
              <a:buFont typeface="Wingdings" panose="05000000000000000000" pitchFamily="2" charset="2"/>
              <a:buChar char="Ø"/>
            </a:pPr>
            <a:r>
              <a:rPr lang="zh-TW" altLang="en-US" sz="2600" dirty="0">
                <a:latin typeface="標楷體" panose="03000509000000000000" pitchFamily="65" charset="-120"/>
                <a:ea typeface="標楷體" panose="03000509000000000000" pitchFamily="65" charset="-120"/>
              </a:rPr>
              <a:t>學習數學概念的心理條件與學習文法概念所需的心理條件是並行不悖的。</a:t>
            </a:r>
          </a:p>
        </p:txBody>
      </p:sp>
      <p:graphicFrame>
        <p:nvGraphicFramePr>
          <p:cNvPr id="7" name="資料庫圖表 6"/>
          <p:cNvGraphicFramePr/>
          <p:nvPr>
            <p:extLst>
              <p:ext uri="{D42A27DB-BD31-4B8C-83A1-F6EECF244321}">
                <p14:modId xmlns:p14="http://schemas.microsoft.com/office/powerpoint/2010/main" val="3326461810"/>
              </p:ext>
            </p:extLst>
          </p:nvPr>
        </p:nvGraphicFramePr>
        <p:xfrm>
          <a:off x="558338" y="4005064"/>
          <a:ext cx="7992888" cy="2852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656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Graphic spid="7" grpId="0">
        <p:bldAsOne/>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dirty="0"/>
          </a:p>
        </p:txBody>
      </p:sp>
      <p:graphicFrame>
        <p:nvGraphicFramePr>
          <p:cNvPr id="5" name="資料庫圖表 4"/>
          <p:cNvGraphicFramePr/>
          <p:nvPr>
            <p:extLst>
              <p:ext uri="{D42A27DB-BD31-4B8C-83A1-F6EECF244321}">
                <p14:modId xmlns:p14="http://schemas.microsoft.com/office/powerpoint/2010/main" val="1933374222"/>
              </p:ext>
            </p:extLst>
          </p:nvPr>
        </p:nvGraphicFramePr>
        <p:xfrm>
          <a:off x="251520" y="87015"/>
          <a:ext cx="7992888" cy="2852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834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r="-7000"/>
          </a:stretch>
        </a:blipFill>
        <a:effectLst/>
      </p:bgPr>
    </p:bg>
    <p:spTree>
      <p:nvGrpSpPr>
        <p:cNvPr id="1" name=""/>
        <p:cNvGrpSpPr/>
        <p:nvPr/>
      </p:nvGrpSpPr>
      <p:grpSpPr>
        <a:xfrm>
          <a:off x="0" y="0"/>
          <a:ext cx="0" cy="0"/>
          <a:chOff x="0" y="0"/>
          <a:chExt cx="0" cy="0"/>
        </a:xfrm>
      </p:grpSpPr>
      <p:sp>
        <p:nvSpPr>
          <p:cNvPr id="5" name="矩形 4"/>
          <p:cNvSpPr/>
          <p:nvPr/>
        </p:nvSpPr>
        <p:spPr>
          <a:xfrm>
            <a:off x="0" y="199381"/>
            <a:ext cx="8927964" cy="646331"/>
          </a:xfrm>
          <a:prstGeom prst="rect">
            <a:avLst/>
          </a:prstGeom>
          <a:effectLst/>
        </p:spPr>
        <p:txBody>
          <a:bodyPr wrap="square">
            <a:spAutoFit/>
          </a:bodyPr>
          <a:lstStyle/>
          <a:p>
            <a:pPr fontAlgn="auto">
              <a:spcBef>
                <a:spcPts val="0"/>
              </a:spcBef>
              <a:spcAft>
                <a:spcPts val="0"/>
              </a:spcAft>
              <a:defRPr/>
            </a:pPr>
            <a:r>
              <a:rPr kumimoji="0" lang="zh-TW" altLang="en-US" sz="3600" u="sng" dirty="0">
                <a:solidFill>
                  <a:schemeClr val="accent4">
                    <a:lumMod val="25000"/>
                  </a:schemeClr>
                </a:solidFill>
                <a:latin typeface="標楷體" panose="03000509000000000000" pitchFamily="65" charset="-120"/>
                <a:ea typeface="標楷體" panose="03000509000000000000" pitchFamily="65" charset="-120"/>
              </a:rPr>
              <a:t>五、</a:t>
            </a:r>
            <a:r>
              <a:rPr kumimoji="0" lang="en-US" altLang="zh-TW" sz="3600" u="sng" dirty="0" err="1">
                <a:solidFill>
                  <a:schemeClr val="accent4">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Gagné</a:t>
            </a:r>
            <a:r>
              <a:rPr kumimoji="0" lang="zh-TW" altLang="en-US" sz="3600" u="sng" dirty="0">
                <a:solidFill>
                  <a:schemeClr val="accent4">
                    <a:lumMod val="25000"/>
                  </a:schemeClr>
                </a:solidFill>
                <a:latin typeface="標楷體" panose="03000509000000000000" pitchFamily="65" charset="-120"/>
                <a:ea typeface="標楷體" panose="03000509000000000000" pitchFamily="65" charset="-120"/>
              </a:rPr>
              <a:t>的學習理論</a:t>
            </a:r>
          </a:p>
        </p:txBody>
      </p:sp>
      <p:sp>
        <p:nvSpPr>
          <p:cNvPr id="4" name="矩形 3"/>
          <p:cNvSpPr/>
          <p:nvPr/>
        </p:nvSpPr>
        <p:spPr>
          <a:xfrm>
            <a:off x="516895" y="1052736"/>
            <a:ext cx="6340197" cy="584775"/>
          </a:xfrm>
          <a:prstGeom prst="rect">
            <a:avLst/>
          </a:prstGeom>
        </p:spPr>
        <p:txBody>
          <a:bodyPr wrap="none">
            <a:spAutoFit/>
          </a:bodyPr>
          <a:lstStyle/>
          <a:p>
            <a:r>
              <a:rPr lang="zh-TW" altLang="en-US" sz="3200" dirty="0">
                <a:latin typeface="標楷體" panose="03000509000000000000" pitchFamily="65" charset="-120"/>
                <a:ea typeface="標楷體" panose="03000509000000000000" pitchFamily="65" charset="-120"/>
              </a:rPr>
              <a:t>（三）教學事件與學習條件的概念</a:t>
            </a:r>
          </a:p>
        </p:txBody>
      </p:sp>
      <p:graphicFrame>
        <p:nvGraphicFramePr>
          <p:cNvPr id="6" name="資料庫圖表 5"/>
          <p:cNvGraphicFramePr/>
          <p:nvPr>
            <p:extLst>
              <p:ext uri="{D42A27DB-BD31-4B8C-83A1-F6EECF244321}">
                <p14:modId xmlns:p14="http://schemas.microsoft.com/office/powerpoint/2010/main" val="1679696465"/>
              </p:ext>
            </p:extLst>
          </p:nvPr>
        </p:nvGraphicFramePr>
        <p:xfrm>
          <a:off x="169820" y="1772816"/>
          <a:ext cx="8748464"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629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3">
            <a:alphaModFix amt="35000"/>
            <a:lum/>
          </a:blip>
          <a:srcRect/>
          <a:stretch>
            <a:fillRect r="-7000"/>
          </a:stretch>
        </a:blipFill>
        <a:effectLst/>
      </p:bgPr>
    </p:bg>
    <p:spTree>
      <p:nvGrpSpPr>
        <p:cNvPr id="1" name=""/>
        <p:cNvGrpSpPr/>
        <p:nvPr/>
      </p:nvGrpSpPr>
      <p:grpSpPr>
        <a:xfrm>
          <a:off x="0" y="0"/>
          <a:ext cx="0" cy="0"/>
          <a:chOff x="0" y="0"/>
          <a:chExt cx="0" cy="0"/>
        </a:xfrm>
      </p:grpSpPr>
      <p:sp>
        <p:nvSpPr>
          <p:cNvPr id="5" name="矩形 4"/>
          <p:cNvSpPr/>
          <p:nvPr/>
        </p:nvSpPr>
        <p:spPr>
          <a:xfrm>
            <a:off x="0" y="199381"/>
            <a:ext cx="8927964" cy="646331"/>
          </a:xfrm>
          <a:prstGeom prst="rect">
            <a:avLst/>
          </a:prstGeom>
          <a:effectLst/>
        </p:spPr>
        <p:txBody>
          <a:bodyPr wrap="square">
            <a:spAutoFit/>
          </a:bodyPr>
          <a:lstStyle/>
          <a:p>
            <a:pPr fontAlgn="auto">
              <a:spcBef>
                <a:spcPts val="0"/>
              </a:spcBef>
              <a:spcAft>
                <a:spcPts val="0"/>
              </a:spcAft>
              <a:defRPr/>
            </a:pPr>
            <a:r>
              <a:rPr kumimoji="0" lang="zh-TW" altLang="en-US" sz="3600" u="sng" dirty="0">
                <a:solidFill>
                  <a:schemeClr val="accent4">
                    <a:lumMod val="25000"/>
                  </a:schemeClr>
                </a:solidFill>
                <a:latin typeface="標楷體" panose="03000509000000000000" pitchFamily="65" charset="-120"/>
                <a:ea typeface="標楷體" panose="03000509000000000000" pitchFamily="65" charset="-120"/>
              </a:rPr>
              <a:t>五、</a:t>
            </a:r>
            <a:r>
              <a:rPr kumimoji="0" lang="en-US" altLang="zh-TW" sz="3600" u="sng" dirty="0" err="1">
                <a:solidFill>
                  <a:schemeClr val="accent4">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Gagné</a:t>
            </a:r>
            <a:r>
              <a:rPr kumimoji="0" lang="zh-TW" altLang="en-US" sz="3600" u="sng" dirty="0">
                <a:solidFill>
                  <a:schemeClr val="accent4">
                    <a:lumMod val="25000"/>
                  </a:schemeClr>
                </a:solidFill>
                <a:latin typeface="標楷體" panose="03000509000000000000" pitchFamily="65" charset="-120"/>
                <a:ea typeface="標楷體" panose="03000509000000000000" pitchFamily="65" charset="-120"/>
              </a:rPr>
              <a:t>的學習理論</a:t>
            </a:r>
          </a:p>
        </p:txBody>
      </p:sp>
      <p:sp>
        <p:nvSpPr>
          <p:cNvPr id="4" name="矩形 3"/>
          <p:cNvSpPr/>
          <p:nvPr/>
        </p:nvSpPr>
        <p:spPr>
          <a:xfrm>
            <a:off x="516895" y="1052736"/>
            <a:ext cx="6340197" cy="584775"/>
          </a:xfrm>
          <a:prstGeom prst="rect">
            <a:avLst/>
          </a:prstGeom>
        </p:spPr>
        <p:txBody>
          <a:bodyPr wrap="none">
            <a:spAutoFit/>
          </a:bodyPr>
          <a:lstStyle/>
          <a:p>
            <a:r>
              <a:rPr lang="zh-TW" altLang="en-US" sz="3200" dirty="0">
                <a:latin typeface="標楷體" panose="03000509000000000000" pitchFamily="65" charset="-120"/>
                <a:ea typeface="標楷體" panose="03000509000000000000" pitchFamily="65" charset="-120"/>
              </a:rPr>
              <a:t>（三）教學事件與學習條件的概念</a:t>
            </a:r>
          </a:p>
        </p:txBody>
      </p:sp>
      <p:graphicFrame>
        <p:nvGraphicFramePr>
          <p:cNvPr id="3" name="資料庫圖表 2"/>
          <p:cNvGraphicFramePr/>
          <p:nvPr>
            <p:extLst>
              <p:ext uri="{D42A27DB-BD31-4B8C-83A1-F6EECF244321}">
                <p14:modId xmlns:p14="http://schemas.microsoft.com/office/powerpoint/2010/main" val="1405360555"/>
              </p:ext>
            </p:extLst>
          </p:nvPr>
        </p:nvGraphicFramePr>
        <p:xfrm>
          <a:off x="1331640" y="1772816"/>
          <a:ext cx="7596324" cy="48245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2043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9512" y="-142355"/>
            <a:ext cx="8435280" cy="1143000"/>
          </a:xfrm>
        </p:spPr>
        <p:txBody>
          <a:bodyPr/>
          <a:lstStyle/>
          <a:p>
            <a:r>
              <a:rPr lang="zh-TW" altLang="en-US" sz="3000" dirty="0"/>
              <a:t>內在學習歷程與其相對應的外在教學活動</a:t>
            </a: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031928214"/>
              </p:ext>
            </p:extLst>
          </p:nvPr>
        </p:nvGraphicFramePr>
        <p:xfrm>
          <a:off x="251520" y="620689"/>
          <a:ext cx="8640961" cy="6349919"/>
        </p:xfrm>
        <a:graphic>
          <a:graphicData uri="http://schemas.openxmlformats.org/drawingml/2006/table">
            <a:tbl>
              <a:tblPr firstRow="1" firstCol="1" bandRow="1"/>
              <a:tblGrid>
                <a:gridCol w="2448272">
                  <a:extLst>
                    <a:ext uri="{9D8B030D-6E8A-4147-A177-3AD203B41FA5}">
                      <a16:colId xmlns:a16="http://schemas.microsoft.com/office/drawing/2014/main" val="1767682763"/>
                    </a:ext>
                  </a:extLst>
                </a:gridCol>
                <a:gridCol w="2685253">
                  <a:extLst>
                    <a:ext uri="{9D8B030D-6E8A-4147-A177-3AD203B41FA5}">
                      <a16:colId xmlns:a16="http://schemas.microsoft.com/office/drawing/2014/main" val="2336781347"/>
                    </a:ext>
                  </a:extLst>
                </a:gridCol>
                <a:gridCol w="3507436">
                  <a:extLst>
                    <a:ext uri="{9D8B030D-6E8A-4147-A177-3AD203B41FA5}">
                      <a16:colId xmlns:a16="http://schemas.microsoft.com/office/drawing/2014/main" val="342025990"/>
                    </a:ext>
                  </a:extLst>
                </a:gridCol>
              </a:tblGrid>
              <a:tr h="294563">
                <a:tc>
                  <a:txBody>
                    <a:bodyPr/>
                    <a:lstStyle/>
                    <a:p>
                      <a:pPr>
                        <a:spcAft>
                          <a:spcPts val="0"/>
                        </a:spcAft>
                      </a:pPr>
                      <a:r>
                        <a:rPr lang="zh-TW" sz="2000" kern="100" dirty="0">
                          <a:solidFill>
                            <a:srgbClr val="7030A0"/>
                          </a:solidFill>
                          <a:effectLst/>
                          <a:latin typeface="Calibri" panose="020F0502020204030204" pitchFamily="34" charset="0"/>
                          <a:ea typeface="標楷體" panose="03000509000000000000" pitchFamily="65" charset="-120"/>
                          <a:cs typeface="Times New Roman" panose="02020603050405020304" pitchFamily="18" charset="0"/>
                        </a:rPr>
                        <a:t>內在學習歷程</a:t>
                      </a:r>
                      <a:endParaRPr lang="zh-TW" sz="2000" kern="100" dirty="0">
                        <a:solidFill>
                          <a:srgbClr val="7030A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2861" marR="6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sz="2000" kern="100" dirty="0">
                          <a:solidFill>
                            <a:srgbClr val="7030A0"/>
                          </a:solidFill>
                          <a:effectLst/>
                          <a:latin typeface="Calibri" panose="020F0502020204030204" pitchFamily="34" charset="0"/>
                          <a:ea typeface="標楷體" panose="03000509000000000000" pitchFamily="65" charset="-120"/>
                          <a:cs typeface="Times New Roman" panose="02020603050405020304" pitchFamily="18" charset="0"/>
                        </a:rPr>
                        <a:t>外在教學活動</a:t>
                      </a:r>
                      <a:endParaRPr lang="zh-TW" sz="2000" kern="100" dirty="0">
                        <a:solidFill>
                          <a:srgbClr val="7030A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2861" marR="6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HK" sz="2000" kern="100" dirty="0">
                          <a:solidFill>
                            <a:srgbClr val="7030A0"/>
                          </a:solidFill>
                          <a:effectLst/>
                          <a:latin typeface="Calibri" panose="020F0502020204030204" pitchFamily="34" charset="0"/>
                          <a:ea typeface="標楷體" panose="03000509000000000000" pitchFamily="65" charset="-120"/>
                          <a:cs typeface="Times New Roman" panose="02020603050405020304" pitchFamily="18" charset="0"/>
                        </a:rPr>
                        <a:t>實例</a:t>
                      </a:r>
                      <a:endParaRPr lang="zh-TW" sz="2000" kern="100" dirty="0">
                        <a:solidFill>
                          <a:srgbClr val="7030A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2861" marR="6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0193455"/>
                  </a:ext>
                </a:extLst>
              </a:tr>
              <a:tr h="883689">
                <a:tc>
                  <a:txBody>
                    <a:bodyPr/>
                    <a:lstStyle/>
                    <a:p>
                      <a:pPr>
                        <a:spcAft>
                          <a:spcPts val="0"/>
                        </a:spcAft>
                      </a:pPr>
                      <a:r>
                        <a:rPr lang="zh-TW" sz="2000" kern="100" dirty="0">
                          <a:solidFill>
                            <a:srgbClr val="000000"/>
                          </a:solidFill>
                          <a:effectLst/>
                          <a:latin typeface="Calibri" panose="020F0502020204030204" pitchFamily="34" charset="0"/>
                          <a:ea typeface="標楷體" panose="03000509000000000000" pitchFamily="65" charset="-120"/>
                          <a:cs typeface="Times New Roman" panose="02020603050405020304" pitchFamily="18" charset="0"/>
                        </a:rPr>
                        <a:t>　</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altLang="zh-TW" sz="2000" kern="100" dirty="0">
                          <a:solidFill>
                            <a:srgbClr val="000000"/>
                          </a:solidFill>
                          <a:effectLst/>
                          <a:latin typeface="標楷體" panose="03000509000000000000" pitchFamily="65" charset="-120"/>
                          <a:ea typeface="+mn-ea"/>
                          <a:cs typeface="Times New Roman" panose="02020603050405020304" pitchFamily="18" charset="0"/>
                        </a:rPr>
                        <a:t>(1)</a:t>
                      </a:r>
                      <a:r>
                        <a:rPr lang="zh-TW" altLang="en-US" sz="2000" kern="100" dirty="0">
                          <a:solidFill>
                            <a:srgbClr val="000000"/>
                          </a:solidFill>
                          <a:effectLst/>
                          <a:latin typeface="標楷體" panose="03000509000000000000" pitchFamily="65" charset="-120"/>
                          <a:ea typeface="+mn-ea"/>
                          <a:cs typeface="Times New Roman" panose="02020603050405020304" pitchFamily="18" charset="0"/>
                        </a:rPr>
                        <a:t>注意力警覺</a:t>
                      </a:r>
                    </a:p>
                  </a:txBody>
                  <a:tcPr marL="62861" marR="6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000" kern="100" dirty="0">
                          <a:solidFill>
                            <a:srgbClr val="FF0000"/>
                          </a:solidFill>
                          <a:effectLst/>
                          <a:latin typeface="標楷體" panose="03000509000000000000" pitchFamily="65" charset="-120"/>
                          <a:ea typeface="新細明體" panose="02020500000000000000" pitchFamily="18" charset="-120"/>
                          <a:cs typeface="Times New Roman" panose="02020603050405020304" pitchFamily="18" charset="0"/>
                        </a:rPr>
                        <a:t> </a:t>
                      </a:r>
                      <a:r>
                        <a:rPr lang="zh-TW" altLang="en-US" sz="2000" kern="100" dirty="0">
                          <a:solidFill>
                            <a:srgbClr val="FF0000"/>
                          </a:solidFill>
                          <a:effectLst/>
                          <a:latin typeface="標楷體" panose="03000509000000000000" pitchFamily="65" charset="-120"/>
                          <a:ea typeface="+mn-ea"/>
                          <a:cs typeface="Times New Roman" panose="02020603050405020304" pitchFamily="18" charset="0"/>
                        </a:rPr>
                        <a:t>引起注意</a:t>
                      </a:r>
                    </a:p>
                    <a:p>
                      <a:pPr>
                        <a:spcAft>
                          <a:spcPts val="0"/>
                        </a:spcAft>
                      </a:pPr>
                      <a:endParaRPr lang="zh-TW" sz="20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2861" marR="628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sz="2000" kern="100" dirty="0">
                          <a:solidFill>
                            <a:srgbClr val="000000"/>
                          </a:solidFill>
                          <a:effectLst/>
                          <a:latin typeface="Calibri" panose="020F0502020204030204" pitchFamily="34" charset="0"/>
                          <a:ea typeface="標楷體" panose="03000509000000000000" pitchFamily="65" charset="-120"/>
                          <a:cs typeface="Times New Roman" panose="02020603050405020304" pitchFamily="18" charset="0"/>
                        </a:rPr>
                        <a:t>使用突然的刺激</a:t>
                      </a:r>
                      <a:r>
                        <a:rPr lang="en-US" sz="2000" kern="100" dirty="0">
                          <a:solidFill>
                            <a:srgbClr val="000000"/>
                          </a:solidFill>
                          <a:effectLst/>
                          <a:latin typeface="Calibri" panose="020F0502020204030204" pitchFamily="34" charset="0"/>
                          <a:ea typeface="標楷體" panose="03000509000000000000" pitchFamily="65" charset="-120"/>
                          <a:cs typeface="Times New Roman" panose="02020603050405020304" pitchFamily="18" charset="0"/>
                        </a:rPr>
                        <a:t>(</a:t>
                      </a:r>
                      <a:r>
                        <a:rPr lang="zh-TW" sz="2000" kern="100" dirty="0">
                          <a:solidFill>
                            <a:srgbClr val="000000"/>
                          </a:solidFill>
                          <a:effectLst/>
                          <a:latin typeface="Calibri" panose="020F0502020204030204" pitchFamily="34" charset="0"/>
                          <a:ea typeface="標楷體" panose="03000509000000000000" pitchFamily="65" charset="-120"/>
                          <a:cs typeface="Times New Roman" panose="02020603050405020304" pitchFamily="18" charset="0"/>
                        </a:rPr>
                        <a:t>提出問題、使</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zh-TW" sz="2000" kern="100" dirty="0">
                          <a:solidFill>
                            <a:srgbClr val="000000"/>
                          </a:solidFill>
                          <a:effectLst/>
                          <a:latin typeface="Calibri" panose="020F0502020204030204" pitchFamily="34" charset="0"/>
                          <a:ea typeface="標楷體" panose="03000509000000000000" pitchFamily="65" charset="-120"/>
                          <a:cs typeface="Times New Roman" panose="02020603050405020304" pitchFamily="18" charset="0"/>
                        </a:rPr>
                        <a:t>用媒體</a:t>
                      </a:r>
                      <a:r>
                        <a:rPr lang="en-US" sz="2000" kern="100" dirty="0">
                          <a:solidFill>
                            <a:srgbClr val="000000"/>
                          </a:solidFill>
                          <a:effectLst/>
                          <a:latin typeface="Calibri" panose="020F0502020204030204" pitchFamily="34" charset="0"/>
                          <a:ea typeface="標楷體" panose="03000509000000000000" pitchFamily="65" charset="-120"/>
                          <a:cs typeface="Times New Roman" panose="02020603050405020304" pitchFamily="18" charset="0"/>
                        </a:rPr>
                        <a:t>)</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861" marR="6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095221"/>
                  </a:ext>
                </a:extLst>
              </a:tr>
              <a:tr h="589126">
                <a:tc>
                  <a:txBody>
                    <a:bodyPr/>
                    <a:lstStyle/>
                    <a:p>
                      <a:pPr>
                        <a:spcAft>
                          <a:spcPts val="0"/>
                        </a:spcAft>
                      </a:pPr>
                      <a:r>
                        <a:rPr lang="en-US" altLang="zh-TW" sz="2000" kern="100" dirty="0">
                          <a:solidFill>
                            <a:srgbClr val="000000"/>
                          </a:solidFill>
                          <a:effectLst/>
                          <a:latin typeface="標楷體" panose="03000509000000000000" pitchFamily="65" charset="-120"/>
                          <a:ea typeface="+mn-ea"/>
                          <a:cs typeface="Times New Roman" panose="02020603050405020304" pitchFamily="18" charset="0"/>
                        </a:rPr>
                        <a:t>(2)</a:t>
                      </a:r>
                      <a:r>
                        <a:rPr lang="zh-TW" altLang="en-US" sz="2000" kern="100" dirty="0">
                          <a:solidFill>
                            <a:srgbClr val="000000"/>
                          </a:solidFill>
                          <a:effectLst/>
                          <a:latin typeface="標楷體" panose="03000509000000000000" pitchFamily="65" charset="-120"/>
                          <a:ea typeface="+mn-ea"/>
                          <a:cs typeface="Times New Roman" panose="02020603050405020304" pitchFamily="18" charset="0"/>
                        </a:rPr>
                        <a:t>期望</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861" marR="6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altLang="en-US" sz="2000" kern="100" dirty="0">
                          <a:solidFill>
                            <a:srgbClr val="FF0000"/>
                          </a:solidFill>
                          <a:effectLst/>
                          <a:latin typeface="標楷體" panose="03000509000000000000" pitchFamily="65" charset="-120"/>
                          <a:ea typeface="+mn-ea"/>
                          <a:cs typeface="Times New Roman" panose="02020603050405020304" pitchFamily="18" charset="0"/>
                        </a:rPr>
                        <a:t>告知學習目標</a:t>
                      </a:r>
                    </a:p>
                    <a:p>
                      <a:pPr>
                        <a:spcAft>
                          <a:spcPts val="0"/>
                        </a:spcAft>
                      </a:pPr>
                      <a:r>
                        <a:rPr lang="zh-TW" altLang="en-US" sz="2000" kern="100" dirty="0">
                          <a:solidFill>
                            <a:srgbClr val="FF0000"/>
                          </a:solidFill>
                          <a:effectLst/>
                          <a:latin typeface="標楷體" panose="03000509000000000000" pitchFamily="65" charset="-120"/>
                          <a:ea typeface="+mn-ea"/>
                          <a:cs typeface="Times New Roman" panose="02020603050405020304" pitchFamily="18" charset="0"/>
                        </a:rPr>
                        <a:t>　　</a:t>
                      </a:r>
                      <a:endParaRPr lang="zh-TW" sz="20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2861" marR="628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sz="2000" kern="100" dirty="0">
                          <a:solidFill>
                            <a:srgbClr val="000000"/>
                          </a:solidFill>
                          <a:effectLst/>
                          <a:latin typeface="Calibri" panose="020F0502020204030204" pitchFamily="34" charset="0"/>
                          <a:ea typeface="標楷體" panose="03000509000000000000" pitchFamily="65" charset="-120"/>
                          <a:cs typeface="Times New Roman" panose="02020603050405020304" pitchFamily="18" charset="0"/>
                        </a:rPr>
                        <a:t>告知學生在學習後能做什麼</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861" marR="6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2690200"/>
                  </a:ext>
                </a:extLst>
              </a:tr>
              <a:tr h="883689">
                <a:tc>
                  <a:txBody>
                    <a:bodyPr/>
                    <a:lstStyle/>
                    <a:p>
                      <a:pPr>
                        <a:spcAft>
                          <a:spcPts val="0"/>
                        </a:spcAft>
                      </a:pPr>
                      <a:r>
                        <a:rPr lang="en-US" altLang="zh-TW" sz="2000" kern="100" dirty="0">
                          <a:solidFill>
                            <a:srgbClr val="000000"/>
                          </a:solidFill>
                          <a:effectLst/>
                          <a:latin typeface="標楷體" panose="03000509000000000000" pitchFamily="65" charset="-120"/>
                          <a:ea typeface="+mn-ea"/>
                          <a:cs typeface="Times New Roman" panose="02020603050405020304" pitchFamily="18" charset="0"/>
                        </a:rPr>
                        <a:t>(3)</a:t>
                      </a:r>
                      <a:r>
                        <a:rPr lang="zh-TW" altLang="en-US" sz="2000" kern="100" dirty="0">
                          <a:solidFill>
                            <a:srgbClr val="000000"/>
                          </a:solidFill>
                          <a:effectLst/>
                          <a:latin typeface="標楷體" panose="03000509000000000000" pitchFamily="65" charset="-120"/>
                          <a:ea typeface="+mn-ea"/>
                          <a:cs typeface="Times New Roman" panose="02020603050405020304" pitchFamily="18" charset="0"/>
                        </a:rPr>
                        <a:t>檢索至工作記憶</a:t>
                      </a:r>
                    </a:p>
                    <a:p>
                      <a:pPr>
                        <a:spcAft>
                          <a:spcPts val="0"/>
                        </a:spcAft>
                      </a:pP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861" marR="6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altLang="en-US" sz="2000" kern="100" dirty="0">
                          <a:solidFill>
                            <a:srgbClr val="FF0000"/>
                          </a:solidFill>
                          <a:effectLst/>
                          <a:latin typeface="標楷體" panose="03000509000000000000" pitchFamily="65" charset="-120"/>
                          <a:ea typeface="+mn-ea"/>
                          <a:cs typeface="Times New Roman" panose="02020603050405020304" pitchFamily="18" charset="0"/>
                        </a:rPr>
                        <a:t>引起先前學習的回憶</a:t>
                      </a:r>
                    </a:p>
                    <a:p>
                      <a:pPr>
                        <a:spcAft>
                          <a:spcPts val="0"/>
                        </a:spcAft>
                      </a:pPr>
                      <a:r>
                        <a:rPr lang="zh-TW" altLang="en-US" sz="2000" kern="100" dirty="0">
                          <a:solidFill>
                            <a:srgbClr val="FF0000"/>
                          </a:solidFill>
                          <a:effectLst/>
                          <a:latin typeface="標楷體" panose="03000509000000000000" pitchFamily="65" charset="-120"/>
                          <a:ea typeface="+mn-ea"/>
                          <a:cs typeface="Times New Roman" panose="02020603050405020304" pitchFamily="18" charset="0"/>
                        </a:rPr>
                        <a:t>　　</a:t>
                      </a:r>
                      <a:endParaRPr lang="zh-TW" sz="20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2861" marR="628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sz="2000" kern="100" dirty="0">
                          <a:solidFill>
                            <a:srgbClr val="000000"/>
                          </a:solidFill>
                          <a:effectLst/>
                          <a:latin typeface="Calibri" panose="020F0502020204030204" pitchFamily="34" charset="0"/>
                          <a:ea typeface="標楷體" panose="03000509000000000000" pitchFamily="65" charset="-120"/>
                          <a:cs typeface="Times New Roman" panose="02020603050405020304" pitchFamily="18" charset="0"/>
                        </a:rPr>
                        <a:t>要學生回想過去所學的知識與</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zh-TW" sz="2000" kern="100" dirty="0">
                          <a:solidFill>
                            <a:srgbClr val="000000"/>
                          </a:solidFill>
                          <a:effectLst/>
                          <a:latin typeface="Calibri" panose="020F0502020204030204" pitchFamily="34" charset="0"/>
                          <a:ea typeface="標楷體" panose="03000509000000000000" pitchFamily="65" charset="-120"/>
                          <a:cs typeface="Times New Roman" panose="02020603050405020304" pitchFamily="18" charset="0"/>
                        </a:rPr>
                        <a:t>技能</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861" marR="6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140140"/>
                  </a:ext>
                </a:extLst>
              </a:tr>
              <a:tr h="589126">
                <a:tc>
                  <a:txBody>
                    <a:bodyPr/>
                    <a:lstStyle/>
                    <a:p>
                      <a:pPr>
                        <a:spcAft>
                          <a:spcPts val="0"/>
                        </a:spcAft>
                      </a:pPr>
                      <a:r>
                        <a:rPr lang="en-US" altLang="zh-TW" sz="2000" kern="100" dirty="0">
                          <a:solidFill>
                            <a:srgbClr val="000000"/>
                          </a:solidFill>
                          <a:effectLst/>
                          <a:latin typeface="標楷體" panose="03000509000000000000" pitchFamily="65" charset="-120"/>
                          <a:ea typeface="+mn-ea"/>
                          <a:cs typeface="Times New Roman" panose="02020603050405020304" pitchFamily="18" charset="0"/>
                        </a:rPr>
                        <a:t>(4)</a:t>
                      </a:r>
                      <a:r>
                        <a:rPr lang="zh-TW" altLang="en-US" sz="2000" kern="100" dirty="0">
                          <a:solidFill>
                            <a:srgbClr val="000000"/>
                          </a:solidFill>
                          <a:effectLst/>
                          <a:latin typeface="標楷體" panose="03000509000000000000" pitchFamily="65" charset="-120"/>
                          <a:ea typeface="+mn-ea"/>
                          <a:cs typeface="Times New Roman" panose="02020603050405020304" pitchFamily="18" charset="0"/>
                        </a:rPr>
                        <a:t>選擇性知覺</a:t>
                      </a:r>
                    </a:p>
                    <a:p>
                      <a:pPr>
                        <a:spcAft>
                          <a:spcPts val="0"/>
                        </a:spcAft>
                      </a:pPr>
                      <a:endParaRPr lang="zh-TW" altLang="en-US" sz="2000" kern="100" dirty="0">
                        <a:solidFill>
                          <a:srgbClr val="000000"/>
                        </a:solidFill>
                        <a:effectLst/>
                        <a:latin typeface="標楷體" panose="03000509000000000000" pitchFamily="65" charset="-120"/>
                        <a:ea typeface="+mn-ea"/>
                        <a:cs typeface="Times New Roman" panose="02020603050405020304" pitchFamily="18" charset="0"/>
                      </a:endParaRPr>
                    </a:p>
                  </a:txBody>
                  <a:tcPr marL="62861" marR="6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altLang="en-US" sz="2000" kern="100" dirty="0">
                          <a:solidFill>
                            <a:srgbClr val="FF0000"/>
                          </a:solidFill>
                          <a:effectLst/>
                          <a:latin typeface="Calibri" panose="020F0502020204030204" pitchFamily="34" charset="0"/>
                          <a:ea typeface="+mn-ea"/>
                          <a:cs typeface="Times New Roman" panose="02020603050405020304" pitchFamily="18" charset="0"/>
                        </a:rPr>
                        <a:t>提示刺激</a:t>
                      </a:r>
                    </a:p>
                    <a:p>
                      <a:pPr>
                        <a:spcAft>
                          <a:spcPts val="0"/>
                        </a:spcAft>
                      </a:pPr>
                      <a:r>
                        <a:rPr lang="zh-TW" altLang="en-US" sz="2000" kern="100" dirty="0">
                          <a:solidFill>
                            <a:srgbClr val="FF0000"/>
                          </a:solidFill>
                          <a:effectLst/>
                          <a:latin typeface="Calibri" panose="020F0502020204030204" pitchFamily="34" charset="0"/>
                          <a:ea typeface="+mn-ea"/>
                          <a:cs typeface="Times New Roman" panose="02020603050405020304" pitchFamily="18" charset="0"/>
                        </a:rPr>
                        <a:t>　　</a:t>
                      </a:r>
                    </a:p>
                  </a:txBody>
                  <a:tcPr marL="62861" marR="628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sz="2000" kern="100" dirty="0">
                          <a:solidFill>
                            <a:srgbClr val="000000"/>
                          </a:solidFill>
                          <a:effectLst/>
                          <a:latin typeface="Calibri" panose="020F0502020204030204" pitchFamily="34" charset="0"/>
                          <a:ea typeface="標楷體" panose="03000509000000000000" pitchFamily="65" charset="-120"/>
                          <a:cs typeface="Times New Roman" panose="02020603050405020304" pitchFamily="18" charset="0"/>
                        </a:rPr>
                        <a:t>顯示具有明顯特徵的內容</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861" marR="6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7012891"/>
                  </a:ext>
                </a:extLst>
              </a:tr>
              <a:tr h="589126">
                <a:tc>
                  <a:txBody>
                    <a:bodyPr/>
                    <a:lstStyle/>
                    <a:p>
                      <a:pPr>
                        <a:spcAft>
                          <a:spcPts val="0"/>
                        </a:spcAft>
                      </a:pPr>
                      <a:r>
                        <a:rPr lang="en-US" altLang="zh-TW" sz="2000" kern="100" dirty="0">
                          <a:solidFill>
                            <a:srgbClr val="000000"/>
                          </a:solidFill>
                          <a:effectLst/>
                          <a:latin typeface="標楷體" panose="03000509000000000000" pitchFamily="65" charset="-120"/>
                          <a:ea typeface="+mn-ea"/>
                          <a:cs typeface="Times New Roman" panose="02020603050405020304" pitchFamily="18" charset="0"/>
                        </a:rPr>
                        <a:t>(5)</a:t>
                      </a:r>
                      <a:r>
                        <a:rPr lang="zh-TW" altLang="en-US" sz="2000" kern="100" dirty="0">
                          <a:solidFill>
                            <a:srgbClr val="000000"/>
                          </a:solidFill>
                          <a:effectLst/>
                          <a:latin typeface="標楷體" panose="03000509000000000000" pitchFamily="65" charset="-120"/>
                          <a:ea typeface="+mn-ea"/>
                          <a:cs typeface="Times New Roman" panose="02020603050405020304" pitchFamily="18" charset="0"/>
                        </a:rPr>
                        <a:t>語意編碼</a:t>
                      </a:r>
                    </a:p>
                  </a:txBody>
                  <a:tcPr marL="62861" marR="6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altLang="en-US" sz="2000" kern="100" dirty="0">
                          <a:solidFill>
                            <a:srgbClr val="FF0000"/>
                          </a:solidFill>
                          <a:effectLst/>
                          <a:latin typeface="標楷體" panose="03000509000000000000" pitchFamily="65" charset="-120"/>
                          <a:ea typeface="+mn-ea"/>
                          <a:cs typeface="Times New Roman" panose="02020603050405020304" pitchFamily="18" charset="0"/>
                        </a:rPr>
                        <a:t>提供輔導</a:t>
                      </a:r>
                    </a:p>
                    <a:p>
                      <a:pPr>
                        <a:spcAft>
                          <a:spcPts val="0"/>
                        </a:spcAft>
                      </a:pPr>
                      <a:r>
                        <a:rPr lang="zh-TW" altLang="en-US" sz="2000" kern="100" dirty="0">
                          <a:solidFill>
                            <a:srgbClr val="FF0000"/>
                          </a:solidFill>
                          <a:effectLst/>
                          <a:latin typeface="標楷體" panose="03000509000000000000" pitchFamily="65" charset="-120"/>
                          <a:ea typeface="+mn-ea"/>
                          <a:cs typeface="Times New Roman" panose="02020603050405020304" pitchFamily="18" charset="0"/>
                        </a:rPr>
                        <a:t>　　</a:t>
                      </a:r>
                      <a:endParaRPr lang="zh-TW" sz="20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2861" marR="628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sz="2000" kern="100" dirty="0">
                          <a:solidFill>
                            <a:srgbClr val="000000"/>
                          </a:solidFill>
                          <a:effectLst/>
                          <a:latin typeface="Calibri" panose="020F0502020204030204" pitchFamily="34" charset="0"/>
                          <a:ea typeface="標楷體" panose="03000509000000000000" pitchFamily="65" charset="-120"/>
                          <a:cs typeface="Times New Roman" panose="02020603050405020304" pitchFamily="18" charset="0"/>
                        </a:rPr>
                        <a:t>提出有意義的組織架構</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861" marR="6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338024"/>
                  </a:ext>
                </a:extLst>
              </a:tr>
              <a:tr h="346052">
                <a:tc>
                  <a:txBody>
                    <a:bodyPr/>
                    <a:lstStyle/>
                    <a:p>
                      <a:pPr>
                        <a:spcAft>
                          <a:spcPts val="0"/>
                        </a:spcAft>
                      </a:pPr>
                      <a:r>
                        <a:rPr lang="en-US" altLang="zh-TW" sz="2000" kern="100" dirty="0">
                          <a:solidFill>
                            <a:srgbClr val="000000"/>
                          </a:solidFill>
                          <a:effectLst/>
                          <a:latin typeface="標楷體" panose="03000509000000000000" pitchFamily="65" charset="-120"/>
                          <a:ea typeface="+mn-ea"/>
                          <a:cs typeface="Times New Roman" panose="02020603050405020304" pitchFamily="18" charset="0"/>
                        </a:rPr>
                        <a:t>(6)</a:t>
                      </a:r>
                      <a:r>
                        <a:rPr lang="zh-TW" altLang="en-US" sz="2000" kern="100" dirty="0">
                          <a:solidFill>
                            <a:srgbClr val="000000"/>
                          </a:solidFill>
                          <a:effectLst/>
                          <a:latin typeface="標楷體" panose="03000509000000000000" pitchFamily="65" charset="-120"/>
                          <a:ea typeface="+mn-ea"/>
                          <a:cs typeface="Times New Roman" panose="02020603050405020304" pitchFamily="18" charset="0"/>
                        </a:rPr>
                        <a:t>反應</a:t>
                      </a:r>
                    </a:p>
                  </a:txBody>
                  <a:tcPr marL="62861" marR="6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altLang="en-US" sz="2000" kern="100" dirty="0">
                          <a:solidFill>
                            <a:srgbClr val="FF0000"/>
                          </a:solidFill>
                          <a:effectLst/>
                          <a:latin typeface="標楷體" panose="03000509000000000000" pitchFamily="65" charset="-120"/>
                          <a:ea typeface="+mn-ea"/>
                          <a:cs typeface="Times New Roman" panose="02020603050405020304" pitchFamily="18" charset="0"/>
                        </a:rPr>
                        <a:t>引導表現</a:t>
                      </a:r>
                    </a:p>
                  </a:txBody>
                  <a:tcPr marL="62861" marR="628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sz="2000" kern="100" dirty="0">
                          <a:solidFill>
                            <a:srgbClr val="000000"/>
                          </a:solidFill>
                          <a:effectLst/>
                          <a:latin typeface="Calibri" panose="020F0502020204030204" pitchFamily="34" charset="0"/>
                          <a:ea typeface="標楷體" panose="03000509000000000000" pitchFamily="65" charset="-120"/>
                          <a:cs typeface="Times New Roman" panose="02020603050405020304" pitchFamily="18" charset="0"/>
                        </a:rPr>
                        <a:t>要求學生參與討論</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861" marR="6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0648115"/>
                  </a:ext>
                </a:extLst>
              </a:tr>
              <a:tr h="589126">
                <a:tc>
                  <a:txBody>
                    <a:bodyPr/>
                    <a:lstStyle/>
                    <a:p>
                      <a:pPr>
                        <a:spcAft>
                          <a:spcPts val="0"/>
                        </a:spcAft>
                      </a:pPr>
                      <a:r>
                        <a:rPr lang="en-US" altLang="zh-TW" sz="2000" kern="100" dirty="0">
                          <a:solidFill>
                            <a:srgbClr val="000000"/>
                          </a:solidFill>
                          <a:effectLst/>
                          <a:latin typeface="標楷體" panose="03000509000000000000" pitchFamily="65" charset="-120"/>
                          <a:ea typeface="+mn-ea"/>
                          <a:cs typeface="Times New Roman" panose="02020603050405020304" pitchFamily="18" charset="0"/>
                        </a:rPr>
                        <a:t>(7)</a:t>
                      </a:r>
                      <a:r>
                        <a:rPr lang="zh-TW" altLang="en-US" sz="2000" kern="100" dirty="0">
                          <a:solidFill>
                            <a:srgbClr val="000000"/>
                          </a:solidFill>
                          <a:effectLst/>
                          <a:latin typeface="標楷體" panose="03000509000000000000" pitchFamily="65" charset="-120"/>
                          <a:ea typeface="+mn-ea"/>
                          <a:cs typeface="Times New Roman" panose="02020603050405020304" pitchFamily="18" charset="0"/>
                        </a:rPr>
                        <a:t>增 強</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861" marR="6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2000" kern="100" dirty="0">
                          <a:solidFill>
                            <a:srgbClr val="FF0000"/>
                          </a:solidFill>
                          <a:effectLst/>
                          <a:latin typeface="標楷體" panose="03000509000000000000" pitchFamily="65" charset="-120"/>
                          <a:ea typeface="新細明體" panose="02020500000000000000" pitchFamily="18" charset="-120"/>
                          <a:cs typeface="Times New Roman" panose="02020603050405020304" pitchFamily="18" charset="0"/>
                        </a:rPr>
                        <a:t> </a:t>
                      </a:r>
                      <a:r>
                        <a:rPr lang="zh-TW" altLang="en-US" sz="2000" kern="100" dirty="0">
                          <a:solidFill>
                            <a:srgbClr val="FF0000"/>
                          </a:solidFill>
                          <a:effectLst/>
                          <a:latin typeface="標楷體" panose="03000509000000000000" pitchFamily="65" charset="-120"/>
                          <a:ea typeface="+mn-ea"/>
                          <a:cs typeface="Times New Roman" panose="02020603050405020304" pitchFamily="18" charset="0"/>
                        </a:rPr>
                        <a:t>給予資訊回饋</a:t>
                      </a:r>
                    </a:p>
                    <a:p>
                      <a:pPr>
                        <a:spcAft>
                          <a:spcPts val="0"/>
                        </a:spcAft>
                      </a:pPr>
                      <a:r>
                        <a:rPr lang="zh-TW" altLang="en-US" sz="2000" kern="100" dirty="0">
                          <a:solidFill>
                            <a:srgbClr val="FF0000"/>
                          </a:solidFill>
                          <a:effectLst/>
                          <a:latin typeface="標楷體" panose="03000509000000000000" pitchFamily="65" charset="-120"/>
                          <a:ea typeface="+mn-ea"/>
                          <a:cs typeface="Times New Roman" panose="02020603050405020304" pitchFamily="18" charset="0"/>
                        </a:rPr>
                        <a:t>　</a:t>
                      </a:r>
                      <a:endParaRPr lang="zh-TW" sz="20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2861" marR="628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sz="2000" kern="100" dirty="0">
                          <a:solidFill>
                            <a:srgbClr val="000000"/>
                          </a:solidFill>
                          <a:effectLst/>
                          <a:latin typeface="Calibri" panose="020F0502020204030204" pitchFamily="34" charset="0"/>
                          <a:ea typeface="標楷體" panose="03000509000000000000" pitchFamily="65" charset="-120"/>
                          <a:cs typeface="Times New Roman" panose="02020603050405020304" pitchFamily="18" charset="0"/>
                        </a:rPr>
                        <a:t>給予訊息性回饋</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861" marR="6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1887048"/>
                  </a:ext>
                </a:extLst>
              </a:tr>
              <a:tr h="589126">
                <a:tc>
                  <a:txBody>
                    <a:bodyPr/>
                    <a:lstStyle/>
                    <a:p>
                      <a:pPr>
                        <a:spcAft>
                          <a:spcPts val="0"/>
                        </a:spcAft>
                      </a:pPr>
                      <a:r>
                        <a:rPr lang="en-US" altLang="zh-TW" sz="2000" kern="100" dirty="0">
                          <a:solidFill>
                            <a:srgbClr val="000000"/>
                          </a:solidFill>
                          <a:effectLst/>
                          <a:latin typeface="標楷體" panose="03000509000000000000" pitchFamily="65" charset="-120"/>
                          <a:ea typeface="+mn-ea"/>
                          <a:cs typeface="Times New Roman" panose="02020603050405020304" pitchFamily="18" charset="0"/>
                        </a:rPr>
                        <a:t>(8)</a:t>
                      </a:r>
                      <a:r>
                        <a:rPr lang="zh-TW" altLang="en-US" sz="2000" kern="100" dirty="0">
                          <a:solidFill>
                            <a:srgbClr val="000000"/>
                          </a:solidFill>
                          <a:effectLst/>
                          <a:latin typeface="標楷體" panose="03000509000000000000" pitchFamily="65" charset="-120"/>
                          <a:ea typeface="+mn-ea"/>
                          <a:cs typeface="Times New Roman" panose="02020603050405020304" pitchFamily="18" charset="0"/>
                        </a:rPr>
                        <a:t>線索恢復</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sz="2000" kern="100" dirty="0">
                          <a:solidFill>
                            <a:srgbClr val="000000"/>
                          </a:solidFill>
                          <a:effectLst/>
                          <a:latin typeface="標楷體" panose="03000509000000000000" pitchFamily="65" charset="-120"/>
                          <a:ea typeface="新細明體" panose="02020500000000000000" pitchFamily="18" charset="-120"/>
                          <a:cs typeface="Times New Roman" panose="02020603050405020304" pitchFamily="18" charset="0"/>
                        </a:rPr>
                        <a:t> </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861" marR="6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altLang="en-US" sz="2000" kern="100" dirty="0">
                          <a:solidFill>
                            <a:srgbClr val="FF0000"/>
                          </a:solidFill>
                          <a:effectLst/>
                          <a:latin typeface="標楷體" panose="03000509000000000000" pitchFamily="65" charset="-120"/>
                          <a:ea typeface="+mn-ea"/>
                          <a:cs typeface="Times New Roman" panose="02020603050405020304" pitchFamily="18" charset="0"/>
                        </a:rPr>
                        <a:t>評量表現</a:t>
                      </a:r>
                    </a:p>
                    <a:p>
                      <a:pPr>
                        <a:spcAft>
                          <a:spcPts val="0"/>
                        </a:spcAft>
                      </a:pPr>
                      <a:r>
                        <a:rPr lang="zh-TW" altLang="en-US" sz="2000" kern="100" dirty="0">
                          <a:solidFill>
                            <a:srgbClr val="FF0000"/>
                          </a:solidFill>
                          <a:effectLst/>
                          <a:latin typeface="標楷體" panose="03000509000000000000" pitchFamily="65" charset="-120"/>
                          <a:ea typeface="+mn-ea"/>
                          <a:cs typeface="Times New Roman" panose="02020603050405020304" pitchFamily="18" charset="0"/>
                        </a:rPr>
                        <a:t>　　</a:t>
                      </a:r>
                      <a:endParaRPr lang="zh-TW" sz="20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2861" marR="628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sz="2000" kern="100" dirty="0">
                          <a:solidFill>
                            <a:srgbClr val="000000"/>
                          </a:solidFill>
                          <a:effectLst/>
                          <a:latin typeface="Calibri" panose="020F0502020204030204" pitchFamily="34" charset="0"/>
                          <a:ea typeface="標楷體" panose="03000509000000000000" pitchFamily="65" charset="-120"/>
                          <a:cs typeface="Times New Roman" panose="02020603050405020304" pitchFamily="18" charset="0"/>
                        </a:rPr>
                        <a:t>評量學生表現</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861" marR="6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9546582"/>
                  </a:ext>
                </a:extLst>
              </a:tr>
              <a:tr h="883689">
                <a:tc>
                  <a:txBody>
                    <a:bodyPr/>
                    <a:lstStyle/>
                    <a:p>
                      <a:pPr>
                        <a:spcAft>
                          <a:spcPts val="0"/>
                        </a:spcAft>
                      </a:pPr>
                      <a:r>
                        <a:rPr lang="en-US" sz="2000" kern="100" dirty="0">
                          <a:solidFill>
                            <a:srgbClr val="000000"/>
                          </a:solidFill>
                          <a:effectLst/>
                          <a:latin typeface="標楷體" panose="03000509000000000000" pitchFamily="65" charset="-120"/>
                          <a:ea typeface="新細明體" panose="02020500000000000000" pitchFamily="18" charset="-120"/>
                          <a:cs typeface="Times New Roman" panose="02020603050405020304" pitchFamily="18" charset="0"/>
                        </a:rPr>
                        <a:t> </a:t>
                      </a:r>
                      <a:r>
                        <a:rPr lang="en-US" altLang="zh-TW" sz="2000" kern="100" dirty="0">
                          <a:solidFill>
                            <a:srgbClr val="000000"/>
                          </a:solidFill>
                          <a:effectLst/>
                          <a:latin typeface="標楷體" panose="03000509000000000000" pitchFamily="65" charset="-120"/>
                          <a:ea typeface="+mn-ea"/>
                          <a:cs typeface="Times New Roman" panose="02020603050405020304" pitchFamily="18" charset="0"/>
                        </a:rPr>
                        <a:t>(9)</a:t>
                      </a:r>
                      <a:r>
                        <a:rPr lang="zh-TW" altLang="en-US" sz="2000" kern="100" dirty="0">
                          <a:solidFill>
                            <a:srgbClr val="000000"/>
                          </a:solidFill>
                          <a:effectLst/>
                          <a:latin typeface="標楷體" panose="03000509000000000000" pitchFamily="65" charset="-120"/>
                          <a:ea typeface="+mn-ea"/>
                          <a:cs typeface="Times New Roman" panose="02020603050405020304" pitchFamily="18" charset="0"/>
                        </a:rPr>
                        <a:t>類化</a:t>
                      </a:r>
                    </a:p>
                    <a:p>
                      <a:pPr>
                        <a:spcAft>
                          <a:spcPts val="0"/>
                        </a:spcAft>
                      </a:pP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861" marR="6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altLang="en-US" sz="2000" kern="100" dirty="0">
                          <a:solidFill>
                            <a:srgbClr val="FF0000"/>
                          </a:solidFill>
                          <a:effectLst/>
                          <a:latin typeface="標楷體" panose="03000509000000000000" pitchFamily="65" charset="-120"/>
                          <a:ea typeface="+mn-ea"/>
                          <a:cs typeface="Times New Roman" panose="02020603050405020304" pitchFamily="18" charset="0"/>
                        </a:rPr>
                        <a:t>增進學習保存率和遷移</a:t>
                      </a:r>
                    </a:p>
                    <a:p>
                      <a:pPr>
                        <a:spcAft>
                          <a:spcPts val="0"/>
                        </a:spcAft>
                      </a:pPr>
                      <a:endParaRPr lang="zh-TW" sz="20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2861" marR="628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TW" sz="2000" kern="100" dirty="0">
                          <a:solidFill>
                            <a:srgbClr val="000000"/>
                          </a:solidFill>
                          <a:effectLst/>
                          <a:latin typeface="Calibri" panose="020F0502020204030204" pitchFamily="34" charset="0"/>
                          <a:ea typeface="標楷體" panose="03000509000000000000" pitchFamily="65" charset="-120"/>
                          <a:cs typeface="Times New Roman" panose="02020603050405020304" pitchFamily="18" charset="0"/>
                        </a:rPr>
                        <a:t>設計類似情境做學習或複習本單元</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2861" marR="628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9920969"/>
                  </a:ext>
                </a:extLst>
              </a:tr>
            </a:tbl>
          </a:graphicData>
        </a:graphic>
      </p:graphicFrame>
    </p:spTree>
    <p:extLst>
      <p:ext uri="{BB962C8B-B14F-4D97-AF65-F5344CB8AC3E}">
        <p14:creationId xmlns:p14="http://schemas.microsoft.com/office/powerpoint/2010/main" val="21693497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r="-7000"/>
          </a:stretch>
        </a:blipFill>
        <a:effectLst/>
      </p:bgPr>
    </p:bg>
    <p:spTree>
      <p:nvGrpSpPr>
        <p:cNvPr id="1" name=""/>
        <p:cNvGrpSpPr/>
        <p:nvPr/>
      </p:nvGrpSpPr>
      <p:grpSpPr>
        <a:xfrm>
          <a:off x="0" y="0"/>
          <a:ext cx="0" cy="0"/>
          <a:chOff x="0" y="0"/>
          <a:chExt cx="0" cy="0"/>
        </a:xfrm>
      </p:grpSpPr>
      <p:sp>
        <p:nvSpPr>
          <p:cNvPr id="5" name="矩形 4"/>
          <p:cNvSpPr/>
          <p:nvPr/>
        </p:nvSpPr>
        <p:spPr>
          <a:xfrm>
            <a:off x="0" y="199381"/>
            <a:ext cx="8927964" cy="646331"/>
          </a:xfrm>
          <a:prstGeom prst="rect">
            <a:avLst/>
          </a:prstGeom>
          <a:effectLst/>
        </p:spPr>
        <p:txBody>
          <a:bodyPr wrap="square">
            <a:spAutoFit/>
          </a:bodyPr>
          <a:lstStyle/>
          <a:p>
            <a:pPr fontAlgn="auto">
              <a:spcBef>
                <a:spcPts val="0"/>
              </a:spcBef>
              <a:spcAft>
                <a:spcPts val="0"/>
              </a:spcAft>
              <a:defRPr/>
            </a:pPr>
            <a:r>
              <a:rPr kumimoji="0" lang="zh-TW" altLang="en-US" sz="3600" u="sng" dirty="0">
                <a:solidFill>
                  <a:schemeClr val="accent4">
                    <a:lumMod val="25000"/>
                  </a:schemeClr>
                </a:solidFill>
                <a:latin typeface="標楷體" panose="03000509000000000000" pitchFamily="65" charset="-120"/>
                <a:ea typeface="標楷體" panose="03000509000000000000" pitchFamily="65" charset="-120"/>
              </a:rPr>
              <a:t>五、</a:t>
            </a:r>
            <a:r>
              <a:rPr kumimoji="0" lang="en-US" altLang="zh-TW" sz="3600" u="sng" dirty="0" err="1">
                <a:solidFill>
                  <a:schemeClr val="accent4">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Gagné</a:t>
            </a:r>
            <a:r>
              <a:rPr kumimoji="0" lang="zh-TW" altLang="en-US" sz="3600" u="sng" dirty="0">
                <a:solidFill>
                  <a:schemeClr val="accent4">
                    <a:lumMod val="25000"/>
                  </a:schemeClr>
                </a:solidFill>
                <a:latin typeface="標楷體" panose="03000509000000000000" pitchFamily="65" charset="-120"/>
                <a:ea typeface="標楷體" panose="03000509000000000000" pitchFamily="65" charset="-120"/>
              </a:rPr>
              <a:t>的學習理論</a:t>
            </a:r>
          </a:p>
        </p:txBody>
      </p:sp>
      <p:sp>
        <p:nvSpPr>
          <p:cNvPr id="4" name="矩形 3"/>
          <p:cNvSpPr/>
          <p:nvPr/>
        </p:nvSpPr>
        <p:spPr>
          <a:xfrm>
            <a:off x="507215" y="1124744"/>
            <a:ext cx="5314275" cy="584775"/>
          </a:xfrm>
          <a:prstGeom prst="rect">
            <a:avLst/>
          </a:prstGeom>
        </p:spPr>
        <p:txBody>
          <a:bodyPr wrap="none">
            <a:spAutoFit/>
          </a:bodyPr>
          <a:lstStyle/>
          <a:p>
            <a:r>
              <a:rPr lang="zh-TW" altLang="en-US" sz="3200" dirty="0">
                <a:latin typeface="標楷體" panose="03000509000000000000" pitchFamily="65" charset="-120"/>
                <a:ea typeface="標楷體" panose="03000509000000000000" pitchFamily="65" charset="-120"/>
              </a:rPr>
              <a:t>（四）</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Gagné</a:t>
            </a:r>
            <a:r>
              <a:rPr lang="zh-TW" altLang="en-US" sz="3200" dirty="0">
                <a:latin typeface="標楷體" panose="03000509000000000000" pitchFamily="65" charset="-120"/>
                <a:ea typeface="標楷體" panose="03000509000000000000" pitchFamily="65" charset="-120"/>
              </a:rPr>
              <a:t>的學習理論評述</a:t>
            </a:r>
          </a:p>
        </p:txBody>
      </p:sp>
      <p:graphicFrame>
        <p:nvGraphicFramePr>
          <p:cNvPr id="3" name="資料庫圖表 2"/>
          <p:cNvGraphicFramePr/>
          <p:nvPr>
            <p:extLst>
              <p:ext uri="{D42A27DB-BD31-4B8C-83A1-F6EECF244321}">
                <p14:modId xmlns:p14="http://schemas.microsoft.com/office/powerpoint/2010/main" val="674812856"/>
              </p:ext>
            </p:extLst>
          </p:nvPr>
        </p:nvGraphicFramePr>
        <p:xfrm>
          <a:off x="286490" y="1844824"/>
          <a:ext cx="8640960"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014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r="-7000"/>
          </a:stretch>
        </a:blipFill>
        <a:effectLst/>
      </p:bgPr>
    </p:bg>
    <p:spTree>
      <p:nvGrpSpPr>
        <p:cNvPr id="1" name=""/>
        <p:cNvGrpSpPr/>
        <p:nvPr/>
      </p:nvGrpSpPr>
      <p:grpSpPr>
        <a:xfrm>
          <a:off x="0" y="0"/>
          <a:ext cx="0" cy="0"/>
          <a:chOff x="0" y="0"/>
          <a:chExt cx="0" cy="0"/>
        </a:xfrm>
      </p:grpSpPr>
      <p:sp>
        <p:nvSpPr>
          <p:cNvPr id="5" name="矩形 4"/>
          <p:cNvSpPr/>
          <p:nvPr/>
        </p:nvSpPr>
        <p:spPr>
          <a:xfrm>
            <a:off x="0" y="199381"/>
            <a:ext cx="8927964" cy="646331"/>
          </a:xfrm>
          <a:prstGeom prst="rect">
            <a:avLst/>
          </a:prstGeom>
          <a:effectLst/>
        </p:spPr>
        <p:txBody>
          <a:bodyPr wrap="square">
            <a:spAutoFit/>
          </a:bodyPr>
          <a:lstStyle/>
          <a:p>
            <a:pPr fontAlgn="auto">
              <a:spcBef>
                <a:spcPts val="0"/>
              </a:spcBef>
              <a:spcAft>
                <a:spcPts val="0"/>
              </a:spcAft>
              <a:defRPr/>
            </a:pPr>
            <a:r>
              <a:rPr kumimoji="0" lang="zh-TW" altLang="en-US" sz="3600" u="sng" dirty="0">
                <a:solidFill>
                  <a:schemeClr val="accent4">
                    <a:lumMod val="25000"/>
                  </a:schemeClr>
                </a:solidFill>
                <a:latin typeface="標楷體" panose="03000509000000000000" pitchFamily="65" charset="-120"/>
                <a:ea typeface="標楷體" panose="03000509000000000000" pitchFamily="65" charset="-120"/>
              </a:rPr>
              <a:t>五、</a:t>
            </a:r>
            <a:r>
              <a:rPr kumimoji="0" lang="en-US" altLang="zh-TW" sz="3600" u="sng" dirty="0" err="1">
                <a:solidFill>
                  <a:schemeClr val="accent4">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Gagné</a:t>
            </a:r>
            <a:r>
              <a:rPr kumimoji="0" lang="zh-TW" altLang="en-US" sz="3600" u="sng" dirty="0">
                <a:solidFill>
                  <a:schemeClr val="accent4">
                    <a:lumMod val="25000"/>
                  </a:schemeClr>
                </a:solidFill>
                <a:latin typeface="標楷體" panose="03000509000000000000" pitchFamily="65" charset="-120"/>
                <a:ea typeface="標楷體" panose="03000509000000000000" pitchFamily="65" charset="-120"/>
              </a:rPr>
              <a:t>的學習理論</a:t>
            </a:r>
          </a:p>
        </p:txBody>
      </p:sp>
      <p:sp>
        <p:nvSpPr>
          <p:cNvPr id="4" name="矩形 3"/>
          <p:cNvSpPr/>
          <p:nvPr/>
        </p:nvSpPr>
        <p:spPr>
          <a:xfrm>
            <a:off x="507215" y="1154319"/>
            <a:ext cx="5314275" cy="584775"/>
          </a:xfrm>
          <a:prstGeom prst="rect">
            <a:avLst/>
          </a:prstGeom>
        </p:spPr>
        <p:txBody>
          <a:bodyPr wrap="none">
            <a:spAutoFit/>
          </a:bodyPr>
          <a:lstStyle/>
          <a:p>
            <a:r>
              <a:rPr lang="zh-TW" altLang="en-US" sz="3200" dirty="0">
                <a:latin typeface="標楷體" panose="03000509000000000000" pitchFamily="65" charset="-120"/>
                <a:ea typeface="標楷體" panose="03000509000000000000" pitchFamily="65" charset="-120"/>
              </a:rPr>
              <a:t>（四）</a:t>
            </a:r>
            <a:r>
              <a:rPr lang="en-US" altLang="zh-TW" sz="3200" dirty="0" err="1">
                <a:latin typeface="Times New Roman" panose="02020603050405020304" pitchFamily="18" charset="0"/>
                <a:ea typeface="標楷體" panose="03000509000000000000" pitchFamily="65" charset="-120"/>
                <a:cs typeface="Times New Roman" panose="02020603050405020304" pitchFamily="18" charset="0"/>
              </a:rPr>
              <a:t>Gagné</a:t>
            </a:r>
            <a:r>
              <a:rPr lang="zh-TW" altLang="en-US" sz="3200" dirty="0">
                <a:latin typeface="標楷體" panose="03000509000000000000" pitchFamily="65" charset="-120"/>
                <a:ea typeface="標楷體" panose="03000509000000000000" pitchFamily="65" charset="-120"/>
              </a:rPr>
              <a:t>的學習理論評述</a:t>
            </a:r>
          </a:p>
        </p:txBody>
      </p:sp>
      <p:graphicFrame>
        <p:nvGraphicFramePr>
          <p:cNvPr id="3" name="資料庫圖表 2"/>
          <p:cNvGraphicFramePr/>
          <p:nvPr>
            <p:extLst>
              <p:ext uri="{D42A27DB-BD31-4B8C-83A1-F6EECF244321}">
                <p14:modId xmlns:p14="http://schemas.microsoft.com/office/powerpoint/2010/main" val="3526592468"/>
              </p:ext>
            </p:extLst>
          </p:nvPr>
        </p:nvGraphicFramePr>
        <p:xfrm>
          <a:off x="286490" y="1844824"/>
          <a:ext cx="8640960"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95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5000"/>
            <a:lum/>
          </a:blip>
          <a:srcRect/>
          <a:stretch>
            <a:fillRect r="-7000"/>
          </a:stretch>
        </a:blipFill>
        <a:effectLst/>
      </p:bgPr>
    </p:bg>
    <p:spTree>
      <p:nvGrpSpPr>
        <p:cNvPr id="1" name=""/>
        <p:cNvGrpSpPr/>
        <p:nvPr/>
      </p:nvGrpSpPr>
      <p:grpSpPr>
        <a:xfrm>
          <a:off x="0" y="0"/>
          <a:ext cx="0" cy="0"/>
          <a:chOff x="0" y="0"/>
          <a:chExt cx="0" cy="0"/>
        </a:xfrm>
      </p:grpSpPr>
      <p:sp>
        <p:nvSpPr>
          <p:cNvPr id="5" name="矩形 4"/>
          <p:cNvSpPr/>
          <p:nvPr/>
        </p:nvSpPr>
        <p:spPr>
          <a:xfrm>
            <a:off x="108532" y="260648"/>
            <a:ext cx="6783635" cy="1323439"/>
          </a:xfrm>
          <a:prstGeom prst="rect">
            <a:avLst/>
          </a:prstGeom>
          <a:effectLst/>
        </p:spPr>
        <p:txBody>
          <a:bodyPr wrap="square">
            <a:spAutoFit/>
          </a:bodyPr>
          <a:lstStyle/>
          <a:p>
            <a:pPr fontAlgn="auto">
              <a:spcBef>
                <a:spcPts val="0"/>
              </a:spcBef>
              <a:spcAft>
                <a:spcPts val="0"/>
              </a:spcAft>
              <a:defRPr/>
            </a:pPr>
            <a:r>
              <a:rPr kumimoji="0" lang="zh-TW" altLang="en-US" sz="4000" dirty="0">
                <a:solidFill>
                  <a:srgbClr val="336699"/>
                </a:solidFill>
                <a:latin typeface="標楷體" panose="03000509000000000000" pitchFamily="65" charset="-120"/>
                <a:ea typeface="標楷體" panose="03000509000000000000" pitchFamily="65" charset="-120"/>
              </a:rPr>
              <a:t>一、</a:t>
            </a:r>
            <a:r>
              <a:rPr kumimoji="0" lang="en-US" altLang="zh-TW" sz="4000" dirty="0">
                <a:solidFill>
                  <a:srgbClr val="336699"/>
                </a:solidFill>
                <a:latin typeface="Times New Roman" panose="02020603050405020304" pitchFamily="18" charset="0"/>
                <a:ea typeface="標楷體" panose="03000509000000000000" pitchFamily="65" charset="-120"/>
                <a:cs typeface="Times New Roman" panose="02020603050405020304" pitchFamily="18" charset="0"/>
              </a:rPr>
              <a:t>Pavlov</a:t>
            </a:r>
            <a:r>
              <a:rPr kumimoji="0" lang="zh-TW" altLang="en-US" sz="4000" dirty="0">
                <a:solidFill>
                  <a:srgbClr val="336699"/>
                </a:solidFill>
                <a:latin typeface="標楷體" panose="03000509000000000000" pitchFamily="65" charset="-120"/>
                <a:ea typeface="標楷體" panose="03000509000000000000" pitchFamily="65" charset="-120"/>
              </a:rPr>
              <a:t>的古典制約理論（</a:t>
            </a:r>
            <a:r>
              <a:rPr kumimoji="0" lang="en-US" altLang="zh-TW" sz="4000" dirty="0">
                <a:solidFill>
                  <a:srgbClr val="336699"/>
                </a:solidFill>
                <a:latin typeface="Times New Roman" panose="02020603050405020304" pitchFamily="18" charset="0"/>
                <a:ea typeface="標楷體" panose="03000509000000000000" pitchFamily="65" charset="-120"/>
                <a:cs typeface="Times New Roman" panose="02020603050405020304" pitchFamily="18" charset="0"/>
              </a:rPr>
              <a:t>classical conditioning</a:t>
            </a:r>
            <a:r>
              <a:rPr kumimoji="0" lang="zh-TW" altLang="en-US" sz="4000" dirty="0">
                <a:solidFill>
                  <a:srgbClr val="336699"/>
                </a:solidFill>
                <a:latin typeface="標楷體" panose="03000509000000000000" pitchFamily="65" charset="-120"/>
                <a:ea typeface="標楷體" panose="03000509000000000000" pitchFamily="65" charset="-120"/>
              </a:rPr>
              <a:t>）</a:t>
            </a:r>
          </a:p>
        </p:txBody>
      </p:sp>
      <p:sp>
        <p:nvSpPr>
          <p:cNvPr id="6" name="矩形 5"/>
          <p:cNvSpPr/>
          <p:nvPr/>
        </p:nvSpPr>
        <p:spPr>
          <a:xfrm>
            <a:off x="899592" y="2060848"/>
            <a:ext cx="7488832" cy="3539430"/>
          </a:xfrm>
          <a:prstGeom prst="rect">
            <a:avLst/>
          </a:prstGeom>
        </p:spPr>
        <p:txBody>
          <a:bodyPr wrap="square">
            <a:spAutoFit/>
          </a:bodyPr>
          <a:lstStyle/>
          <a:p>
            <a:pPr marL="285750" indent="-285750">
              <a:buFont typeface="Wingdings" panose="05000000000000000000" pitchFamily="2" charset="2"/>
              <a:buChar char="Ø"/>
            </a:pP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Pavlov</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的古典制約實驗舉世有名。</a:t>
            </a:r>
            <a:endParaRPr lang="en-US" altLang="zh-TW" sz="3200" dirty="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buFont typeface="Wingdings" panose="05000000000000000000" pitchFamily="2" charset="2"/>
              <a:buChar char="Ø"/>
            </a:pP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古典制約的學習理論強調</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t>
            </a:r>
          </a:p>
          <a:p>
            <a:r>
              <a:rPr lang="en-US" altLang="zh-TW" sz="32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1.</a:t>
            </a:r>
            <a:r>
              <a:rPr lang="zh-TW" altLang="en-US" sz="32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學習是藉先不確定或不充分的刺激而引起的反應所形成；</a:t>
            </a:r>
            <a:endParaRPr lang="en-US" altLang="zh-TW" sz="32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32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2.</a:t>
            </a:r>
            <a:r>
              <a:rPr lang="zh-TW" altLang="en-US" sz="32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有些中性的刺激在反應的時刻與非制約的刺激聯結。漸漸地獲得引起反應的能力。</a:t>
            </a:r>
            <a:endParaRPr lang="zh-TW" altLang="en-US" sz="3200" dirty="0">
              <a:solidFill>
                <a:srgbClr val="FF0000"/>
              </a:solidFill>
              <a:latin typeface="標楷體" panose="03000509000000000000" pitchFamily="65" charset="-120"/>
              <a:ea typeface="標楷體" panose="03000509000000000000"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685800" y="1981200"/>
            <a:ext cx="7772400" cy="4876800"/>
          </a:xfrm>
        </p:spPr>
        <p:txBody>
          <a:bodyPr/>
          <a:lstStyle/>
          <a:p>
            <a:pPr eaLnBrk="1" hangingPunct="1"/>
            <a:r>
              <a:rPr lang="en-US" altLang="zh-TW" dirty="0">
                <a:solidFill>
                  <a:srgbClr val="000000"/>
                </a:solidFill>
                <a:ea typeface="新細明體" charset="-120"/>
              </a:rPr>
              <a:t>Pavlov</a:t>
            </a:r>
            <a:r>
              <a:rPr lang="zh-TW" altLang="en-US" dirty="0">
                <a:solidFill>
                  <a:srgbClr val="000000"/>
                </a:solidFill>
                <a:ea typeface="新細明體" charset="-120"/>
              </a:rPr>
              <a:t>（</a:t>
            </a:r>
            <a:r>
              <a:rPr lang="en-US" altLang="zh-TW" dirty="0">
                <a:solidFill>
                  <a:srgbClr val="000000"/>
                </a:solidFill>
                <a:ea typeface="新細明體" charset="-120"/>
              </a:rPr>
              <a:t>1849</a:t>
            </a:r>
            <a:r>
              <a:rPr lang="zh-TW" altLang="en-US" dirty="0">
                <a:solidFill>
                  <a:srgbClr val="000000"/>
                </a:solidFill>
                <a:ea typeface="新細明體" charset="-120"/>
              </a:rPr>
              <a:t>～</a:t>
            </a:r>
            <a:r>
              <a:rPr lang="en-US" altLang="zh-TW" dirty="0">
                <a:solidFill>
                  <a:srgbClr val="000000"/>
                </a:solidFill>
                <a:ea typeface="新細明體" charset="-120"/>
              </a:rPr>
              <a:t>1936</a:t>
            </a:r>
            <a:r>
              <a:rPr lang="zh-TW" altLang="en-US" dirty="0">
                <a:solidFill>
                  <a:srgbClr val="000000"/>
                </a:solidFill>
                <a:ea typeface="新細明體" charset="-120"/>
              </a:rPr>
              <a:t>）實驗</a:t>
            </a:r>
          </a:p>
          <a:p>
            <a:pPr eaLnBrk="1" hangingPunct="1">
              <a:buFontTx/>
              <a:buNone/>
            </a:pPr>
            <a:r>
              <a:rPr lang="zh-TW" altLang="en-US" dirty="0">
                <a:solidFill>
                  <a:srgbClr val="000000"/>
                </a:solidFill>
                <a:ea typeface="新細明體" charset="-120"/>
              </a:rPr>
              <a:t>  </a:t>
            </a:r>
            <a:r>
              <a:rPr lang="en-US" altLang="zh-TW" dirty="0">
                <a:solidFill>
                  <a:srgbClr val="000000"/>
                </a:solidFill>
                <a:ea typeface="新細明體" charset="-120"/>
              </a:rPr>
              <a:t>1.</a:t>
            </a:r>
            <a:r>
              <a:rPr lang="zh-TW" altLang="en-US" dirty="0">
                <a:solidFill>
                  <a:srgbClr val="000000"/>
                </a:solidFill>
                <a:ea typeface="新細明體" charset="-120"/>
              </a:rPr>
              <a:t>條件作用前   </a:t>
            </a:r>
            <a:r>
              <a:rPr lang="en-US" altLang="zh-TW" dirty="0">
                <a:solidFill>
                  <a:srgbClr val="000000"/>
                </a:solidFill>
                <a:ea typeface="新細明體" charset="-120"/>
              </a:rPr>
              <a:t>UCS               UCR</a:t>
            </a:r>
          </a:p>
          <a:p>
            <a:pPr eaLnBrk="1" hangingPunct="1">
              <a:buFontTx/>
              <a:buNone/>
            </a:pPr>
            <a:r>
              <a:rPr lang="en-US" altLang="zh-TW" dirty="0">
                <a:solidFill>
                  <a:srgbClr val="000000"/>
                </a:solidFill>
                <a:ea typeface="新細明體" charset="-120"/>
              </a:rPr>
              <a:t>                                CS               </a:t>
            </a:r>
            <a:r>
              <a:rPr lang="zh-TW" altLang="en-US" dirty="0">
                <a:solidFill>
                  <a:srgbClr val="000000"/>
                </a:solidFill>
                <a:ea typeface="新細明體" charset="-120"/>
              </a:rPr>
              <a:t>無反應</a:t>
            </a:r>
          </a:p>
          <a:p>
            <a:pPr eaLnBrk="1" hangingPunct="1">
              <a:buFontTx/>
              <a:buNone/>
            </a:pPr>
            <a:r>
              <a:rPr lang="zh-TW" altLang="en-US" dirty="0">
                <a:solidFill>
                  <a:srgbClr val="000000"/>
                </a:solidFill>
                <a:ea typeface="新細明體" charset="-120"/>
              </a:rPr>
              <a:t>  </a:t>
            </a:r>
            <a:r>
              <a:rPr lang="en-US" altLang="zh-TW" dirty="0">
                <a:solidFill>
                  <a:srgbClr val="000000"/>
                </a:solidFill>
                <a:ea typeface="新細明體" charset="-120"/>
              </a:rPr>
              <a:t>2.</a:t>
            </a:r>
            <a:r>
              <a:rPr lang="zh-TW" altLang="en-US" dirty="0">
                <a:solidFill>
                  <a:srgbClr val="000000"/>
                </a:solidFill>
                <a:ea typeface="新細明體" charset="-120"/>
              </a:rPr>
              <a:t>條件作用中       </a:t>
            </a:r>
            <a:r>
              <a:rPr lang="en-US" altLang="zh-TW" dirty="0">
                <a:solidFill>
                  <a:srgbClr val="000000"/>
                </a:solidFill>
                <a:ea typeface="新細明體" charset="-120"/>
              </a:rPr>
              <a:t>CS</a:t>
            </a:r>
          </a:p>
          <a:p>
            <a:pPr eaLnBrk="1" hangingPunct="1">
              <a:buFontTx/>
              <a:buNone/>
            </a:pPr>
            <a:r>
              <a:rPr lang="en-US" altLang="zh-TW" dirty="0">
                <a:solidFill>
                  <a:srgbClr val="000000"/>
                </a:solidFill>
                <a:ea typeface="新細明體" charset="-120"/>
              </a:rPr>
              <a:t>                             UCS                  UCR</a:t>
            </a:r>
          </a:p>
          <a:p>
            <a:pPr eaLnBrk="1" hangingPunct="1"/>
            <a:endParaRPr lang="en-US" altLang="zh-TW" dirty="0">
              <a:solidFill>
                <a:srgbClr val="000000"/>
              </a:solidFill>
              <a:ea typeface="新細明體" charset="-120"/>
            </a:endParaRPr>
          </a:p>
          <a:p>
            <a:pPr eaLnBrk="1" hangingPunct="1">
              <a:buFontTx/>
              <a:buNone/>
            </a:pPr>
            <a:r>
              <a:rPr lang="en-US" altLang="zh-TW" dirty="0">
                <a:solidFill>
                  <a:srgbClr val="000000"/>
                </a:solidFill>
                <a:ea typeface="新細明體" charset="-120"/>
              </a:rPr>
              <a:t>  3.</a:t>
            </a:r>
            <a:r>
              <a:rPr lang="zh-TW" altLang="en-US" dirty="0">
                <a:solidFill>
                  <a:srgbClr val="000000"/>
                </a:solidFill>
                <a:latin typeface="新細明體" charset="-120"/>
                <a:ea typeface="新細明體" charset="-120"/>
                <a:cs typeface="Times New Roman" pitchFamily="18" charset="0"/>
              </a:rPr>
              <a:t>條件作用後</a:t>
            </a:r>
            <a:r>
              <a:rPr lang="zh-TW" altLang="en-US" dirty="0">
                <a:solidFill>
                  <a:srgbClr val="000000"/>
                </a:solidFill>
                <a:ea typeface="新細明體" charset="-120"/>
              </a:rPr>
              <a:t>       </a:t>
            </a:r>
            <a:r>
              <a:rPr lang="en-US" altLang="zh-TW" dirty="0">
                <a:solidFill>
                  <a:srgbClr val="000000"/>
                </a:solidFill>
                <a:ea typeface="新細明體" charset="-120"/>
              </a:rPr>
              <a:t>CS                  CR</a:t>
            </a:r>
            <a:r>
              <a:rPr lang="en-US" altLang="zh-TW" dirty="0"/>
              <a:t> </a:t>
            </a:r>
          </a:p>
        </p:txBody>
      </p:sp>
      <p:sp>
        <p:nvSpPr>
          <p:cNvPr id="11268" name="Line 4"/>
          <p:cNvSpPr>
            <a:spLocks noChangeShapeType="1"/>
          </p:cNvSpPr>
          <p:nvPr/>
        </p:nvSpPr>
        <p:spPr bwMode="auto">
          <a:xfrm>
            <a:off x="4787900" y="2852738"/>
            <a:ext cx="1152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3200" b="1">
              <a:solidFill>
                <a:srgbClr val="000000"/>
              </a:solidFill>
              <a:latin typeface="Times New Roman" pitchFamily="18" charset="0"/>
              <a:ea typeface="新細明體" charset="-120"/>
            </a:endParaRPr>
          </a:p>
        </p:txBody>
      </p:sp>
      <p:sp>
        <p:nvSpPr>
          <p:cNvPr id="11269" name="Line 5"/>
          <p:cNvSpPr>
            <a:spLocks noChangeShapeType="1"/>
          </p:cNvSpPr>
          <p:nvPr/>
        </p:nvSpPr>
        <p:spPr bwMode="auto">
          <a:xfrm>
            <a:off x="4716463" y="3500438"/>
            <a:ext cx="1152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3200" b="1">
              <a:solidFill>
                <a:srgbClr val="000000"/>
              </a:solidFill>
              <a:latin typeface="Times New Roman" pitchFamily="18" charset="0"/>
              <a:ea typeface="新細明體" charset="-120"/>
            </a:endParaRPr>
          </a:p>
        </p:txBody>
      </p:sp>
      <p:sp>
        <p:nvSpPr>
          <p:cNvPr id="11270" name="Line 6"/>
          <p:cNvSpPr>
            <a:spLocks noChangeShapeType="1"/>
          </p:cNvSpPr>
          <p:nvPr/>
        </p:nvSpPr>
        <p:spPr bwMode="auto">
          <a:xfrm>
            <a:off x="4716463" y="4652963"/>
            <a:ext cx="122396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3200" b="1">
              <a:solidFill>
                <a:srgbClr val="000000"/>
              </a:solidFill>
              <a:latin typeface="Times New Roman" pitchFamily="18" charset="0"/>
              <a:ea typeface="新細明體" charset="-120"/>
            </a:endParaRPr>
          </a:p>
        </p:txBody>
      </p:sp>
      <p:sp>
        <p:nvSpPr>
          <p:cNvPr id="11271" name="Line 7"/>
          <p:cNvSpPr>
            <a:spLocks noChangeShapeType="1"/>
          </p:cNvSpPr>
          <p:nvPr/>
        </p:nvSpPr>
        <p:spPr bwMode="auto">
          <a:xfrm>
            <a:off x="4643438" y="5734050"/>
            <a:ext cx="122396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3200" b="1">
              <a:solidFill>
                <a:srgbClr val="000000"/>
              </a:solidFill>
              <a:latin typeface="Times New Roman" pitchFamily="18" charset="0"/>
              <a:ea typeface="新細明體" charset="-120"/>
            </a:endParaRPr>
          </a:p>
        </p:txBody>
      </p:sp>
      <p:sp>
        <p:nvSpPr>
          <p:cNvPr id="11272" name="Line 8"/>
          <p:cNvSpPr>
            <a:spLocks noChangeShapeType="1"/>
          </p:cNvSpPr>
          <p:nvPr/>
        </p:nvSpPr>
        <p:spPr bwMode="auto">
          <a:xfrm>
            <a:off x="4787900" y="4149725"/>
            <a:ext cx="1143000" cy="34290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TW" altLang="en-US" sz="3200" b="1">
              <a:solidFill>
                <a:srgbClr val="000000"/>
              </a:solidFill>
              <a:latin typeface="Times New Roman" pitchFamily="18" charset="0"/>
              <a:ea typeface="新細明體" charset="-120"/>
            </a:endParaRPr>
          </a:p>
        </p:txBody>
      </p:sp>
      <p:sp>
        <p:nvSpPr>
          <p:cNvPr id="2" name="標題 1"/>
          <p:cNvSpPr>
            <a:spLocks noGrp="1"/>
          </p:cNvSpPr>
          <p:nvPr>
            <p:ph type="title"/>
          </p:nvPr>
        </p:nvSpPr>
        <p:spPr/>
        <p:txBody>
          <a:bodyPr/>
          <a:lstStyle/>
          <a:p>
            <a:endParaRPr lang="zh-TW" altLang="en-US"/>
          </a:p>
        </p:txBody>
      </p:sp>
    </p:spTree>
    <p:extLst>
      <p:ext uri="{BB962C8B-B14F-4D97-AF65-F5344CB8AC3E}">
        <p14:creationId xmlns:p14="http://schemas.microsoft.com/office/powerpoint/2010/main" val="229351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title"/>
          </p:nvPr>
        </p:nvSpPr>
        <p:spPr/>
        <p:txBody>
          <a:bodyPr/>
          <a:lstStyle/>
          <a:p>
            <a:pPr eaLnBrk="1" hangingPunct="1"/>
            <a:endParaRPr lang="zh-TW" altLang="zh-TW"/>
          </a:p>
        </p:txBody>
      </p:sp>
      <p:pic>
        <p:nvPicPr>
          <p:cNvPr id="12291" name="Picture 4" descr="行為主義心理學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0"/>
            <a:ext cx="9144000" cy="7029450"/>
          </a:xfrm>
          <a:noFill/>
        </p:spPr>
      </p:pic>
    </p:spTree>
    <p:extLst>
      <p:ext uri="{BB962C8B-B14F-4D97-AF65-F5344CB8AC3E}">
        <p14:creationId xmlns:p14="http://schemas.microsoft.com/office/powerpoint/2010/main" val="3051858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Grp="1" noChangeArrowheads="1"/>
          </p:cNvSpPr>
          <p:nvPr>
            <p:ph type="title"/>
          </p:nvPr>
        </p:nvSpPr>
        <p:spPr/>
        <p:txBody>
          <a:bodyPr/>
          <a:lstStyle/>
          <a:p>
            <a:pPr eaLnBrk="1" hangingPunct="1"/>
            <a:endParaRPr lang="zh-TW" altLang="zh-TW"/>
          </a:p>
        </p:txBody>
      </p:sp>
      <p:pic>
        <p:nvPicPr>
          <p:cNvPr id="13315" name="Picture 4" descr="行為主義心理學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0"/>
            <a:ext cx="9144000" cy="7100888"/>
          </a:xfrm>
          <a:noFill/>
        </p:spPr>
      </p:pic>
    </p:spTree>
    <p:extLst>
      <p:ext uri="{BB962C8B-B14F-4D97-AF65-F5344CB8AC3E}">
        <p14:creationId xmlns:p14="http://schemas.microsoft.com/office/powerpoint/2010/main" val="35776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a:xfrm>
            <a:off x="609600" y="304800"/>
            <a:ext cx="7772400" cy="685800"/>
          </a:xfrm>
        </p:spPr>
        <p:txBody>
          <a:bodyPr/>
          <a:lstStyle/>
          <a:p>
            <a:pPr eaLnBrk="1" hangingPunct="1"/>
            <a:r>
              <a:rPr lang="zh-TW" altLang="en-US" sz="3200"/>
              <a:t>古典制約</a:t>
            </a:r>
            <a:r>
              <a:rPr lang="en-US" altLang="zh-TW" sz="3200"/>
              <a:t>--</a:t>
            </a:r>
            <a:r>
              <a:rPr kumimoji="0" lang="zh-TW" altLang="en-US" sz="3200">
                <a:solidFill>
                  <a:schemeClr val="tx1"/>
                </a:solidFill>
              </a:rPr>
              <a:t>制約前</a:t>
            </a:r>
          </a:p>
        </p:txBody>
      </p:sp>
      <p:sp>
        <p:nvSpPr>
          <p:cNvPr id="48131" name="Text Box 3"/>
          <p:cNvSpPr txBox="1">
            <a:spLocks noChangeArrowheads="1"/>
          </p:cNvSpPr>
          <p:nvPr/>
        </p:nvSpPr>
        <p:spPr bwMode="auto">
          <a:xfrm>
            <a:off x="838200" y="3124200"/>
            <a:ext cx="2895600" cy="457200"/>
          </a:xfrm>
          <a:prstGeom prst="rect">
            <a:avLst/>
          </a:prstGeom>
          <a:solidFill>
            <a:srgbClr val="FFFF99"/>
          </a:solidFill>
          <a:ln w="9525">
            <a:solidFill>
              <a:srgbClr val="000000"/>
            </a:solidFill>
            <a:miter lim="800000"/>
            <a:headEnd/>
            <a:tailEnd/>
          </a:ln>
        </p:spPr>
        <p:txBody>
          <a:bodyPr/>
          <a:lstStyle>
            <a:lvl1pPr eaLnBrk="0" hangingPunct="0">
              <a:defRPr kumimoji="1" sz="3200" b="1">
                <a:solidFill>
                  <a:schemeClr val="tx1"/>
                </a:solidFill>
                <a:latin typeface="Times New Roman" pitchFamily="18" charset="0"/>
                <a:ea typeface="新細明體" charset="-120"/>
              </a:defRPr>
            </a:lvl1pPr>
            <a:lvl2pPr marL="742950" indent="-285750" eaLnBrk="0" hangingPunct="0">
              <a:defRPr kumimoji="1" sz="3200" b="1">
                <a:solidFill>
                  <a:schemeClr val="tx1"/>
                </a:solidFill>
                <a:latin typeface="Times New Roman" pitchFamily="18" charset="0"/>
                <a:ea typeface="新細明體" charset="-120"/>
              </a:defRPr>
            </a:lvl2pPr>
            <a:lvl3pPr marL="1143000" indent="-228600" eaLnBrk="0" hangingPunct="0">
              <a:defRPr kumimoji="1" sz="3200" b="1">
                <a:solidFill>
                  <a:schemeClr val="tx1"/>
                </a:solidFill>
                <a:latin typeface="Times New Roman" pitchFamily="18" charset="0"/>
                <a:ea typeface="新細明體" charset="-120"/>
              </a:defRPr>
            </a:lvl3pPr>
            <a:lvl4pPr marL="1600200" indent="-228600" eaLnBrk="0" hangingPunct="0">
              <a:defRPr kumimoji="1" sz="3200" b="1">
                <a:solidFill>
                  <a:schemeClr val="tx1"/>
                </a:solidFill>
                <a:latin typeface="Times New Roman" pitchFamily="18" charset="0"/>
                <a:ea typeface="新細明體" charset="-120"/>
              </a:defRPr>
            </a:lvl4pPr>
            <a:lvl5pPr marL="2057400" indent="-228600" eaLnBrk="0" hangingPunct="0">
              <a:defRPr kumimoji="1" sz="3200" b="1">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9pPr>
          </a:lstStyle>
          <a:p>
            <a:pPr>
              <a:lnSpc>
                <a:spcPct val="112000"/>
              </a:lnSpc>
            </a:pPr>
            <a:r>
              <a:rPr kumimoji="0" lang="zh-TW" altLang="en-US" sz="2000" b="0">
                <a:solidFill>
                  <a:srgbClr val="000000"/>
                </a:solidFill>
              </a:rPr>
              <a:t>非制約刺激 </a:t>
            </a:r>
            <a:r>
              <a:rPr kumimoji="0" lang="en-US" altLang="zh-TW" sz="2000" b="0">
                <a:solidFill>
                  <a:srgbClr val="000000"/>
                </a:solidFill>
              </a:rPr>
              <a:t>UCS (</a:t>
            </a:r>
            <a:r>
              <a:rPr kumimoji="0" lang="zh-TW" altLang="en-US" sz="2000" b="0">
                <a:solidFill>
                  <a:srgbClr val="000000"/>
                </a:solidFill>
              </a:rPr>
              <a:t>食物</a:t>
            </a:r>
            <a:r>
              <a:rPr kumimoji="0" lang="en-US" altLang="zh-TW" sz="2000" b="0">
                <a:solidFill>
                  <a:srgbClr val="000000"/>
                </a:solidFill>
              </a:rPr>
              <a:t>)</a:t>
            </a:r>
          </a:p>
        </p:txBody>
      </p:sp>
      <p:sp>
        <p:nvSpPr>
          <p:cNvPr id="48132" name="Line 4"/>
          <p:cNvSpPr>
            <a:spLocks noChangeShapeType="1"/>
          </p:cNvSpPr>
          <p:nvPr/>
        </p:nvSpPr>
        <p:spPr bwMode="auto">
          <a:xfrm>
            <a:off x="3352800" y="2057400"/>
            <a:ext cx="16764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3200" b="1">
              <a:solidFill>
                <a:srgbClr val="000000"/>
              </a:solidFill>
              <a:latin typeface="Times New Roman" pitchFamily="18" charset="0"/>
              <a:ea typeface="新細明體" charset="-120"/>
            </a:endParaRPr>
          </a:p>
        </p:txBody>
      </p:sp>
      <p:sp>
        <p:nvSpPr>
          <p:cNvPr id="48133" name="Line 5"/>
          <p:cNvSpPr>
            <a:spLocks noChangeShapeType="1"/>
          </p:cNvSpPr>
          <p:nvPr/>
        </p:nvSpPr>
        <p:spPr bwMode="auto">
          <a:xfrm>
            <a:off x="685800" y="3886200"/>
            <a:ext cx="7924800" cy="0"/>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TW" altLang="en-US" sz="3200" b="1">
              <a:solidFill>
                <a:srgbClr val="000000"/>
              </a:solidFill>
              <a:latin typeface="Times New Roman" pitchFamily="18" charset="0"/>
              <a:ea typeface="新細明體" charset="-120"/>
            </a:endParaRPr>
          </a:p>
        </p:txBody>
      </p:sp>
      <p:sp>
        <p:nvSpPr>
          <p:cNvPr id="48134" name="Text Box 6"/>
          <p:cNvSpPr txBox="1">
            <a:spLocks noChangeArrowheads="1"/>
          </p:cNvSpPr>
          <p:nvPr/>
        </p:nvSpPr>
        <p:spPr bwMode="auto">
          <a:xfrm>
            <a:off x="762000" y="5791200"/>
            <a:ext cx="3124200" cy="533400"/>
          </a:xfrm>
          <a:prstGeom prst="rect">
            <a:avLst/>
          </a:prstGeom>
          <a:solidFill>
            <a:srgbClr val="FFCCFF"/>
          </a:solidFill>
          <a:ln w="9525">
            <a:solidFill>
              <a:srgbClr val="000000"/>
            </a:solidFill>
            <a:miter lim="800000"/>
            <a:headEnd/>
            <a:tailEnd/>
          </a:ln>
        </p:spPr>
        <p:txBody>
          <a:bodyPr/>
          <a:lstStyle>
            <a:lvl1pPr eaLnBrk="0" hangingPunct="0">
              <a:defRPr kumimoji="1" sz="3200" b="1">
                <a:solidFill>
                  <a:schemeClr val="tx1"/>
                </a:solidFill>
                <a:latin typeface="Times New Roman" pitchFamily="18" charset="0"/>
                <a:ea typeface="新細明體" charset="-120"/>
              </a:defRPr>
            </a:lvl1pPr>
            <a:lvl2pPr marL="742950" indent="-285750" eaLnBrk="0" hangingPunct="0">
              <a:defRPr kumimoji="1" sz="3200" b="1">
                <a:solidFill>
                  <a:schemeClr val="tx1"/>
                </a:solidFill>
                <a:latin typeface="Times New Roman" pitchFamily="18" charset="0"/>
                <a:ea typeface="新細明體" charset="-120"/>
              </a:defRPr>
            </a:lvl2pPr>
            <a:lvl3pPr marL="1143000" indent="-228600" eaLnBrk="0" hangingPunct="0">
              <a:defRPr kumimoji="1" sz="3200" b="1">
                <a:solidFill>
                  <a:schemeClr val="tx1"/>
                </a:solidFill>
                <a:latin typeface="Times New Roman" pitchFamily="18" charset="0"/>
                <a:ea typeface="新細明體" charset="-120"/>
              </a:defRPr>
            </a:lvl3pPr>
            <a:lvl4pPr marL="1600200" indent="-228600" eaLnBrk="0" hangingPunct="0">
              <a:defRPr kumimoji="1" sz="3200" b="1">
                <a:solidFill>
                  <a:schemeClr val="tx1"/>
                </a:solidFill>
                <a:latin typeface="Times New Roman" pitchFamily="18" charset="0"/>
                <a:ea typeface="新細明體" charset="-120"/>
              </a:defRPr>
            </a:lvl4pPr>
            <a:lvl5pPr marL="2057400" indent="-228600" eaLnBrk="0" hangingPunct="0">
              <a:defRPr kumimoji="1" sz="3200" b="1">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9pPr>
          </a:lstStyle>
          <a:p>
            <a:pPr>
              <a:lnSpc>
                <a:spcPct val="112000"/>
              </a:lnSpc>
            </a:pPr>
            <a:r>
              <a:rPr kumimoji="0" lang="zh-TW" altLang="en-US" sz="2000" b="0">
                <a:solidFill>
                  <a:srgbClr val="000000"/>
                </a:solidFill>
              </a:rPr>
              <a:t>制約刺激 </a:t>
            </a:r>
            <a:r>
              <a:rPr kumimoji="0" lang="en-US" altLang="zh-TW" sz="2000" b="0">
                <a:solidFill>
                  <a:srgbClr val="000000"/>
                </a:solidFill>
              </a:rPr>
              <a:t>CS (</a:t>
            </a:r>
            <a:r>
              <a:rPr kumimoji="0" lang="zh-TW" altLang="en-US" sz="2000" b="0">
                <a:solidFill>
                  <a:srgbClr val="000000"/>
                </a:solidFill>
              </a:rPr>
              <a:t>鈴聲</a:t>
            </a:r>
            <a:r>
              <a:rPr kumimoji="0" lang="en-US" altLang="zh-TW" sz="2000" b="0">
                <a:solidFill>
                  <a:srgbClr val="000000"/>
                </a:solidFill>
              </a:rPr>
              <a:t>)</a:t>
            </a:r>
          </a:p>
        </p:txBody>
      </p:sp>
      <p:sp>
        <p:nvSpPr>
          <p:cNvPr id="48135" name="Line 7"/>
          <p:cNvSpPr>
            <a:spLocks noChangeShapeType="1"/>
          </p:cNvSpPr>
          <p:nvPr/>
        </p:nvSpPr>
        <p:spPr bwMode="auto">
          <a:xfrm>
            <a:off x="3352800" y="4800600"/>
            <a:ext cx="16002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3200" b="1">
              <a:solidFill>
                <a:srgbClr val="000000"/>
              </a:solidFill>
              <a:latin typeface="Times New Roman" pitchFamily="18" charset="0"/>
              <a:ea typeface="新細明體" charset="-120"/>
            </a:endParaRPr>
          </a:p>
        </p:txBody>
      </p:sp>
      <p:graphicFrame>
        <p:nvGraphicFramePr>
          <p:cNvPr id="48136" name="Object 8"/>
          <p:cNvGraphicFramePr>
            <a:graphicFrameLocks noChangeAspect="1"/>
          </p:cNvGraphicFramePr>
          <p:nvPr/>
        </p:nvGraphicFramePr>
        <p:xfrm>
          <a:off x="1371600" y="1371600"/>
          <a:ext cx="1600200" cy="1577975"/>
        </p:xfrm>
        <a:graphic>
          <a:graphicData uri="http://schemas.openxmlformats.org/presentationml/2006/ole">
            <mc:AlternateContent xmlns:mc="http://schemas.openxmlformats.org/markup-compatibility/2006">
              <mc:Choice xmlns:v="urn:schemas-microsoft-com:vml" Requires="v">
                <p:oleObj spid="_x0000_s3178" name="PhotoImpact" r:id="rId5" imgW="220680" imgH="217080" progId="PI3.Image">
                  <p:embed/>
                </p:oleObj>
              </mc:Choice>
              <mc:Fallback>
                <p:oleObj name="PhotoImpact" r:id="rId5" imgW="220680" imgH="217080" progId="PI3.Imag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1371600"/>
                        <a:ext cx="1600200" cy="157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9"/>
          <p:cNvGrpSpPr>
            <a:grpSpLocks/>
          </p:cNvGrpSpPr>
          <p:nvPr/>
        </p:nvGrpSpPr>
        <p:grpSpPr bwMode="auto">
          <a:xfrm>
            <a:off x="4953000" y="1143000"/>
            <a:ext cx="2406650" cy="1981200"/>
            <a:chOff x="3072" y="912"/>
            <a:chExt cx="1516" cy="1248"/>
          </a:xfrm>
        </p:grpSpPr>
        <p:graphicFrame>
          <p:nvGraphicFramePr>
            <p:cNvPr id="1029" name="Object 10"/>
            <p:cNvGraphicFramePr>
              <a:graphicFrameLocks noChangeAspect="1"/>
            </p:cNvGraphicFramePr>
            <p:nvPr/>
          </p:nvGraphicFramePr>
          <p:xfrm>
            <a:off x="3408" y="912"/>
            <a:ext cx="1180" cy="1248"/>
          </p:xfrm>
          <a:graphic>
            <a:graphicData uri="http://schemas.openxmlformats.org/presentationml/2006/ole">
              <mc:AlternateContent xmlns:mc="http://schemas.openxmlformats.org/markup-compatibility/2006">
                <mc:Choice xmlns:v="urn:schemas-microsoft-com:vml" Requires="v">
                  <p:oleObj spid="_x0000_s3179" name="PhotoImpact" r:id="rId7" imgW="218885" imgH="232197" progId="PI3.Image">
                    <p:embed/>
                  </p:oleObj>
                </mc:Choice>
                <mc:Fallback>
                  <p:oleObj name="PhotoImpact" r:id="rId7" imgW="218885" imgH="232197" progId="PI3.Imag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8" y="912"/>
                          <a:ext cx="1180" cy="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0" name="AutoShape 11"/>
            <p:cNvSpPr>
              <a:spLocks noChangeArrowheads="1"/>
            </p:cNvSpPr>
            <p:nvPr/>
          </p:nvSpPr>
          <p:spPr bwMode="auto">
            <a:xfrm>
              <a:off x="3072" y="1920"/>
              <a:ext cx="624" cy="144"/>
            </a:xfrm>
            <a:prstGeom prst="cloudCallout">
              <a:avLst>
                <a:gd name="adj1" fmla="val 29968"/>
                <a:gd name="adj2" fmla="val -134722"/>
              </a:avLst>
            </a:prstGeom>
            <a:solidFill>
              <a:srgbClr val="CCFFFF"/>
            </a:solidFill>
            <a:ln w="9525">
              <a:solidFill>
                <a:schemeClr val="accent2"/>
              </a:solidFill>
              <a:round/>
              <a:headEnd/>
              <a:tailEnd/>
            </a:ln>
          </p:spPr>
          <p:txBody>
            <a:bodyPr/>
            <a:lstStyle>
              <a:lvl1pPr eaLnBrk="0" hangingPunct="0">
                <a:defRPr kumimoji="1" sz="3200" b="1">
                  <a:solidFill>
                    <a:schemeClr val="tx1"/>
                  </a:solidFill>
                  <a:latin typeface="Times New Roman" pitchFamily="18" charset="0"/>
                  <a:ea typeface="新細明體" charset="-120"/>
                </a:defRPr>
              </a:lvl1pPr>
              <a:lvl2pPr marL="742950" indent="-285750" eaLnBrk="0" hangingPunct="0">
                <a:defRPr kumimoji="1" sz="3200" b="1">
                  <a:solidFill>
                    <a:schemeClr val="tx1"/>
                  </a:solidFill>
                  <a:latin typeface="Times New Roman" pitchFamily="18" charset="0"/>
                  <a:ea typeface="新細明體" charset="-120"/>
                </a:defRPr>
              </a:lvl2pPr>
              <a:lvl3pPr marL="1143000" indent="-228600" eaLnBrk="0" hangingPunct="0">
                <a:defRPr kumimoji="1" sz="3200" b="1">
                  <a:solidFill>
                    <a:schemeClr val="tx1"/>
                  </a:solidFill>
                  <a:latin typeface="Times New Roman" pitchFamily="18" charset="0"/>
                  <a:ea typeface="新細明體" charset="-120"/>
                </a:defRPr>
              </a:lvl3pPr>
              <a:lvl4pPr marL="1600200" indent="-228600" eaLnBrk="0" hangingPunct="0">
                <a:defRPr kumimoji="1" sz="3200" b="1">
                  <a:solidFill>
                    <a:schemeClr val="tx1"/>
                  </a:solidFill>
                  <a:latin typeface="Times New Roman" pitchFamily="18" charset="0"/>
                  <a:ea typeface="新細明體" charset="-120"/>
                </a:defRPr>
              </a:lvl4pPr>
              <a:lvl5pPr marL="2057400" indent="-228600" eaLnBrk="0" hangingPunct="0">
                <a:defRPr kumimoji="1" sz="3200" b="1">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9pPr>
            </a:lstStyle>
            <a:p>
              <a:pPr algn="ctr" eaLnBrk="1" hangingPunct="1"/>
              <a:endParaRPr lang="zh-TW" altLang="zh-TW" sz="2400" b="0">
                <a:solidFill>
                  <a:srgbClr val="000000"/>
                </a:solidFill>
              </a:endParaRPr>
            </a:p>
          </p:txBody>
        </p:sp>
      </p:grpSp>
      <p:sp>
        <p:nvSpPr>
          <p:cNvPr id="48140" name="Text Box 12"/>
          <p:cNvSpPr txBox="1">
            <a:spLocks noChangeArrowheads="1"/>
          </p:cNvSpPr>
          <p:nvPr/>
        </p:nvSpPr>
        <p:spPr bwMode="auto">
          <a:xfrm>
            <a:off x="4800600" y="3124200"/>
            <a:ext cx="3276600" cy="457200"/>
          </a:xfrm>
          <a:prstGeom prst="rect">
            <a:avLst/>
          </a:prstGeom>
          <a:solidFill>
            <a:srgbClr val="FFFF99"/>
          </a:solidFill>
          <a:ln w="9525">
            <a:solidFill>
              <a:srgbClr val="000000"/>
            </a:solidFill>
            <a:miter lim="800000"/>
            <a:headEnd/>
            <a:tailEnd/>
          </a:ln>
        </p:spPr>
        <p:txBody>
          <a:bodyPr/>
          <a:lstStyle>
            <a:lvl1pPr eaLnBrk="0" hangingPunct="0">
              <a:defRPr kumimoji="1" sz="3200" b="1">
                <a:solidFill>
                  <a:schemeClr val="tx1"/>
                </a:solidFill>
                <a:latin typeface="Times New Roman" pitchFamily="18" charset="0"/>
                <a:ea typeface="新細明體" charset="-120"/>
              </a:defRPr>
            </a:lvl1pPr>
            <a:lvl2pPr marL="742950" indent="-285750" eaLnBrk="0" hangingPunct="0">
              <a:defRPr kumimoji="1" sz="3200" b="1">
                <a:solidFill>
                  <a:schemeClr val="tx1"/>
                </a:solidFill>
                <a:latin typeface="Times New Roman" pitchFamily="18" charset="0"/>
                <a:ea typeface="新細明體" charset="-120"/>
              </a:defRPr>
            </a:lvl2pPr>
            <a:lvl3pPr marL="1143000" indent="-228600" eaLnBrk="0" hangingPunct="0">
              <a:defRPr kumimoji="1" sz="3200" b="1">
                <a:solidFill>
                  <a:schemeClr val="tx1"/>
                </a:solidFill>
                <a:latin typeface="Times New Roman" pitchFamily="18" charset="0"/>
                <a:ea typeface="新細明體" charset="-120"/>
              </a:defRPr>
            </a:lvl3pPr>
            <a:lvl4pPr marL="1600200" indent="-228600" eaLnBrk="0" hangingPunct="0">
              <a:defRPr kumimoji="1" sz="3200" b="1">
                <a:solidFill>
                  <a:schemeClr val="tx1"/>
                </a:solidFill>
                <a:latin typeface="Times New Roman" pitchFamily="18" charset="0"/>
                <a:ea typeface="新細明體" charset="-120"/>
              </a:defRPr>
            </a:lvl4pPr>
            <a:lvl5pPr marL="2057400" indent="-228600" eaLnBrk="0" hangingPunct="0">
              <a:defRPr kumimoji="1" sz="3200" b="1">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9pPr>
          </a:lstStyle>
          <a:p>
            <a:pPr>
              <a:lnSpc>
                <a:spcPct val="112000"/>
              </a:lnSpc>
            </a:pPr>
            <a:r>
              <a:rPr kumimoji="0" lang="zh-TW" altLang="en-US" sz="2000" b="0">
                <a:solidFill>
                  <a:srgbClr val="000000"/>
                </a:solidFill>
              </a:rPr>
              <a:t>非制約反應 </a:t>
            </a:r>
            <a:r>
              <a:rPr kumimoji="0" lang="en-US" altLang="zh-TW" sz="2000" b="0">
                <a:solidFill>
                  <a:srgbClr val="000000"/>
                </a:solidFill>
              </a:rPr>
              <a:t>UCR (</a:t>
            </a:r>
            <a:r>
              <a:rPr kumimoji="0" lang="zh-TW" altLang="en-US" sz="2000" b="0">
                <a:solidFill>
                  <a:srgbClr val="000000"/>
                </a:solidFill>
              </a:rPr>
              <a:t>流口水</a:t>
            </a:r>
            <a:r>
              <a:rPr kumimoji="0" lang="en-US" altLang="zh-TW" sz="2000" b="0">
                <a:solidFill>
                  <a:srgbClr val="000000"/>
                </a:solidFill>
              </a:rPr>
              <a:t>)</a:t>
            </a:r>
          </a:p>
        </p:txBody>
      </p:sp>
      <p:graphicFrame>
        <p:nvGraphicFramePr>
          <p:cNvPr id="48141" name="Object 13"/>
          <p:cNvGraphicFramePr>
            <a:graphicFrameLocks noChangeAspect="1"/>
          </p:cNvGraphicFramePr>
          <p:nvPr/>
        </p:nvGraphicFramePr>
        <p:xfrm>
          <a:off x="1143000" y="4114800"/>
          <a:ext cx="1981200" cy="1433513"/>
        </p:xfrm>
        <a:graphic>
          <a:graphicData uri="http://schemas.openxmlformats.org/presentationml/2006/ole">
            <mc:AlternateContent xmlns:mc="http://schemas.openxmlformats.org/markup-compatibility/2006">
              <mc:Choice xmlns:v="urn:schemas-microsoft-com:vml" Requires="v">
                <p:oleObj spid="_x0000_s3180" name="PhotoImpact" r:id="rId9" imgW="1376605" imgH="995345" progId="PI3.Image">
                  <p:embed/>
                </p:oleObj>
              </mc:Choice>
              <mc:Fallback>
                <p:oleObj name="PhotoImpact" r:id="rId9" imgW="1376605" imgH="995345" progId="PI3.Image">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 y="4114800"/>
                        <a:ext cx="1981200"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42" name="Object 14"/>
          <p:cNvGraphicFramePr>
            <a:graphicFrameLocks noChangeAspect="1"/>
          </p:cNvGraphicFramePr>
          <p:nvPr/>
        </p:nvGraphicFramePr>
        <p:xfrm>
          <a:off x="5715000" y="3962400"/>
          <a:ext cx="1801813" cy="1905000"/>
        </p:xfrm>
        <a:graphic>
          <a:graphicData uri="http://schemas.openxmlformats.org/presentationml/2006/ole">
            <mc:AlternateContent xmlns:mc="http://schemas.openxmlformats.org/markup-compatibility/2006">
              <mc:Choice xmlns:v="urn:schemas-microsoft-com:vml" Requires="v">
                <p:oleObj spid="_x0000_s3181" name="PhotoImpact" r:id="rId11" imgW="218885" imgH="232197" progId="PI3.Image">
                  <p:embed/>
                </p:oleObj>
              </mc:Choice>
              <mc:Fallback>
                <p:oleObj name="PhotoImpact" r:id="rId11" imgW="218885" imgH="232197" progId="PI3.Imag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0" y="3962400"/>
                        <a:ext cx="1801813"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43" name="Text Box 15"/>
          <p:cNvSpPr txBox="1">
            <a:spLocks noChangeArrowheads="1"/>
          </p:cNvSpPr>
          <p:nvPr/>
        </p:nvSpPr>
        <p:spPr bwMode="auto">
          <a:xfrm>
            <a:off x="5105400" y="5791200"/>
            <a:ext cx="2743200" cy="533400"/>
          </a:xfrm>
          <a:prstGeom prst="rect">
            <a:avLst/>
          </a:prstGeom>
          <a:solidFill>
            <a:srgbClr val="FFCCFF"/>
          </a:solidFill>
          <a:ln w="9525">
            <a:solidFill>
              <a:srgbClr val="000000"/>
            </a:solidFill>
            <a:miter lim="800000"/>
            <a:headEnd/>
            <a:tailEnd/>
          </a:ln>
        </p:spPr>
        <p:txBody>
          <a:bodyPr/>
          <a:lstStyle>
            <a:lvl1pPr eaLnBrk="0" hangingPunct="0">
              <a:defRPr kumimoji="1" sz="3200" b="1">
                <a:solidFill>
                  <a:schemeClr val="tx1"/>
                </a:solidFill>
                <a:latin typeface="Times New Roman" pitchFamily="18" charset="0"/>
                <a:ea typeface="新細明體" charset="-120"/>
              </a:defRPr>
            </a:lvl1pPr>
            <a:lvl2pPr marL="742950" indent="-285750" eaLnBrk="0" hangingPunct="0">
              <a:defRPr kumimoji="1" sz="3200" b="1">
                <a:solidFill>
                  <a:schemeClr val="tx1"/>
                </a:solidFill>
                <a:latin typeface="Times New Roman" pitchFamily="18" charset="0"/>
                <a:ea typeface="新細明體" charset="-120"/>
              </a:defRPr>
            </a:lvl2pPr>
            <a:lvl3pPr marL="1143000" indent="-228600" eaLnBrk="0" hangingPunct="0">
              <a:defRPr kumimoji="1" sz="3200" b="1">
                <a:solidFill>
                  <a:schemeClr val="tx1"/>
                </a:solidFill>
                <a:latin typeface="Times New Roman" pitchFamily="18" charset="0"/>
                <a:ea typeface="新細明體" charset="-120"/>
              </a:defRPr>
            </a:lvl3pPr>
            <a:lvl4pPr marL="1600200" indent="-228600" eaLnBrk="0" hangingPunct="0">
              <a:defRPr kumimoji="1" sz="3200" b="1">
                <a:solidFill>
                  <a:schemeClr val="tx1"/>
                </a:solidFill>
                <a:latin typeface="Times New Roman" pitchFamily="18" charset="0"/>
                <a:ea typeface="新細明體" charset="-120"/>
              </a:defRPr>
            </a:lvl4pPr>
            <a:lvl5pPr marL="2057400" indent="-228600" eaLnBrk="0" hangingPunct="0">
              <a:defRPr kumimoji="1" sz="3200" b="1">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kumimoji="1" sz="3200" b="1">
                <a:solidFill>
                  <a:schemeClr val="tx1"/>
                </a:solidFill>
                <a:latin typeface="Times New Roman" pitchFamily="18" charset="0"/>
                <a:ea typeface="新細明體" charset="-120"/>
              </a:defRPr>
            </a:lvl9pPr>
          </a:lstStyle>
          <a:p>
            <a:pPr>
              <a:lnSpc>
                <a:spcPct val="112000"/>
              </a:lnSpc>
            </a:pPr>
            <a:r>
              <a:rPr kumimoji="0" lang="zh-TW" altLang="en-US" sz="2000" b="0">
                <a:solidFill>
                  <a:srgbClr val="000000"/>
                </a:solidFill>
              </a:rPr>
              <a:t>無流口水反應</a:t>
            </a:r>
          </a:p>
        </p:txBody>
      </p:sp>
    </p:spTree>
    <p:extLst>
      <p:ext uri="{BB962C8B-B14F-4D97-AF65-F5344CB8AC3E}">
        <p14:creationId xmlns:p14="http://schemas.microsoft.com/office/powerpoint/2010/main" val="127040937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8136"/>
                                        </p:tgtEl>
                                        <p:attrNameLst>
                                          <p:attrName>style.visibility</p:attrName>
                                        </p:attrNameLst>
                                      </p:cBhvr>
                                      <p:to>
                                        <p:strVal val="visible"/>
                                      </p:to>
                                    </p:set>
                                    <p:animEffect transition="in" filter="dissolve">
                                      <p:cBhvr>
                                        <p:cTn id="7" dur="500"/>
                                        <p:tgtEl>
                                          <p:spTgt spid="481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48132"/>
                                        </p:tgtEl>
                                        <p:attrNameLst>
                                          <p:attrName>style.visibility</p:attrName>
                                        </p:attrNameLst>
                                      </p:cBhvr>
                                      <p:to>
                                        <p:strVal val="visible"/>
                                      </p:to>
                                    </p:set>
                                    <p:anim calcmode="lin" valueType="num">
                                      <p:cBhvr>
                                        <p:cTn id="12" dur="500" fill="hold"/>
                                        <p:tgtEl>
                                          <p:spTgt spid="48132"/>
                                        </p:tgtEl>
                                        <p:attrNameLst>
                                          <p:attrName>ppt_x</p:attrName>
                                        </p:attrNameLst>
                                      </p:cBhvr>
                                      <p:tavLst>
                                        <p:tav tm="0">
                                          <p:val>
                                            <p:strVal val="#ppt_x-#ppt_w/2"/>
                                          </p:val>
                                        </p:tav>
                                        <p:tav tm="100000">
                                          <p:val>
                                            <p:strVal val="#ppt_x"/>
                                          </p:val>
                                        </p:tav>
                                      </p:tavLst>
                                    </p:anim>
                                    <p:anim calcmode="lin" valueType="num">
                                      <p:cBhvr>
                                        <p:cTn id="13" dur="500" fill="hold"/>
                                        <p:tgtEl>
                                          <p:spTgt spid="48132"/>
                                        </p:tgtEl>
                                        <p:attrNameLst>
                                          <p:attrName>ppt_y</p:attrName>
                                        </p:attrNameLst>
                                      </p:cBhvr>
                                      <p:tavLst>
                                        <p:tav tm="0">
                                          <p:val>
                                            <p:strVal val="#ppt_y"/>
                                          </p:val>
                                        </p:tav>
                                        <p:tav tm="100000">
                                          <p:val>
                                            <p:strVal val="#ppt_y"/>
                                          </p:val>
                                        </p:tav>
                                      </p:tavLst>
                                    </p:anim>
                                    <p:anim calcmode="lin" valueType="num">
                                      <p:cBhvr>
                                        <p:cTn id="14" dur="500" fill="hold"/>
                                        <p:tgtEl>
                                          <p:spTgt spid="48132"/>
                                        </p:tgtEl>
                                        <p:attrNameLst>
                                          <p:attrName>ppt_w</p:attrName>
                                        </p:attrNameLst>
                                      </p:cBhvr>
                                      <p:tavLst>
                                        <p:tav tm="0">
                                          <p:val>
                                            <p:fltVal val="0"/>
                                          </p:val>
                                        </p:tav>
                                        <p:tav tm="100000">
                                          <p:val>
                                            <p:strVal val="#ppt_w"/>
                                          </p:val>
                                        </p:tav>
                                      </p:tavLst>
                                    </p:anim>
                                    <p:anim calcmode="lin" valueType="num">
                                      <p:cBhvr>
                                        <p:cTn id="15" dur="500" fill="hold"/>
                                        <p:tgtEl>
                                          <p:spTgt spid="48132"/>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2"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1+#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8131"/>
                                        </p:tgtEl>
                                        <p:attrNameLst>
                                          <p:attrName>style.visibility</p:attrName>
                                        </p:attrNameLst>
                                      </p:cBhvr>
                                      <p:to>
                                        <p:strVal val="visible"/>
                                      </p:to>
                                    </p:set>
                                    <p:animEffect transition="in" filter="dissolve">
                                      <p:cBhvr>
                                        <p:cTn id="26" dur="500"/>
                                        <p:tgtEl>
                                          <p:spTgt spid="4813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8140"/>
                                        </p:tgtEl>
                                        <p:attrNameLst>
                                          <p:attrName>style.visibility</p:attrName>
                                        </p:attrNameLst>
                                      </p:cBhvr>
                                      <p:to>
                                        <p:strVal val="visible"/>
                                      </p:to>
                                    </p:set>
                                    <p:animEffect transition="in" filter="dissolve">
                                      <p:cBhvr>
                                        <p:cTn id="31" dur="500"/>
                                        <p:tgtEl>
                                          <p:spTgt spid="4814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48133"/>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3" presetClass="entr" presetSubtype="32" fill="hold" nodeType="clickEffect">
                                  <p:stCondLst>
                                    <p:cond delay="0"/>
                                  </p:stCondLst>
                                  <p:childTnLst>
                                    <p:set>
                                      <p:cBhvr>
                                        <p:cTn id="39" dur="1" fill="hold">
                                          <p:stCondLst>
                                            <p:cond delay="0"/>
                                          </p:stCondLst>
                                        </p:cTn>
                                        <p:tgtEl>
                                          <p:spTgt spid="48141"/>
                                        </p:tgtEl>
                                        <p:attrNameLst>
                                          <p:attrName>style.visibility</p:attrName>
                                        </p:attrNameLst>
                                      </p:cBhvr>
                                      <p:to>
                                        <p:strVal val="visible"/>
                                      </p:to>
                                    </p:set>
                                    <p:anim calcmode="lin" valueType="num">
                                      <p:cBhvr>
                                        <p:cTn id="40" dur="500" fill="hold"/>
                                        <p:tgtEl>
                                          <p:spTgt spid="48141"/>
                                        </p:tgtEl>
                                        <p:attrNameLst>
                                          <p:attrName>ppt_w</p:attrName>
                                        </p:attrNameLst>
                                      </p:cBhvr>
                                      <p:tavLst>
                                        <p:tav tm="0">
                                          <p:val>
                                            <p:strVal val="4*#ppt_w"/>
                                          </p:val>
                                        </p:tav>
                                        <p:tav tm="100000">
                                          <p:val>
                                            <p:strVal val="#ppt_w"/>
                                          </p:val>
                                        </p:tav>
                                      </p:tavLst>
                                    </p:anim>
                                    <p:anim calcmode="lin" valueType="num">
                                      <p:cBhvr>
                                        <p:cTn id="41" dur="500" fill="hold"/>
                                        <p:tgtEl>
                                          <p:spTgt spid="48141"/>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38"/>
                                            </p:cond>
                                          </p:stCondLst>
                                          <p:endCondLst>
                                            <p:cond evt="onStopAudio" delay="0">
                                              <p:tgtEl>
                                                <p:sldTgt/>
                                              </p:tgtEl>
                                            </p:cond>
                                          </p:endCondLst>
                                        </p:cTn>
                                        <p:tgtEl>
                                          <p:sndTgt r:embed="rId4" name="chimes.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17" presetClass="entr" presetSubtype="8" fill="hold" grpId="0" nodeType="clickEffect">
                                  <p:stCondLst>
                                    <p:cond delay="0"/>
                                  </p:stCondLst>
                                  <p:childTnLst>
                                    <p:set>
                                      <p:cBhvr>
                                        <p:cTn id="45" dur="1" fill="hold">
                                          <p:stCondLst>
                                            <p:cond delay="0"/>
                                          </p:stCondLst>
                                        </p:cTn>
                                        <p:tgtEl>
                                          <p:spTgt spid="48135"/>
                                        </p:tgtEl>
                                        <p:attrNameLst>
                                          <p:attrName>style.visibility</p:attrName>
                                        </p:attrNameLst>
                                      </p:cBhvr>
                                      <p:to>
                                        <p:strVal val="visible"/>
                                      </p:to>
                                    </p:set>
                                    <p:anim calcmode="lin" valueType="num">
                                      <p:cBhvr>
                                        <p:cTn id="46" dur="500" fill="hold"/>
                                        <p:tgtEl>
                                          <p:spTgt spid="48135"/>
                                        </p:tgtEl>
                                        <p:attrNameLst>
                                          <p:attrName>ppt_x</p:attrName>
                                        </p:attrNameLst>
                                      </p:cBhvr>
                                      <p:tavLst>
                                        <p:tav tm="0">
                                          <p:val>
                                            <p:strVal val="#ppt_x-#ppt_w/2"/>
                                          </p:val>
                                        </p:tav>
                                        <p:tav tm="100000">
                                          <p:val>
                                            <p:strVal val="#ppt_x"/>
                                          </p:val>
                                        </p:tav>
                                      </p:tavLst>
                                    </p:anim>
                                    <p:anim calcmode="lin" valueType="num">
                                      <p:cBhvr>
                                        <p:cTn id="47" dur="500" fill="hold"/>
                                        <p:tgtEl>
                                          <p:spTgt spid="48135"/>
                                        </p:tgtEl>
                                        <p:attrNameLst>
                                          <p:attrName>ppt_y</p:attrName>
                                        </p:attrNameLst>
                                      </p:cBhvr>
                                      <p:tavLst>
                                        <p:tav tm="0">
                                          <p:val>
                                            <p:strVal val="#ppt_y"/>
                                          </p:val>
                                        </p:tav>
                                        <p:tav tm="100000">
                                          <p:val>
                                            <p:strVal val="#ppt_y"/>
                                          </p:val>
                                        </p:tav>
                                      </p:tavLst>
                                    </p:anim>
                                    <p:anim calcmode="lin" valueType="num">
                                      <p:cBhvr>
                                        <p:cTn id="48" dur="500" fill="hold"/>
                                        <p:tgtEl>
                                          <p:spTgt spid="48135"/>
                                        </p:tgtEl>
                                        <p:attrNameLst>
                                          <p:attrName>ppt_w</p:attrName>
                                        </p:attrNameLst>
                                      </p:cBhvr>
                                      <p:tavLst>
                                        <p:tav tm="0">
                                          <p:val>
                                            <p:fltVal val="0"/>
                                          </p:val>
                                        </p:tav>
                                        <p:tav tm="100000">
                                          <p:val>
                                            <p:strVal val="#ppt_w"/>
                                          </p:val>
                                        </p:tav>
                                      </p:tavLst>
                                    </p:anim>
                                    <p:anim calcmode="lin" valueType="num">
                                      <p:cBhvr>
                                        <p:cTn id="49" dur="500" fill="hold"/>
                                        <p:tgtEl>
                                          <p:spTgt spid="48135"/>
                                        </p:tgtEl>
                                        <p:attrNameLst>
                                          <p:attrName>ppt_h</p:attrName>
                                        </p:attrNameLst>
                                      </p:cBhvr>
                                      <p:tavLst>
                                        <p:tav tm="0">
                                          <p:val>
                                            <p:strVal val="#ppt_h"/>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nodeType="clickEffect">
                                  <p:stCondLst>
                                    <p:cond delay="0"/>
                                  </p:stCondLst>
                                  <p:childTnLst>
                                    <p:set>
                                      <p:cBhvr>
                                        <p:cTn id="53" dur="1" fill="hold">
                                          <p:stCondLst>
                                            <p:cond delay="0"/>
                                          </p:stCondLst>
                                        </p:cTn>
                                        <p:tgtEl>
                                          <p:spTgt spid="48142"/>
                                        </p:tgtEl>
                                        <p:attrNameLst>
                                          <p:attrName>style.visibility</p:attrName>
                                        </p:attrNameLst>
                                      </p:cBhvr>
                                      <p:to>
                                        <p:strVal val="visible"/>
                                      </p:to>
                                    </p:set>
                                    <p:animEffect transition="in" filter="dissolve">
                                      <p:cBhvr>
                                        <p:cTn id="54" dur="500"/>
                                        <p:tgtEl>
                                          <p:spTgt spid="4814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48134"/>
                                        </p:tgtEl>
                                        <p:attrNameLst>
                                          <p:attrName>style.visibility</p:attrName>
                                        </p:attrNameLst>
                                      </p:cBhvr>
                                      <p:to>
                                        <p:strVal val="visible"/>
                                      </p:to>
                                    </p:set>
                                    <p:animEffect transition="in" filter="dissolve">
                                      <p:cBhvr>
                                        <p:cTn id="59" dur="500"/>
                                        <p:tgtEl>
                                          <p:spTgt spid="4813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48143"/>
                                        </p:tgtEl>
                                        <p:attrNameLst>
                                          <p:attrName>style.visibility</p:attrName>
                                        </p:attrNameLst>
                                      </p:cBhvr>
                                      <p:to>
                                        <p:strVal val="visible"/>
                                      </p:to>
                                    </p:set>
                                    <p:animEffect transition="in" filter="dissolve">
                                      <p:cBhvr>
                                        <p:cTn id="64" dur="500"/>
                                        <p:tgtEl>
                                          <p:spTgt spid="48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animBg="1" autoUpdateAnimBg="0"/>
      <p:bldP spid="48132" grpId="0" animBg="1"/>
      <p:bldP spid="48133" grpId="0" animBg="1"/>
      <p:bldP spid="48134" grpId="0" animBg="1" autoUpdateAnimBg="0"/>
      <p:bldP spid="48135" grpId="0" animBg="1"/>
      <p:bldP spid="48140" grpId="0" animBg="1" autoUpdateAnimBg="0"/>
      <p:bldP spid="48143" grpId="0" animBg="1" autoUpdateAnimBg="0"/>
    </p:bldLst>
  </p:timing>
</p:sld>
</file>

<file path=ppt/theme/theme1.xml><?xml version="1.0" encoding="utf-8"?>
<a:theme xmlns:a="http://schemas.openxmlformats.org/drawingml/2006/main" name="Office 佈景主題">
  <a:themeElements>
    <a:clrScheme name="自訂 5">
      <a:dk1>
        <a:srgbClr val="240909"/>
      </a:dk1>
      <a:lt1>
        <a:srgbClr val="F5D9D9"/>
      </a:lt1>
      <a:dk2>
        <a:srgbClr val="FFC000"/>
      </a:dk2>
      <a:lt2>
        <a:srgbClr val="F1F859"/>
      </a:lt2>
      <a:accent1>
        <a:srgbClr val="F5D9D9"/>
      </a:accent1>
      <a:accent2>
        <a:srgbClr val="DFE3EF"/>
      </a:accent2>
      <a:accent3>
        <a:srgbClr val="F1F859"/>
      </a:accent3>
      <a:accent4>
        <a:srgbClr val="EBB4B4"/>
      </a:accent4>
      <a:accent5>
        <a:srgbClr val="FFC000"/>
      </a:accent5>
      <a:accent6>
        <a:srgbClr val="5FB2C9"/>
      </a:accent6>
      <a:hlink>
        <a:srgbClr val="CED808"/>
      </a:hlink>
      <a:folHlink>
        <a:srgbClr val="5B181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0">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0">
      <a:majorFont>
        <a:latin typeface="Times New Roman"/>
        <a:ea typeface="華康隸書體W7"/>
        <a:cs typeface=""/>
      </a:majorFont>
      <a:minorFont>
        <a:latin typeface="Times New Roman"/>
        <a:ea typeface="華康魏碑體(P)"/>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3200" b="1" i="0" u="none" strike="noStrike" cap="none" normalizeH="0" baseline="0" smtClean="0">
            <a:ln>
              <a:noFill/>
            </a:ln>
            <a:solidFill>
              <a:schemeClr val="tx1"/>
            </a:solidFill>
            <a:effectLst/>
            <a:latin typeface="Times New Roman" pitchFamily="18" charset="0"/>
            <a:ea typeface="新細明體"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3200" b="1" i="0" u="none" strike="noStrike" cap="none" normalizeH="0" baseline="0" smtClean="0">
            <a:ln>
              <a:noFill/>
            </a:ln>
            <a:solidFill>
              <a:schemeClr val="tx1"/>
            </a:solidFill>
            <a:effectLst/>
            <a:latin typeface="Times New Roman" pitchFamily="18" charset="0"/>
            <a:ea typeface="新細明體" charset="-120"/>
          </a:defRPr>
        </a:defPPr>
      </a:lstStyle>
    </a:lnDef>
  </a:objectDefaults>
  <a:extraClrSchemeLst>
    <a:extraClrScheme>
      <a:clrScheme name="10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0 2">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0 4">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0 5">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0 6">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佈景主題">
  <a:themeElements>
    <a:clrScheme name="自訂 5">
      <a:dk1>
        <a:srgbClr val="240909"/>
      </a:dk1>
      <a:lt1>
        <a:srgbClr val="F5D9D9"/>
      </a:lt1>
      <a:dk2>
        <a:srgbClr val="FFC000"/>
      </a:dk2>
      <a:lt2>
        <a:srgbClr val="F1F859"/>
      </a:lt2>
      <a:accent1>
        <a:srgbClr val="F5D9D9"/>
      </a:accent1>
      <a:accent2>
        <a:srgbClr val="DFE3EF"/>
      </a:accent2>
      <a:accent3>
        <a:srgbClr val="F1F859"/>
      </a:accent3>
      <a:accent4>
        <a:srgbClr val="EBB4B4"/>
      </a:accent4>
      <a:accent5>
        <a:srgbClr val="FFC000"/>
      </a:accent5>
      <a:accent6>
        <a:srgbClr val="5FB2C9"/>
      </a:accent6>
      <a:hlink>
        <a:srgbClr val="CED808"/>
      </a:hlink>
      <a:folHlink>
        <a:srgbClr val="5B181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0 2">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emplate/>
  <TotalTime>1847</TotalTime>
  <Words>4089</Words>
  <Application>Microsoft Office PowerPoint</Application>
  <PresentationFormat>如螢幕大小 (4:3)</PresentationFormat>
  <Paragraphs>336</Paragraphs>
  <Slides>49</Slides>
  <Notes>1</Notes>
  <HiddenSlides>0</HiddenSlides>
  <MMClips>0</MMClips>
  <ScaleCrop>false</ScaleCrop>
  <HeadingPairs>
    <vt:vector size="8" baseType="variant">
      <vt:variant>
        <vt:lpstr>使用字型</vt:lpstr>
      </vt:variant>
      <vt:variant>
        <vt:i4>7</vt:i4>
      </vt:variant>
      <vt:variant>
        <vt:lpstr>佈景主題</vt:lpstr>
      </vt:variant>
      <vt:variant>
        <vt:i4>3</vt:i4>
      </vt:variant>
      <vt:variant>
        <vt:lpstr>內嵌 OLE 伺服程式</vt:lpstr>
      </vt:variant>
      <vt:variant>
        <vt:i4>1</vt:i4>
      </vt:variant>
      <vt:variant>
        <vt:lpstr>投影片標題</vt:lpstr>
      </vt:variant>
      <vt:variant>
        <vt:i4>49</vt:i4>
      </vt:variant>
    </vt:vector>
  </HeadingPairs>
  <TitlesOfParts>
    <vt:vector size="60" baseType="lpstr">
      <vt:lpstr>華康瘦金體(P)</vt:lpstr>
      <vt:lpstr>新細明體</vt:lpstr>
      <vt:lpstr>標楷體</vt:lpstr>
      <vt:lpstr>Arial</vt:lpstr>
      <vt:lpstr>Calibri</vt:lpstr>
      <vt:lpstr>Times New Roman</vt:lpstr>
      <vt:lpstr>Wingdings</vt:lpstr>
      <vt:lpstr>Office 佈景主題</vt:lpstr>
      <vt:lpstr>10</vt:lpstr>
      <vt:lpstr>1_Office 佈景主題</vt:lpstr>
      <vt:lpstr>PhotoImpact</vt:lpstr>
      <vt:lpstr>PowerPoint 簡報</vt:lpstr>
      <vt:lpstr>教學的心理學基礎</vt:lpstr>
      <vt:lpstr>教學的心理學基礎</vt:lpstr>
      <vt:lpstr>PowerPoint 簡報</vt:lpstr>
      <vt:lpstr>PowerPoint 簡報</vt:lpstr>
      <vt:lpstr>PowerPoint 簡報</vt:lpstr>
      <vt:lpstr>PowerPoint 簡報</vt:lpstr>
      <vt:lpstr>PowerPoint 簡報</vt:lpstr>
      <vt:lpstr>古典制約--制約前</vt:lpstr>
      <vt:lpstr>古典制約--制約中</vt:lpstr>
      <vt:lpstr>古典制約--制約後</vt:lpstr>
      <vt:lpstr>PowerPoint 簡報</vt:lpstr>
      <vt:lpstr>         壹、行為學派 ●操作制約作用 </vt:lpstr>
      <vt:lpstr>壹、行為學派</vt:lpstr>
      <vt:lpstr>桑代克的箱子</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連續漸進法—塑造</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內在學習歷程與其相對應的外在教學活動</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dc:title>
  <dc:creator>admin</dc:creator>
  <cp:lastModifiedBy>Karin Wu</cp:lastModifiedBy>
  <cp:revision>154</cp:revision>
  <dcterms:created xsi:type="dcterms:W3CDTF">2017-11-17T02:01:56Z</dcterms:created>
  <dcterms:modified xsi:type="dcterms:W3CDTF">2022-09-26T15:07:13Z</dcterms:modified>
</cp:coreProperties>
</file>