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83" r:id="rId3"/>
    <p:sldId id="388" r:id="rId4"/>
    <p:sldId id="389" r:id="rId5"/>
    <p:sldId id="390" r:id="rId6"/>
    <p:sldId id="391" r:id="rId7"/>
    <p:sldId id="392" r:id="rId8"/>
    <p:sldId id="393" r:id="rId9"/>
    <p:sldId id="405" r:id="rId10"/>
    <p:sldId id="406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434"/>
    <a:srgbClr val="080808"/>
    <a:srgbClr val="131827"/>
    <a:srgbClr val="009AD0"/>
    <a:srgbClr val="0078A2"/>
    <a:srgbClr val="FF3300"/>
    <a:srgbClr val="923B00"/>
    <a:srgbClr val="9D179A"/>
    <a:srgbClr val="09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6" autoAdjust="0"/>
  </p:normalViewPr>
  <p:slideViewPr>
    <p:cSldViewPr>
      <p:cViewPr>
        <p:scale>
          <a:sx n="70" d="100"/>
          <a:sy n="70" d="100"/>
        </p:scale>
        <p:origin x="-116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75B8B-9BCE-4359-867C-BBA8F91E097D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ADFD92E4-0143-4A59-8B6E-6EFD80AAA3D9}">
      <dgm:prSet custT="1"/>
      <dgm:spPr/>
      <dgm:t>
        <a:bodyPr anchor="ctr"/>
        <a:lstStyle/>
        <a:p>
          <a:pPr rtl="0"/>
          <a:r>
            <a:rPr lang="zh-TW" altLang="en-US" sz="28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二、行為研究的中心理念：</a:t>
          </a:r>
          <a:r>
            <a:rPr lang="zh-TW" altLang="en-US" sz="28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人一切表現於外的行為，都必須視為他自主選擇的結果</a:t>
          </a:r>
          <a:r>
            <a:rPr lang="zh-TW" altLang="en-US" sz="2800" b="1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lang="zh-TW" altLang="en-US" sz="2800" b="1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167E47B-3036-463E-B063-AA334B13DBA2}" type="parTrans" cxnId="{433E5F25-1399-4DF6-821E-D98CEC606652}">
      <dgm:prSet/>
      <dgm:spPr/>
      <dgm:t>
        <a:bodyPr/>
        <a:lstStyle/>
        <a:p>
          <a:endParaRPr lang="zh-TW" altLang="en-US"/>
        </a:p>
      </dgm:t>
    </dgm:pt>
    <dgm:pt modelId="{C329788B-9696-47B9-8174-E7EE90EC71B0}" type="sibTrans" cxnId="{433E5F25-1399-4DF6-821E-D98CEC606652}">
      <dgm:prSet/>
      <dgm:spPr/>
      <dgm:t>
        <a:bodyPr/>
        <a:lstStyle/>
        <a:p>
          <a:endParaRPr lang="zh-TW" altLang="en-US"/>
        </a:p>
      </dgm:t>
    </dgm:pt>
    <dgm:pt modelId="{96255EF1-0D55-4C7C-B2B3-972C93A27C42}">
      <dgm:prSet custT="1"/>
      <dgm:spPr/>
      <dgm:t>
        <a:bodyPr anchor="ctr"/>
        <a:lstStyle/>
        <a:p>
          <a:pPr rtl="0"/>
          <a:r>
            <a:rPr lang="zh-TW" altLang="en-US" sz="28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（一）要了解人、研究人必須從</a:t>
          </a:r>
          <a:r>
            <a:rPr lang="zh-TW" altLang="en-US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整個人</a:t>
          </a:r>
          <a:r>
            <a:rPr lang="zh-TW" altLang="en-US" sz="28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著眼。</a:t>
          </a:r>
          <a:endParaRPr lang="zh-TW" altLang="en-US" sz="2800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DA296F0-68F5-4042-8D10-A1E67E13399A}" type="parTrans" cxnId="{E4B63235-CE18-4946-9385-8CDF73D46029}">
      <dgm:prSet/>
      <dgm:spPr/>
      <dgm:t>
        <a:bodyPr/>
        <a:lstStyle/>
        <a:p>
          <a:endParaRPr lang="zh-TW" altLang="en-US"/>
        </a:p>
      </dgm:t>
    </dgm:pt>
    <dgm:pt modelId="{08D80F24-CDF7-4106-8625-031AFEF40466}" type="sibTrans" cxnId="{E4B63235-CE18-4946-9385-8CDF73D46029}">
      <dgm:prSet/>
      <dgm:spPr/>
      <dgm:t>
        <a:bodyPr/>
        <a:lstStyle/>
        <a:p>
          <a:endParaRPr lang="zh-TW" altLang="en-US"/>
        </a:p>
      </dgm:t>
    </dgm:pt>
    <dgm:pt modelId="{2E95AEF0-754A-49B3-852E-31B02088B768}">
      <dgm:prSet custT="1"/>
      <dgm:spPr/>
      <dgm:t>
        <a:bodyPr anchor="ctr"/>
        <a:lstStyle/>
        <a:p>
          <a:pPr rtl="0"/>
          <a:r>
            <a:rPr lang="zh-TW" altLang="en-US" sz="28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（二）要了解人、研究人從</a:t>
          </a:r>
          <a:r>
            <a:rPr lang="zh-TW" altLang="en-US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他對自己和對周圍世界的看法</a:t>
          </a:r>
          <a:r>
            <a:rPr lang="zh-TW" altLang="en-US" sz="28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著手。</a:t>
          </a:r>
          <a:endParaRPr lang="zh-TW" altLang="en-US" sz="2800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698ED49-8195-483E-9149-B18584A05D5D}" type="parTrans" cxnId="{54F4F400-8516-40EB-8AD3-A2BCB4DCA497}">
      <dgm:prSet/>
      <dgm:spPr/>
      <dgm:t>
        <a:bodyPr/>
        <a:lstStyle/>
        <a:p>
          <a:endParaRPr lang="zh-TW" altLang="en-US"/>
        </a:p>
      </dgm:t>
    </dgm:pt>
    <dgm:pt modelId="{BB2C5295-FFD8-48C5-B0D7-A33131B19F37}" type="sibTrans" cxnId="{54F4F400-8516-40EB-8AD3-A2BCB4DCA497}">
      <dgm:prSet/>
      <dgm:spPr/>
      <dgm:t>
        <a:bodyPr/>
        <a:lstStyle/>
        <a:p>
          <a:endParaRPr lang="zh-TW" altLang="en-US"/>
        </a:p>
      </dgm:t>
    </dgm:pt>
    <dgm:pt modelId="{0DDA9DD3-521E-4A28-8E47-029E9B38ABAF}">
      <dgm:prSet custT="1"/>
      <dgm:spPr/>
      <dgm:t>
        <a:bodyPr anchor="ctr"/>
        <a:lstStyle/>
        <a:p>
          <a:pPr rtl="0"/>
          <a:r>
            <a:rPr lang="zh-TW" altLang="en-US" sz="28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一、</a:t>
          </a:r>
          <a:r>
            <a:rPr lang="zh-TW" altLang="en-US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人性</a:t>
          </a:r>
          <a:r>
            <a:rPr lang="zh-TW" altLang="en-US" sz="28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：</a:t>
          </a:r>
          <a:r>
            <a:rPr lang="zh-TW" altLang="en-US" sz="2800" b="1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人性的本質為善，只要後天環境適當，個體就會自然成長。</a:t>
          </a:r>
          <a:endParaRPr lang="zh-TW" altLang="en-US" sz="2800" b="1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937C3D1-DE69-485A-BB60-5041A81E356B}" type="sibTrans" cxnId="{3AB5CC0F-52C7-4B25-82A7-F24689DA8404}">
      <dgm:prSet/>
      <dgm:spPr/>
      <dgm:t>
        <a:bodyPr/>
        <a:lstStyle/>
        <a:p>
          <a:endParaRPr lang="zh-TW" altLang="en-US"/>
        </a:p>
      </dgm:t>
    </dgm:pt>
    <dgm:pt modelId="{6BAD9670-1EDC-4FDE-86AE-A5C80AC51072}" type="parTrans" cxnId="{3AB5CC0F-52C7-4B25-82A7-F24689DA8404}">
      <dgm:prSet/>
      <dgm:spPr/>
      <dgm:t>
        <a:bodyPr/>
        <a:lstStyle/>
        <a:p>
          <a:endParaRPr lang="zh-TW" altLang="en-US"/>
        </a:p>
      </dgm:t>
    </dgm:pt>
    <dgm:pt modelId="{D48ACA3D-0B65-4F26-BA95-14DCEA4BA0BD}" type="pres">
      <dgm:prSet presAssocID="{19075B8B-9BCE-4359-867C-BBA8F91E09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B840C61-BA28-4403-91F7-0D870F87ABC5}" type="pres">
      <dgm:prSet presAssocID="{0DDA9DD3-521E-4A28-8E47-029E9B38ABAF}" presName="parentText" presStyleLbl="node1" presStyleIdx="0" presStyleCnt="2" custScaleX="96639" custScaleY="90909" custLinFactY="-7657" custLinFactNeighborY="-100000">
        <dgm:presLayoutVars>
          <dgm:chMax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zh-TW" altLang="en-US"/>
        </a:p>
      </dgm:t>
    </dgm:pt>
    <dgm:pt modelId="{5B02EEB6-79BC-44B1-AA2C-E23BF75DDE4F}" type="pres">
      <dgm:prSet presAssocID="{8937C3D1-DE69-485A-BB60-5041A81E356B}" presName="spacer" presStyleCnt="0"/>
      <dgm:spPr/>
    </dgm:pt>
    <dgm:pt modelId="{1AB7BA47-BC84-4FDA-B80C-5318BC5DEE77}" type="pres">
      <dgm:prSet presAssocID="{ADFD92E4-0143-4A59-8B6E-6EFD80AAA3D9}" presName="parentText" presStyleLbl="node1" presStyleIdx="1" presStyleCnt="2" custScaleX="96639" custScaleY="90909" custLinFactNeighborY="-8227">
        <dgm:presLayoutVars>
          <dgm:chMax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zh-TW" altLang="en-US"/>
        </a:p>
      </dgm:t>
    </dgm:pt>
    <dgm:pt modelId="{650B8B6D-E1DD-4EE3-972E-3E920C10B97B}" type="pres">
      <dgm:prSet presAssocID="{ADFD92E4-0143-4A59-8B6E-6EFD80AAA3D9}" presName="childText" presStyleLbl="revTx" presStyleIdx="0" presStyleCnt="1" custScaleY="13441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4F4F400-8516-40EB-8AD3-A2BCB4DCA497}" srcId="{ADFD92E4-0143-4A59-8B6E-6EFD80AAA3D9}" destId="{2E95AEF0-754A-49B3-852E-31B02088B768}" srcOrd="1" destOrd="0" parTransId="{7698ED49-8195-483E-9149-B18584A05D5D}" sibTransId="{BB2C5295-FFD8-48C5-B0D7-A33131B19F37}"/>
    <dgm:cxn modelId="{6740DB8A-F621-4D9A-A99C-833D6A3ACF2D}" type="presOf" srcId="{ADFD92E4-0143-4A59-8B6E-6EFD80AAA3D9}" destId="{1AB7BA47-BC84-4FDA-B80C-5318BC5DEE77}" srcOrd="0" destOrd="0" presId="urn:microsoft.com/office/officeart/2005/8/layout/vList2"/>
    <dgm:cxn modelId="{3BBB1E65-D142-4CA5-90A0-7AF99A6F401C}" type="presOf" srcId="{2E95AEF0-754A-49B3-852E-31B02088B768}" destId="{650B8B6D-E1DD-4EE3-972E-3E920C10B97B}" srcOrd="0" destOrd="1" presId="urn:microsoft.com/office/officeart/2005/8/layout/vList2"/>
    <dgm:cxn modelId="{A6279B8D-3A12-4063-8E9F-04BADC62D0B1}" type="presOf" srcId="{96255EF1-0D55-4C7C-B2B3-972C93A27C42}" destId="{650B8B6D-E1DD-4EE3-972E-3E920C10B97B}" srcOrd="0" destOrd="0" presId="urn:microsoft.com/office/officeart/2005/8/layout/vList2"/>
    <dgm:cxn modelId="{E4B63235-CE18-4946-9385-8CDF73D46029}" srcId="{ADFD92E4-0143-4A59-8B6E-6EFD80AAA3D9}" destId="{96255EF1-0D55-4C7C-B2B3-972C93A27C42}" srcOrd="0" destOrd="0" parTransId="{FDA296F0-68F5-4042-8D10-A1E67E13399A}" sibTransId="{08D80F24-CDF7-4106-8625-031AFEF40466}"/>
    <dgm:cxn modelId="{3AB5CC0F-52C7-4B25-82A7-F24689DA8404}" srcId="{19075B8B-9BCE-4359-867C-BBA8F91E097D}" destId="{0DDA9DD3-521E-4A28-8E47-029E9B38ABAF}" srcOrd="0" destOrd="0" parTransId="{6BAD9670-1EDC-4FDE-86AE-A5C80AC51072}" sibTransId="{8937C3D1-DE69-485A-BB60-5041A81E356B}"/>
    <dgm:cxn modelId="{E3545608-C2AE-4603-AEA9-C67C08AE53D5}" type="presOf" srcId="{0DDA9DD3-521E-4A28-8E47-029E9B38ABAF}" destId="{3B840C61-BA28-4403-91F7-0D870F87ABC5}" srcOrd="0" destOrd="0" presId="urn:microsoft.com/office/officeart/2005/8/layout/vList2"/>
    <dgm:cxn modelId="{433E5F25-1399-4DF6-821E-D98CEC606652}" srcId="{19075B8B-9BCE-4359-867C-BBA8F91E097D}" destId="{ADFD92E4-0143-4A59-8B6E-6EFD80AAA3D9}" srcOrd="1" destOrd="0" parTransId="{4167E47B-3036-463E-B063-AA334B13DBA2}" sibTransId="{C329788B-9696-47B9-8174-E7EE90EC71B0}"/>
    <dgm:cxn modelId="{43DB464E-0481-4902-9B99-31BEE65724FF}" type="presOf" srcId="{19075B8B-9BCE-4359-867C-BBA8F91E097D}" destId="{D48ACA3D-0B65-4F26-BA95-14DCEA4BA0BD}" srcOrd="0" destOrd="0" presId="urn:microsoft.com/office/officeart/2005/8/layout/vList2"/>
    <dgm:cxn modelId="{E69F9384-7F98-47F2-B68B-A7E6D97F835B}" type="presParOf" srcId="{D48ACA3D-0B65-4F26-BA95-14DCEA4BA0BD}" destId="{3B840C61-BA28-4403-91F7-0D870F87ABC5}" srcOrd="0" destOrd="0" presId="urn:microsoft.com/office/officeart/2005/8/layout/vList2"/>
    <dgm:cxn modelId="{64054BC3-C153-455D-B701-F713009079D9}" type="presParOf" srcId="{D48ACA3D-0B65-4F26-BA95-14DCEA4BA0BD}" destId="{5B02EEB6-79BC-44B1-AA2C-E23BF75DDE4F}" srcOrd="1" destOrd="0" presId="urn:microsoft.com/office/officeart/2005/8/layout/vList2"/>
    <dgm:cxn modelId="{D8E1D18F-9231-41D1-8655-8BA8A1B5B5F4}" type="presParOf" srcId="{D48ACA3D-0B65-4F26-BA95-14DCEA4BA0BD}" destId="{1AB7BA47-BC84-4FDA-B80C-5318BC5DEE77}" srcOrd="2" destOrd="0" presId="urn:microsoft.com/office/officeart/2005/8/layout/vList2"/>
    <dgm:cxn modelId="{2AF0B412-D646-4765-8699-85439928B9F9}" type="presParOf" srcId="{D48ACA3D-0B65-4F26-BA95-14DCEA4BA0BD}" destId="{650B8B6D-E1DD-4EE3-972E-3E920C10B97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EFA885-BD0F-4AD9-95EC-1D7BE056AED9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5EC31E9-2AF6-45D7-BC04-215EBA09368E}">
      <dgm:prSet custT="1"/>
      <dgm:spPr/>
      <dgm:t>
        <a:bodyPr/>
        <a:lstStyle/>
        <a:p>
          <a:pPr rtl="0"/>
          <a:r>
            <a:rPr kumimoji="1" lang="zh-TW" alt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知覺是構成信念的基礎，不同的知覺產生不同的信念，不同的人既對同一事實產生不同信念，自然該項事實對不同的人，也就具有不同的意義。</a:t>
          </a:r>
          <a:endParaRPr lang="zh-TW" altLang="en-US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2E17C52-E090-4D54-8370-2E9A922D21B9}" type="parTrans" cxnId="{3C25A1ED-A074-4EFD-9B9C-BDEE20079508}">
      <dgm:prSet/>
      <dgm:spPr/>
      <dgm:t>
        <a:bodyPr/>
        <a:lstStyle/>
        <a:p>
          <a:endParaRPr lang="zh-TW" altLang="en-US"/>
        </a:p>
      </dgm:t>
    </dgm:pt>
    <dgm:pt modelId="{2D81085A-EE86-43D5-BADF-DCA70F017D83}" type="sibTrans" cxnId="{3C25A1ED-A074-4EFD-9B9C-BDEE20079508}">
      <dgm:prSet/>
      <dgm:spPr/>
      <dgm:t>
        <a:bodyPr/>
        <a:lstStyle/>
        <a:p>
          <a:endParaRPr lang="zh-TW" altLang="en-US"/>
        </a:p>
      </dgm:t>
    </dgm:pt>
    <dgm:pt modelId="{24018CF9-9231-4FE5-A23B-4DF5901C3E4E}">
      <dgm:prSet custT="1"/>
      <dgm:spPr/>
      <dgm:t>
        <a:bodyPr/>
        <a:lstStyle/>
        <a:p>
          <a:pPr rtl="0"/>
          <a:r>
            <a:rPr kumimoji="1" 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EX:</a:t>
          </a:r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師欲了解學生的行為，必須先了解其如何感受該情境及所採之行為方式，有時，教師認為學生行為是怪異的，不應該的，但學生自己卻未必有同樣的感受，一個學生犯規，並不是他明知錯誤而犯規，而是他只知道他那樣做，才會感到滿足。</a:t>
          </a:r>
          <a:endParaRPr lang="zh-TW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C030CE5-0486-4242-9CB1-C85AF2593868}" type="parTrans" cxnId="{473D29D7-72C8-4BC2-BBBB-6C8A1DC66816}">
      <dgm:prSet/>
      <dgm:spPr/>
      <dgm:t>
        <a:bodyPr/>
        <a:lstStyle/>
        <a:p>
          <a:endParaRPr lang="zh-TW" altLang="en-US"/>
        </a:p>
      </dgm:t>
    </dgm:pt>
    <dgm:pt modelId="{6B0D251F-2BDB-4AC2-80A0-DE8F5DC810E4}" type="sibTrans" cxnId="{473D29D7-72C8-4BC2-BBBB-6C8A1DC66816}">
      <dgm:prSet/>
      <dgm:spPr/>
      <dgm:t>
        <a:bodyPr/>
        <a:lstStyle/>
        <a:p>
          <a:endParaRPr lang="zh-TW" altLang="en-US"/>
        </a:p>
      </dgm:t>
    </dgm:pt>
    <dgm:pt modelId="{74E042BE-8E16-49D6-AD01-A18A38E7FB3A}" type="pres">
      <dgm:prSet presAssocID="{2CEFA885-BD0F-4AD9-95EC-1D7BE056AE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7ABC4EB3-2A60-49F2-B19A-6BD28C1491AF}" type="pres">
      <dgm:prSet presAssocID="{2CEFA885-BD0F-4AD9-95EC-1D7BE056AED9}" presName="Name1" presStyleCnt="0"/>
      <dgm:spPr/>
    </dgm:pt>
    <dgm:pt modelId="{5505CA59-3629-4971-B853-EF9D6B631C87}" type="pres">
      <dgm:prSet presAssocID="{2CEFA885-BD0F-4AD9-95EC-1D7BE056AED9}" presName="cycle" presStyleCnt="0"/>
      <dgm:spPr/>
    </dgm:pt>
    <dgm:pt modelId="{71B234D8-0038-41F7-B179-4A444E8A2398}" type="pres">
      <dgm:prSet presAssocID="{2CEFA885-BD0F-4AD9-95EC-1D7BE056AED9}" presName="srcNode" presStyleLbl="node1" presStyleIdx="0" presStyleCnt="2"/>
      <dgm:spPr/>
    </dgm:pt>
    <dgm:pt modelId="{4E05F783-C61F-475B-BC5D-524A76A4BE4C}" type="pres">
      <dgm:prSet presAssocID="{2CEFA885-BD0F-4AD9-95EC-1D7BE056AED9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2F6A7427-9F5E-473C-AE13-C14C300C3F3E}" type="pres">
      <dgm:prSet presAssocID="{2CEFA885-BD0F-4AD9-95EC-1D7BE056AED9}" presName="extraNode" presStyleLbl="node1" presStyleIdx="0" presStyleCnt="2"/>
      <dgm:spPr/>
    </dgm:pt>
    <dgm:pt modelId="{5F0DCBEA-603E-471D-99E5-D7EE715241D5}" type="pres">
      <dgm:prSet presAssocID="{2CEFA885-BD0F-4AD9-95EC-1D7BE056AED9}" presName="dstNode" presStyleLbl="node1" presStyleIdx="0" presStyleCnt="2"/>
      <dgm:spPr/>
    </dgm:pt>
    <dgm:pt modelId="{2EAC5BB9-92B0-4E69-A866-A8167FCCF9BE}" type="pres">
      <dgm:prSet presAssocID="{85EC31E9-2AF6-45D7-BC04-215EBA09368E}" presName="text_1" presStyleLbl="node1" presStyleIdx="0" presStyleCnt="2" custScaleY="123442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zh-TW" altLang="en-US"/>
        </a:p>
      </dgm:t>
    </dgm:pt>
    <dgm:pt modelId="{939B605D-0473-4470-BF73-A9AD51769F7C}" type="pres">
      <dgm:prSet presAssocID="{85EC31E9-2AF6-45D7-BC04-215EBA09368E}" presName="accent_1" presStyleCnt="0"/>
      <dgm:spPr/>
    </dgm:pt>
    <dgm:pt modelId="{76B5B5D1-A0DD-4B3C-A69A-16B56A21C6F6}" type="pres">
      <dgm:prSet presAssocID="{85EC31E9-2AF6-45D7-BC04-215EBA09368E}" presName="accentRepeatNode" presStyleLbl="solidFgAcc1" presStyleIdx="0" presStyleCnt="2"/>
      <dgm:spPr>
        <a:prstGeom prst="star6">
          <a:avLst/>
        </a:prstGeom>
      </dgm:spPr>
    </dgm:pt>
    <dgm:pt modelId="{F9BEE177-9C9F-4D7C-851D-68CD210A0619}" type="pres">
      <dgm:prSet presAssocID="{24018CF9-9231-4FE5-A23B-4DF5901C3E4E}" presName="text_2" presStyleLbl="node1" presStyleIdx="1" presStyleCnt="2" custScaleY="139089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zh-TW" altLang="en-US"/>
        </a:p>
      </dgm:t>
    </dgm:pt>
    <dgm:pt modelId="{FE7077C1-D4D2-4DCC-9B9B-707BFCE1962F}" type="pres">
      <dgm:prSet presAssocID="{24018CF9-9231-4FE5-A23B-4DF5901C3E4E}" presName="accent_2" presStyleCnt="0"/>
      <dgm:spPr/>
    </dgm:pt>
    <dgm:pt modelId="{3C4000B9-E533-4885-85C4-1C9C4BFD1771}" type="pres">
      <dgm:prSet presAssocID="{24018CF9-9231-4FE5-A23B-4DF5901C3E4E}" presName="accentRepeatNode" presStyleLbl="solidFgAcc1" presStyleIdx="1" presStyleCnt="2"/>
      <dgm:spPr>
        <a:prstGeom prst="star6">
          <a:avLst/>
        </a:prstGeom>
      </dgm:spPr>
    </dgm:pt>
  </dgm:ptLst>
  <dgm:cxnLst>
    <dgm:cxn modelId="{3C25A1ED-A074-4EFD-9B9C-BDEE20079508}" srcId="{2CEFA885-BD0F-4AD9-95EC-1D7BE056AED9}" destId="{85EC31E9-2AF6-45D7-BC04-215EBA09368E}" srcOrd="0" destOrd="0" parTransId="{62E17C52-E090-4D54-8370-2E9A922D21B9}" sibTransId="{2D81085A-EE86-43D5-BADF-DCA70F017D83}"/>
    <dgm:cxn modelId="{37515964-8D13-430C-B3F8-EDF5214C3867}" type="presOf" srcId="{24018CF9-9231-4FE5-A23B-4DF5901C3E4E}" destId="{F9BEE177-9C9F-4D7C-851D-68CD210A0619}" srcOrd="0" destOrd="0" presId="urn:microsoft.com/office/officeart/2008/layout/VerticalCurvedList"/>
    <dgm:cxn modelId="{04E7E4BE-8AAC-4702-9954-BD4716B66D78}" type="presOf" srcId="{85EC31E9-2AF6-45D7-BC04-215EBA09368E}" destId="{2EAC5BB9-92B0-4E69-A866-A8167FCCF9BE}" srcOrd="0" destOrd="0" presId="urn:microsoft.com/office/officeart/2008/layout/VerticalCurvedList"/>
    <dgm:cxn modelId="{473D29D7-72C8-4BC2-BBBB-6C8A1DC66816}" srcId="{2CEFA885-BD0F-4AD9-95EC-1D7BE056AED9}" destId="{24018CF9-9231-4FE5-A23B-4DF5901C3E4E}" srcOrd="1" destOrd="0" parTransId="{6C030CE5-0486-4242-9CB1-C85AF2593868}" sibTransId="{6B0D251F-2BDB-4AC2-80A0-DE8F5DC810E4}"/>
    <dgm:cxn modelId="{1DA3493C-DA4F-45BE-AF05-5A2235B439CF}" type="presOf" srcId="{2D81085A-EE86-43D5-BADF-DCA70F017D83}" destId="{4E05F783-C61F-475B-BC5D-524A76A4BE4C}" srcOrd="0" destOrd="0" presId="urn:microsoft.com/office/officeart/2008/layout/VerticalCurvedList"/>
    <dgm:cxn modelId="{1A05A077-631F-47E0-AC54-2E561F22C122}" type="presOf" srcId="{2CEFA885-BD0F-4AD9-95EC-1D7BE056AED9}" destId="{74E042BE-8E16-49D6-AD01-A18A38E7FB3A}" srcOrd="0" destOrd="0" presId="urn:microsoft.com/office/officeart/2008/layout/VerticalCurvedList"/>
    <dgm:cxn modelId="{4374E72B-6598-40DE-A78F-B22905252108}" type="presParOf" srcId="{74E042BE-8E16-49D6-AD01-A18A38E7FB3A}" destId="{7ABC4EB3-2A60-49F2-B19A-6BD28C1491AF}" srcOrd="0" destOrd="0" presId="urn:microsoft.com/office/officeart/2008/layout/VerticalCurvedList"/>
    <dgm:cxn modelId="{6509FB7E-1E01-41C9-BACB-0B8325C7F554}" type="presParOf" srcId="{7ABC4EB3-2A60-49F2-B19A-6BD28C1491AF}" destId="{5505CA59-3629-4971-B853-EF9D6B631C87}" srcOrd="0" destOrd="0" presId="urn:microsoft.com/office/officeart/2008/layout/VerticalCurvedList"/>
    <dgm:cxn modelId="{3BF2B446-F88E-478D-A946-19747BFB5E1A}" type="presParOf" srcId="{5505CA59-3629-4971-B853-EF9D6B631C87}" destId="{71B234D8-0038-41F7-B179-4A444E8A2398}" srcOrd="0" destOrd="0" presId="urn:microsoft.com/office/officeart/2008/layout/VerticalCurvedList"/>
    <dgm:cxn modelId="{66EC3F46-6CE4-44DA-ADBB-0B7E671CB1C8}" type="presParOf" srcId="{5505CA59-3629-4971-B853-EF9D6B631C87}" destId="{4E05F783-C61F-475B-BC5D-524A76A4BE4C}" srcOrd="1" destOrd="0" presId="urn:microsoft.com/office/officeart/2008/layout/VerticalCurvedList"/>
    <dgm:cxn modelId="{2FC74411-94C7-400F-8968-FE74DE3EE578}" type="presParOf" srcId="{5505CA59-3629-4971-B853-EF9D6B631C87}" destId="{2F6A7427-9F5E-473C-AE13-C14C300C3F3E}" srcOrd="2" destOrd="0" presId="urn:microsoft.com/office/officeart/2008/layout/VerticalCurvedList"/>
    <dgm:cxn modelId="{476C5CC5-F00A-47F6-BB18-DCDC6D352F3B}" type="presParOf" srcId="{5505CA59-3629-4971-B853-EF9D6B631C87}" destId="{5F0DCBEA-603E-471D-99E5-D7EE715241D5}" srcOrd="3" destOrd="0" presId="urn:microsoft.com/office/officeart/2008/layout/VerticalCurvedList"/>
    <dgm:cxn modelId="{64593361-0441-43B1-A833-F08881A8F993}" type="presParOf" srcId="{7ABC4EB3-2A60-49F2-B19A-6BD28C1491AF}" destId="{2EAC5BB9-92B0-4E69-A866-A8167FCCF9BE}" srcOrd="1" destOrd="0" presId="urn:microsoft.com/office/officeart/2008/layout/VerticalCurvedList"/>
    <dgm:cxn modelId="{445850A9-75B3-44D4-9B9F-CAF77427B963}" type="presParOf" srcId="{7ABC4EB3-2A60-49F2-B19A-6BD28C1491AF}" destId="{939B605D-0473-4470-BF73-A9AD51769F7C}" srcOrd="2" destOrd="0" presId="urn:microsoft.com/office/officeart/2008/layout/VerticalCurvedList"/>
    <dgm:cxn modelId="{FDCD31F9-36F6-4815-BB4C-CB38E555F4EE}" type="presParOf" srcId="{939B605D-0473-4470-BF73-A9AD51769F7C}" destId="{76B5B5D1-A0DD-4B3C-A69A-16B56A21C6F6}" srcOrd="0" destOrd="0" presId="urn:microsoft.com/office/officeart/2008/layout/VerticalCurvedList"/>
    <dgm:cxn modelId="{8F7D3880-ABB1-42D2-869E-AA3CB485C721}" type="presParOf" srcId="{7ABC4EB3-2A60-49F2-B19A-6BD28C1491AF}" destId="{F9BEE177-9C9F-4D7C-851D-68CD210A0619}" srcOrd="3" destOrd="0" presId="urn:microsoft.com/office/officeart/2008/layout/VerticalCurvedList"/>
    <dgm:cxn modelId="{4E21A214-4709-4CD3-803C-EE942D605E40}" type="presParOf" srcId="{7ABC4EB3-2A60-49F2-B19A-6BD28C1491AF}" destId="{FE7077C1-D4D2-4DCC-9B9B-707BFCE1962F}" srcOrd="4" destOrd="0" presId="urn:microsoft.com/office/officeart/2008/layout/VerticalCurvedList"/>
    <dgm:cxn modelId="{5C16B242-9D6A-4D43-866E-116C07AF8D66}" type="presParOf" srcId="{FE7077C1-D4D2-4DCC-9B9B-707BFCE1962F}" destId="{3C4000B9-E533-4885-85C4-1C9C4BFD17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DA77D5F-CEB5-41E6-9C15-926205F5BBE5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zh-TW" altLang="en-US"/>
        </a:p>
      </dgm:t>
    </dgm:pt>
    <dgm:pt modelId="{8AD513E7-AE9C-4035-955E-EE9D2C45EEC5}">
      <dgm:prSet custT="1"/>
      <dgm:spPr/>
      <dgm:t>
        <a:bodyPr anchor="ctr"/>
        <a:lstStyle/>
        <a:p>
          <a:pPr rtl="0"/>
          <a:r>
            <a:rPr kumimoji="1" lang="en-US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kumimoji="1" lang="zh-TW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兩人在心理上有接觸。</a:t>
          </a:r>
          <a:endParaRPr lang="zh-TW" sz="24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E078751-1720-4102-9C80-AC45A3967BFB}" type="parTrans" cxnId="{38DF5E1E-DD22-4609-A412-21446AACCF38}">
      <dgm:prSet/>
      <dgm:spPr/>
      <dgm:t>
        <a:bodyPr/>
        <a:lstStyle/>
        <a:p>
          <a:endParaRPr lang="zh-TW" altLang="en-US"/>
        </a:p>
      </dgm:t>
    </dgm:pt>
    <dgm:pt modelId="{39AA1774-A66C-49C7-9CA7-5092F6889A7B}" type="sibTrans" cxnId="{38DF5E1E-DD22-4609-A412-21446AACCF38}">
      <dgm:prSet/>
      <dgm:spPr/>
      <dgm:t>
        <a:bodyPr/>
        <a:lstStyle/>
        <a:p>
          <a:endParaRPr lang="zh-TW" altLang="en-US"/>
        </a:p>
      </dgm:t>
    </dgm:pt>
    <dgm:pt modelId="{02ADC96A-89E9-43C4-9195-2C207C838D28}">
      <dgm:prSet custT="1"/>
      <dgm:spPr/>
      <dgm:t>
        <a:bodyPr anchor="ctr"/>
        <a:lstStyle/>
        <a:p>
          <a:pPr rtl="0"/>
          <a:r>
            <a:rPr kumimoji="1" lang="en-US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kumimoji="1" lang="zh-TW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當事人在無助，混亂中 。</a:t>
          </a:r>
          <a:endParaRPr lang="zh-TW" sz="24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D320B9B-A1C7-49EB-B1FD-A16FF6DC5C92}" type="parTrans" cxnId="{1220CB3F-023D-4982-B8C0-1407E34CC8A2}">
      <dgm:prSet/>
      <dgm:spPr/>
      <dgm:t>
        <a:bodyPr/>
        <a:lstStyle/>
        <a:p>
          <a:endParaRPr lang="zh-TW" altLang="en-US"/>
        </a:p>
      </dgm:t>
    </dgm:pt>
    <dgm:pt modelId="{DFB54CAF-F295-46B1-A4BA-96D84F3F8AB6}" type="sibTrans" cxnId="{1220CB3F-023D-4982-B8C0-1407E34CC8A2}">
      <dgm:prSet/>
      <dgm:spPr/>
      <dgm:t>
        <a:bodyPr/>
        <a:lstStyle/>
        <a:p>
          <a:endParaRPr lang="zh-TW" altLang="en-US"/>
        </a:p>
      </dgm:t>
    </dgm:pt>
    <dgm:pt modelId="{4742F470-DB62-4D2F-ABC5-35F1ABDEC1FB}">
      <dgm:prSet custT="1"/>
      <dgm:spPr/>
      <dgm:t>
        <a:bodyPr anchor="ctr"/>
        <a:lstStyle/>
        <a:p>
          <a:pPr rtl="0"/>
          <a:r>
            <a:rPr kumimoji="1" lang="en-US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kumimoji="1" lang="zh-TW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治療員在真摰、尊重和同感的關係中傾談。</a:t>
          </a:r>
          <a:endParaRPr lang="zh-TW" sz="24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DFDA3B3-14C2-4240-9C31-CAE6A3B1CB11}" type="parTrans" cxnId="{81BC3F51-0F26-468C-AEE9-AC5CB3761583}">
      <dgm:prSet/>
      <dgm:spPr/>
      <dgm:t>
        <a:bodyPr/>
        <a:lstStyle/>
        <a:p>
          <a:endParaRPr lang="zh-TW" altLang="en-US"/>
        </a:p>
      </dgm:t>
    </dgm:pt>
    <dgm:pt modelId="{19167740-A57B-4603-B80B-EDF6A1615B53}" type="sibTrans" cxnId="{81BC3F51-0F26-468C-AEE9-AC5CB3761583}">
      <dgm:prSet/>
      <dgm:spPr/>
      <dgm:t>
        <a:bodyPr/>
        <a:lstStyle/>
        <a:p>
          <a:endParaRPr lang="zh-TW" altLang="en-US"/>
        </a:p>
      </dgm:t>
    </dgm:pt>
    <dgm:pt modelId="{971EED84-9D2E-423B-8271-1BC57A61E9CA}">
      <dgm:prSet custT="1"/>
      <dgm:spPr/>
      <dgm:t>
        <a:bodyPr anchor="ctr"/>
        <a:lstStyle/>
        <a:p>
          <a:pPr rtl="0"/>
          <a:r>
            <a:rPr kumimoji="1" lang="en-US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kumimoji="1" lang="zh-TW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當事人感到無條件的接納。</a:t>
          </a:r>
          <a:endParaRPr lang="zh-TW" sz="24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233DFB5-8ECA-460C-9FEB-6853186A1DDF}" type="parTrans" cxnId="{D35B4A36-ECDC-46A3-BE89-E22A4F185486}">
      <dgm:prSet/>
      <dgm:spPr/>
      <dgm:t>
        <a:bodyPr/>
        <a:lstStyle/>
        <a:p>
          <a:endParaRPr lang="zh-TW" altLang="en-US"/>
        </a:p>
      </dgm:t>
    </dgm:pt>
    <dgm:pt modelId="{4D0E2DDF-F803-4002-8D01-BE86B05755CD}" type="sibTrans" cxnId="{D35B4A36-ECDC-46A3-BE89-E22A4F185486}">
      <dgm:prSet/>
      <dgm:spPr/>
      <dgm:t>
        <a:bodyPr/>
        <a:lstStyle/>
        <a:p>
          <a:endParaRPr lang="zh-TW" altLang="en-US"/>
        </a:p>
      </dgm:t>
    </dgm:pt>
    <dgm:pt modelId="{5644A7B1-1C1F-4035-96BE-60D76F537C1B}">
      <dgm:prSet custT="1"/>
      <dgm:spPr/>
      <dgm:t>
        <a:bodyPr anchor="ctr"/>
        <a:lstStyle/>
        <a:p>
          <a:pPr rtl="0"/>
          <a:r>
            <a:rPr kumimoji="1" lang="en-US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5.</a:t>
          </a:r>
          <a:r>
            <a:rPr kumimoji="1" lang="zh-TW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當事人不再從自己的觀點立場來看。</a:t>
          </a:r>
          <a:endParaRPr lang="zh-TW" sz="24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9F04FA3-8B38-445E-B043-EFC4427F3D4D}" type="parTrans" cxnId="{CE14BA82-0C7F-4CB3-9EC3-13FBBD3FC925}">
      <dgm:prSet/>
      <dgm:spPr/>
      <dgm:t>
        <a:bodyPr/>
        <a:lstStyle/>
        <a:p>
          <a:endParaRPr lang="zh-TW" altLang="en-US"/>
        </a:p>
      </dgm:t>
    </dgm:pt>
    <dgm:pt modelId="{4FE4A365-2A21-4125-9606-C4A164004632}" type="sibTrans" cxnId="{CE14BA82-0C7F-4CB3-9EC3-13FBBD3FC925}">
      <dgm:prSet/>
      <dgm:spPr/>
      <dgm:t>
        <a:bodyPr/>
        <a:lstStyle/>
        <a:p>
          <a:endParaRPr lang="zh-TW" altLang="en-US"/>
        </a:p>
      </dgm:t>
    </dgm:pt>
    <dgm:pt modelId="{F54380B9-4656-471B-BC67-3D3E4349915F}">
      <dgm:prSet custT="1"/>
      <dgm:spPr/>
      <dgm:t>
        <a:bodyPr anchor="ctr"/>
        <a:lstStyle/>
        <a:p>
          <a:pPr rtl="0"/>
          <a:r>
            <a:rPr kumimoji="1" lang="en-US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6.</a:t>
          </a:r>
          <a:r>
            <a:rPr kumimoji="1" lang="zh-TW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當事人能體會到治療員對自己的尊重和同感，最後令他們有性格及思想上的改變 。</a:t>
          </a:r>
          <a:endParaRPr lang="zh-TW" sz="24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F9B0C42-4BC4-45A1-BAB6-99BFD41635A3}" type="parTrans" cxnId="{B5C48D98-13F9-4D0F-B425-3A1EE31CBCB3}">
      <dgm:prSet/>
      <dgm:spPr/>
      <dgm:t>
        <a:bodyPr/>
        <a:lstStyle/>
        <a:p>
          <a:endParaRPr lang="zh-TW" altLang="en-US"/>
        </a:p>
      </dgm:t>
    </dgm:pt>
    <dgm:pt modelId="{0F26E99C-5EE3-4CB6-850D-A4A011992C5E}" type="sibTrans" cxnId="{B5C48D98-13F9-4D0F-B425-3A1EE31CBCB3}">
      <dgm:prSet/>
      <dgm:spPr/>
      <dgm:t>
        <a:bodyPr/>
        <a:lstStyle/>
        <a:p>
          <a:endParaRPr lang="zh-TW" altLang="en-US"/>
        </a:p>
      </dgm:t>
    </dgm:pt>
    <dgm:pt modelId="{AFDBE551-B57D-4EA2-9294-80308A3AEA47}" type="pres">
      <dgm:prSet presAssocID="{1DA77D5F-CEB5-41E6-9C15-926205F5BBE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954D2CE8-A196-4672-A405-8A3D1AC27CEF}" type="pres">
      <dgm:prSet presAssocID="{8AD513E7-AE9C-4035-955E-EE9D2C45EEC5}" presName="thickLine" presStyleLbl="alignNode1" presStyleIdx="0" presStyleCnt="6"/>
      <dgm:spPr/>
    </dgm:pt>
    <dgm:pt modelId="{6BA9ED15-923A-4D03-8FE4-89BABE823F41}" type="pres">
      <dgm:prSet presAssocID="{8AD513E7-AE9C-4035-955E-EE9D2C45EEC5}" presName="horz1" presStyleCnt="0"/>
      <dgm:spPr/>
    </dgm:pt>
    <dgm:pt modelId="{EA8B97E7-018D-4A7D-B2B1-F63ED0351E0F}" type="pres">
      <dgm:prSet presAssocID="{8AD513E7-AE9C-4035-955E-EE9D2C45EEC5}" presName="tx1" presStyleLbl="revTx" presStyleIdx="0" presStyleCnt="6"/>
      <dgm:spPr/>
      <dgm:t>
        <a:bodyPr/>
        <a:lstStyle/>
        <a:p>
          <a:endParaRPr lang="zh-TW" altLang="en-US"/>
        </a:p>
      </dgm:t>
    </dgm:pt>
    <dgm:pt modelId="{E85D0FA0-5F98-41FF-A562-3CBDBC82A845}" type="pres">
      <dgm:prSet presAssocID="{8AD513E7-AE9C-4035-955E-EE9D2C45EEC5}" presName="vert1" presStyleCnt="0"/>
      <dgm:spPr/>
    </dgm:pt>
    <dgm:pt modelId="{0833228B-F81A-4C75-8B35-AE2BCB3602FB}" type="pres">
      <dgm:prSet presAssocID="{02ADC96A-89E9-43C4-9195-2C207C838D28}" presName="thickLine" presStyleLbl="alignNode1" presStyleIdx="1" presStyleCnt="6"/>
      <dgm:spPr/>
    </dgm:pt>
    <dgm:pt modelId="{84F70C73-C66E-4042-87EA-AFC6A8D4A69A}" type="pres">
      <dgm:prSet presAssocID="{02ADC96A-89E9-43C4-9195-2C207C838D28}" presName="horz1" presStyleCnt="0"/>
      <dgm:spPr/>
    </dgm:pt>
    <dgm:pt modelId="{CADDEA05-87F2-407B-9D18-DAB708BE2809}" type="pres">
      <dgm:prSet presAssocID="{02ADC96A-89E9-43C4-9195-2C207C838D28}" presName="tx1" presStyleLbl="revTx" presStyleIdx="1" presStyleCnt="6"/>
      <dgm:spPr/>
      <dgm:t>
        <a:bodyPr/>
        <a:lstStyle/>
        <a:p>
          <a:endParaRPr lang="zh-TW" altLang="en-US"/>
        </a:p>
      </dgm:t>
    </dgm:pt>
    <dgm:pt modelId="{D23B8F10-5E7B-4DD8-B9DD-D75AC5BFEDA0}" type="pres">
      <dgm:prSet presAssocID="{02ADC96A-89E9-43C4-9195-2C207C838D28}" presName="vert1" presStyleCnt="0"/>
      <dgm:spPr/>
    </dgm:pt>
    <dgm:pt modelId="{C00F82E2-F8EB-4B3C-A61F-88A14E61743C}" type="pres">
      <dgm:prSet presAssocID="{4742F470-DB62-4D2F-ABC5-35F1ABDEC1FB}" presName="thickLine" presStyleLbl="alignNode1" presStyleIdx="2" presStyleCnt="6"/>
      <dgm:spPr/>
    </dgm:pt>
    <dgm:pt modelId="{6E652837-BB35-429A-B756-91F8332D170D}" type="pres">
      <dgm:prSet presAssocID="{4742F470-DB62-4D2F-ABC5-35F1ABDEC1FB}" presName="horz1" presStyleCnt="0"/>
      <dgm:spPr/>
    </dgm:pt>
    <dgm:pt modelId="{E998315C-C13F-4AFA-B528-D8BC1DE74B5C}" type="pres">
      <dgm:prSet presAssocID="{4742F470-DB62-4D2F-ABC5-35F1ABDEC1FB}" presName="tx1" presStyleLbl="revTx" presStyleIdx="2" presStyleCnt="6"/>
      <dgm:spPr/>
      <dgm:t>
        <a:bodyPr/>
        <a:lstStyle/>
        <a:p>
          <a:endParaRPr lang="zh-TW" altLang="en-US"/>
        </a:p>
      </dgm:t>
    </dgm:pt>
    <dgm:pt modelId="{C905F4FD-03DD-4E31-9051-5EC8517671AD}" type="pres">
      <dgm:prSet presAssocID="{4742F470-DB62-4D2F-ABC5-35F1ABDEC1FB}" presName="vert1" presStyleCnt="0"/>
      <dgm:spPr/>
    </dgm:pt>
    <dgm:pt modelId="{9A9F4520-BFF3-4AC4-BBD8-09A8B329D6C1}" type="pres">
      <dgm:prSet presAssocID="{971EED84-9D2E-423B-8271-1BC57A61E9CA}" presName="thickLine" presStyleLbl="alignNode1" presStyleIdx="3" presStyleCnt="6"/>
      <dgm:spPr/>
    </dgm:pt>
    <dgm:pt modelId="{DF713311-27FB-43D1-B8DE-E8A1E1537BEB}" type="pres">
      <dgm:prSet presAssocID="{971EED84-9D2E-423B-8271-1BC57A61E9CA}" presName="horz1" presStyleCnt="0"/>
      <dgm:spPr/>
    </dgm:pt>
    <dgm:pt modelId="{E81AAA7A-A978-443E-8D34-8A970A73D881}" type="pres">
      <dgm:prSet presAssocID="{971EED84-9D2E-423B-8271-1BC57A61E9CA}" presName="tx1" presStyleLbl="revTx" presStyleIdx="3" presStyleCnt="6"/>
      <dgm:spPr/>
      <dgm:t>
        <a:bodyPr/>
        <a:lstStyle/>
        <a:p>
          <a:endParaRPr lang="zh-TW" altLang="en-US"/>
        </a:p>
      </dgm:t>
    </dgm:pt>
    <dgm:pt modelId="{EB1FAA15-9A5F-4C1D-9B4B-1BC011703A04}" type="pres">
      <dgm:prSet presAssocID="{971EED84-9D2E-423B-8271-1BC57A61E9CA}" presName="vert1" presStyleCnt="0"/>
      <dgm:spPr/>
    </dgm:pt>
    <dgm:pt modelId="{2E5869D2-2B6B-40CF-B697-E422A4488970}" type="pres">
      <dgm:prSet presAssocID="{5644A7B1-1C1F-4035-96BE-60D76F537C1B}" presName="thickLine" presStyleLbl="alignNode1" presStyleIdx="4" presStyleCnt="6"/>
      <dgm:spPr/>
    </dgm:pt>
    <dgm:pt modelId="{184A316F-27A9-40AC-94CD-AC2298CB443B}" type="pres">
      <dgm:prSet presAssocID="{5644A7B1-1C1F-4035-96BE-60D76F537C1B}" presName="horz1" presStyleCnt="0"/>
      <dgm:spPr/>
    </dgm:pt>
    <dgm:pt modelId="{C408F682-79B1-45B3-971D-FFA9B467588E}" type="pres">
      <dgm:prSet presAssocID="{5644A7B1-1C1F-4035-96BE-60D76F537C1B}" presName="tx1" presStyleLbl="revTx" presStyleIdx="4" presStyleCnt="6"/>
      <dgm:spPr/>
      <dgm:t>
        <a:bodyPr/>
        <a:lstStyle/>
        <a:p>
          <a:endParaRPr lang="zh-TW" altLang="en-US"/>
        </a:p>
      </dgm:t>
    </dgm:pt>
    <dgm:pt modelId="{CFFF03DA-1B36-4045-9112-95B2176FCB85}" type="pres">
      <dgm:prSet presAssocID="{5644A7B1-1C1F-4035-96BE-60D76F537C1B}" presName="vert1" presStyleCnt="0"/>
      <dgm:spPr/>
    </dgm:pt>
    <dgm:pt modelId="{5685DE32-5DFB-4053-BC3C-FBE1303B7722}" type="pres">
      <dgm:prSet presAssocID="{F54380B9-4656-471B-BC67-3D3E4349915F}" presName="thickLine" presStyleLbl="alignNode1" presStyleIdx="5" presStyleCnt="6"/>
      <dgm:spPr/>
    </dgm:pt>
    <dgm:pt modelId="{932CD8F1-6A20-4164-B15C-C22A85E1E854}" type="pres">
      <dgm:prSet presAssocID="{F54380B9-4656-471B-BC67-3D3E4349915F}" presName="horz1" presStyleCnt="0"/>
      <dgm:spPr/>
    </dgm:pt>
    <dgm:pt modelId="{9211E427-F571-4A2C-AA8B-98A5B66C73E0}" type="pres">
      <dgm:prSet presAssocID="{F54380B9-4656-471B-BC67-3D3E4349915F}" presName="tx1" presStyleLbl="revTx" presStyleIdx="5" presStyleCnt="6"/>
      <dgm:spPr/>
      <dgm:t>
        <a:bodyPr/>
        <a:lstStyle/>
        <a:p>
          <a:endParaRPr lang="zh-TW" altLang="en-US"/>
        </a:p>
      </dgm:t>
    </dgm:pt>
    <dgm:pt modelId="{F9371145-FE5A-44B0-9339-8A8BC6BB8213}" type="pres">
      <dgm:prSet presAssocID="{F54380B9-4656-471B-BC67-3D3E4349915F}" presName="vert1" presStyleCnt="0"/>
      <dgm:spPr/>
    </dgm:pt>
  </dgm:ptLst>
  <dgm:cxnLst>
    <dgm:cxn modelId="{D35B4A36-ECDC-46A3-BE89-E22A4F185486}" srcId="{1DA77D5F-CEB5-41E6-9C15-926205F5BBE5}" destId="{971EED84-9D2E-423B-8271-1BC57A61E9CA}" srcOrd="3" destOrd="0" parTransId="{4233DFB5-8ECA-460C-9FEB-6853186A1DDF}" sibTransId="{4D0E2DDF-F803-4002-8D01-BE86B05755CD}"/>
    <dgm:cxn modelId="{1654E8DD-0490-4A72-9F8A-7AD0F6F5467A}" type="presOf" srcId="{4742F470-DB62-4D2F-ABC5-35F1ABDEC1FB}" destId="{E998315C-C13F-4AFA-B528-D8BC1DE74B5C}" srcOrd="0" destOrd="0" presId="urn:microsoft.com/office/officeart/2008/layout/LinedList"/>
    <dgm:cxn modelId="{E4E9DB00-05FE-4A95-89BB-20565036731E}" type="presOf" srcId="{5644A7B1-1C1F-4035-96BE-60D76F537C1B}" destId="{C408F682-79B1-45B3-971D-FFA9B467588E}" srcOrd="0" destOrd="0" presId="urn:microsoft.com/office/officeart/2008/layout/LinedList"/>
    <dgm:cxn modelId="{EEB4F3D6-3422-40E7-9BB5-FE4A028197DC}" type="presOf" srcId="{F54380B9-4656-471B-BC67-3D3E4349915F}" destId="{9211E427-F571-4A2C-AA8B-98A5B66C73E0}" srcOrd="0" destOrd="0" presId="urn:microsoft.com/office/officeart/2008/layout/LinedList"/>
    <dgm:cxn modelId="{5560BBD1-82C7-4851-B8A0-F7337D90A307}" type="presOf" srcId="{8AD513E7-AE9C-4035-955E-EE9D2C45EEC5}" destId="{EA8B97E7-018D-4A7D-B2B1-F63ED0351E0F}" srcOrd="0" destOrd="0" presId="urn:microsoft.com/office/officeart/2008/layout/LinedList"/>
    <dgm:cxn modelId="{81BC3F51-0F26-468C-AEE9-AC5CB3761583}" srcId="{1DA77D5F-CEB5-41E6-9C15-926205F5BBE5}" destId="{4742F470-DB62-4D2F-ABC5-35F1ABDEC1FB}" srcOrd="2" destOrd="0" parTransId="{7DFDA3B3-14C2-4240-9C31-CAE6A3B1CB11}" sibTransId="{19167740-A57B-4603-B80B-EDF6A1615B53}"/>
    <dgm:cxn modelId="{B5C48D98-13F9-4D0F-B425-3A1EE31CBCB3}" srcId="{1DA77D5F-CEB5-41E6-9C15-926205F5BBE5}" destId="{F54380B9-4656-471B-BC67-3D3E4349915F}" srcOrd="5" destOrd="0" parTransId="{5F9B0C42-4BC4-45A1-BAB6-99BFD41635A3}" sibTransId="{0F26E99C-5EE3-4CB6-850D-A4A011992C5E}"/>
    <dgm:cxn modelId="{1220CB3F-023D-4982-B8C0-1407E34CC8A2}" srcId="{1DA77D5F-CEB5-41E6-9C15-926205F5BBE5}" destId="{02ADC96A-89E9-43C4-9195-2C207C838D28}" srcOrd="1" destOrd="0" parTransId="{8D320B9B-A1C7-49EB-B1FD-A16FF6DC5C92}" sibTransId="{DFB54CAF-F295-46B1-A4BA-96D84F3F8AB6}"/>
    <dgm:cxn modelId="{38DF5E1E-DD22-4609-A412-21446AACCF38}" srcId="{1DA77D5F-CEB5-41E6-9C15-926205F5BBE5}" destId="{8AD513E7-AE9C-4035-955E-EE9D2C45EEC5}" srcOrd="0" destOrd="0" parTransId="{7E078751-1720-4102-9C80-AC45A3967BFB}" sibTransId="{39AA1774-A66C-49C7-9CA7-5092F6889A7B}"/>
    <dgm:cxn modelId="{470759C0-07B5-4284-805A-ECB5E5BF7C3B}" type="presOf" srcId="{02ADC96A-89E9-43C4-9195-2C207C838D28}" destId="{CADDEA05-87F2-407B-9D18-DAB708BE2809}" srcOrd="0" destOrd="0" presId="urn:microsoft.com/office/officeart/2008/layout/LinedList"/>
    <dgm:cxn modelId="{E01ED978-F653-48FC-AD83-E9974759A385}" type="presOf" srcId="{1DA77D5F-CEB5-41E6-9C15-926205F5BBE5}" destId="{AFDBE551-B57D-4EA2-9294-80308A3AEA47}" srcOrd="0" destOrd="0" presId="urn:microsoft.com/office/officeart/2008/layout/LinedList"/>
    <dgm:cxn modelId="{04C0526D-3317-4D88-8365-2064E683F7A6}" type="presOf" srcId="{971EED84-9D2E-423B-8271-1BC57A61E9CA}" destId="{E81AAA7A-A978-443E-8D34-8A970A73D881}" srcOrd="0" destOrd="0" presId="urn:microsoft.com/office/officeart/2008/layout/LinedList"/>
    <dgm:cxn modelId="{CE14BA82-0C7F-4CB3-9EC3-13FBBD3FC925}" srcId="{1DA77D5F-CEB5-41E6-9C15-926205F5BBE5}" destId="{5644A7B1-1C1F-4035-96BE-60D76F537C1B}" srcOrd="4" destOrd="0" parTransId="{A9F04FA3-8B38-445E-B043-EFC4427F3D4D}" sibTransId="{4FE4A365-2A21-4125-9606-C4A164004632}"/>
    <dgm:cxn modelId="{3779D370-5A67-4F0A-B659-035AA3C7A83E}" type="presParOf" srcId="{AFDBE551-B57D-4EA2-9294-80308A3AEA47}" destId="{954D2CE8-A196-4672-A405-8A3D1AC27CEF}" srcOrd="0" destOrd="0" presId="urn:microsoft.com/office/officeart/2008/layout/LinedList"/>
    <dgm:cxn modelId="{95D187B4-0018-4D98-8B98-F7CF385B89C1}" type="presParOf" srcId="{AFDBE551-B57D-4EA2-9294-80308A3AEA47}" destId="{6BA9ED15-923A-4D03-8FE4-89BABE823F41}" srcOrd="1" destOrd="0" presId="urn:microsoft.com/office/officeart/2008/layout/LinedList"/>
    <dgm:cxn modelId="{32C44CBE-DE12-4150-A71A-9CF2F4B00894}" type="presParOf" srcId="{6BA9ED15-923A-4D03-8FE4-89BABE823F41}" destId="{EA8B97E7-018D-4A7D-B2B1-F63ED0351E0F}" srcOrd="0" destOrd="0" presId="urn:microsoft.com/office/officeart/2008/layout/LinedList"/>
    <dgm:cxn modelId="{EE5512E4-33D7-4577-B0C7-CD66E0687D24}" type="presParOf" srcId="{6BA9ED15-923A-4D03-8FE4-89BABE823F41}" destId="{E85D0FA0-5F98-41FF-A562-3CBDBC82A845}" srcOrd="1" destOrd="0" presId="urn:microsoft.com/office/officeart/2008/layout/LinedList"/>
    <dgm:cxn modelId="{A18FE7C8-E928-405A-BE51-B4055C2CB421}" type="presParOf" srcId="{AFDBE551-B57D-4EA2-9294-80308A3AEA47}" destId="{0833228B-F81A-4C75-8B35-AE2BCB3602FB}" srcOrd="2" destOrd="0" presId="urn:microsoft.com/office/officeart/2008/layout/LinedList"/>
    <dgm:cxn modelId="{47342F51-1F95-4FF3-9B69-E02A935E0E58}" type="presParOf" srcId="{AFDBE551-B57D-4EA2-9294-80308A3AEA47}" destId="{84F70C73-C66E-4042-87EA-AFC6A8D4A69A}" srcOrd="3" destOrd="0" presId="urn:microsoft.com/office/officeart/2008/layout/LinedList"/>
    <dgm:cxn modelId="{E1CE9240-CFD3-4FA9-91A0-C44071109759}" type="presParOf" srcId="{84F70C73-C66E-4042-87EA-AFC6A8D4A69A}" destId="{CADDEA05-87F2-407B-9D18-DAB708BE2809}" srcOrd="0" destOrd="0" presId="urn:microsoft.com/office/officeart/2008/layout/LinedList"/>
    <dgm:cxn modelId="{2FDA3306-7410-4032-9A0E-45B2205BC880}" type="presParOf" srcId="{84F70C73-C66E-4042-87EA-AFC6A8D4A69A}" destId="{D23B8F10-5E7B-4DD8-B9DD-D75AC5BFEDA0}" srcOrd="1" destOrd="0" presId="urn:microsoft.com/office/officeart/2008/layout/LinedList"/>
    <dgm:cxn modelId="{25845F18-3E3B-4B1D-AEAF-950B9CC1A9FD}" type="presParOf" srcId="{AFDBE551-B57D-4EA2-9294-80308A3AEA47}" destId="{C00F82E2-F8EB-4B3C-A61F-88A14E61743C}" srcOrd="4" destOrd="0" presId="urn:microsoft.com/office/officeart/2008/layout/LinedList"/>
    <dgm:cxn modelId="{50A25DB6-B89F-40AE-B9DE-6ACB7DADFE40}" type="presParOf" srcId="{AFDBE551-B57D-4EA2-9294-80308A3AEA47}" destId="{6E652837-BB35-429A-B756-91F8332D170D}" srcOrd="5" destOrd="0" presId="urn:microsoft.com/office/officeart/2008/layout/LinedList"/>
    <dgm:cxn modelId="{2E25FE45-9AA0-4F37-9F4D-AAEAF569DF58}" type="presParOf" srcId="{6E652837-BB35-429A-B756-91F8332D170D}" destId="{E998315C-C13F-4AFA-B528-D8BC1DE74B5C}" srcOrd="0" destOrd="0" presId="urn:microsoft.com/office/officeart/2008/layout/LinedList"/>
    <dgm:cxn modelId="{7FDA095E-4302-4995-ABA0-1B3DE68D7853}" type="presParOf" srcId="{6E652837-BB35-429A-B756-91F8332D170D}" destId="{C905F4FD-03DD-4E31-9051-5EC8517671AD}" srcOrd="1" destOrd="0" presId="urn:microsoft.com/office/officeart/2008/layout/LinedList"/>
    <dgm:cxn modelId="{8E4D2B01-F767-4F2C-91CE-CEDAAF4B3267}" type="presParOf" srcId="{AFDBE551-B57D-4EA2-9294-80308A3AEA47}" destId="{9A9F4520-BFF3-4AC4-BBD8-09A8B329D6C1}" srcOrd="6" destOrd="0" presId="urn:microsoft.com/office/officeart/2008/layout/LinedList"/>
    <dgm:cxn modelId="{396BEF64-1945-4B90-87C3-74C2FCA45523}" type="presParOf" srcId="{AFDBE551-B57D-4EA2-9294-80308A3AEA47}" destId="{DF713311-27FB-43D1-B8DE-E8A1E1537BEB}" srcOrd="7" destOrd="0" presId="urn:microsoft.com/office/officeart/2008/layout/LinedList"/>
    <dgm:cxn modelId="{249818BD-2D82-4B0F-8A40-A60FBA719804}" type="presParOf" srcId="{DF713311-27FB-43D1-B8DE-E8A1E1537BEB}" destId="{E81AAA7A-A978-443E-8D34-8A970A73D881}" srcOrd="0" destOrd="0" presId="urn:microsoft.com/office/officeart/2008/layout/LinedList"/>
    <dgm:cxn modelId="{BD0B8D2F-BB25-44E9-82E1-FD865918A8A4}" type="presParOf" srcId="{DF713311-27FB-43D1-B8DE-E8A1E1537BEB}" destId="{EB1FAA15-9A5F-4C1D-9B4B-1BC011703A04}" srcOrd="1" destOrd="0" presId="urn:microsoft.com/office/officeart/2008/layout/LinedList"/>
    <dgm:cxn modelId="{ECFD21C1-7A37-4871-B4B8-99D13E581B8A}" type="presParOf" srcId="{AFDBE551-B57D-4EA2-9294-80308A3AEA47}" destId="{2E5869D2-2B6B-40CF-B697-E422A4488970}" srcOrd="8" destOrd="0" presId="urn:microsoft.com/office/officeart/2008/layout/LinedList"/>
    <dgm:cxn modelId="{F3468DA0-6ADB-44C1-B2BB-A470DC3A072D}" type="presParOf" srcId="{AFDBE551-B57D-4EA2-9294-80308A3AEA47}" destId="{184A316F-27A9-40AC-94CD-AC2298CB443B}" srcOrd="9" destOrd="0" presId="urn:microsoft.com/office/officeart/2008/layout/LinedList"/>
    <dgm:cxn modelId="{52FF2EC8-04F6-4599-A230-7E712D3D7A78}" type="presParOf" srcId="{184A316F-27A9-40AC-94CD-AC2298CB443B}" destId="{C408F682-79B1-45B3-971D-FFA9B467588E}" srcOrd="0" destOrd="0" presId="urn:microsoft.com/office/officeart/2008/layout/LinedList"/>
    <dgm:cxn modelId="{8B812EF1-6134-4D77-BA15-FA2E68CBB5E4}" type="presParOf" srcId="{184A316F-27A9-40AC-94CD-AC2298CB443B}" destId="{CFFF03DA-1B36-4045-9112-95B2176FCB85}" srcOrd="1" destOrd="0" presId="urn:microsoft.com/office/officeart/2008/layout/LinedList"/>
    <dgm:cxn modelId="{314D6414-6653-41D1-AA53-514C7C865176}" type="presParOf" srcId="{AFDBE551-B57D-4EA2-9294-80308A3AEA47}" destId="{5685DE32-5DFB-4053-BC3C-FBE1303B7722}" srcOrd="10" destOrd="0" presId="urn:microsoft.com/office/officeart/2008/layout/LinedList"/>
    <dgm:cxn modelId="{A9760ABB-3F91-41A4-916E-E981EB7D5E39}" type="presParOf" srcId="{AFDBE551-B57D-4EA2-9294-80308A3AEA47}" destId="{932CD8F1-6A20-4164-B15C-C22A85E1E854}" srcOrd="11" destOrd="0" presId="urn:microsoft.com/office/officeart/2008/layout/LinedList"/>
    <dgm:cxn modelId="{169CFEC3-303F-4B72-8D53-934F4D94D67A}" type="presParOf" srcId="{932CD8F1-6A20-4164-B15C-C22A85E1E854}" destId="{9211E427-F571-4A2C-AA8B-98A5B66C73E0}" srcOrd="0" destOrd="0" presId="urn:microsoft.com/office/officeart/2008/layout/LinedList"/>
    <dgm:cxn modelId="{2071AA24-F43D-4407-BF13-B5E3C572AB4B}" type="presParOf" srcId="{932CD8F1-6A20-4164-B15C-C22A85E1E854}" destId="{F9371145-FE5A-44B0-9339-8A8BC6BB82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45881B-C4E0-4856-A2F2-59F69C7AAC89}" type="doc">
      <dgm:prSet loTypeId="urn:microsoft.com/office/officeart/2005/8/layout/vList2" loCatId="list" qsTypeId="urn:microsoft.com/office/officeart/2005/8/quickstyle/3d2" qsCatId="3D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08FE6A4A-E944-449B-A369-36B2E29C8E15}">
      <dgm:prSet custT="1"/>
      <dgm:spPr>
        <a:solidFill>
          <a:schemeClr val="bg2"/>
        </a:solidFill>
      </dgm:spPr>
      <dgm:t>
        <a:bodyPr/>
        <a:lstStyle/>
        <a:p>
          <a:pPr rtl="0"/>
          <a:r>
            <a:rPr kumimoji="1" lang="en-US" sz="2400" dirty="0" smtClean="0">
              <a:solidFill>
                <a:srgbClr val="009AD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kumimoji="1" lang="zh-TW" sz="2400" dirty="0" smtClean="0">
              <a:solidFill>
                <a:srgbClr val="009AD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人皆有其天賦的學習潛力</a:t>
          </a:r>
          <a:endParaRPr lang="zh-TW" sz="2400" dirty="0">
            <a:solidFill>
              <a:srgbClr val="009AD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AE6FE0E-2E7B-477F-B5D3-A000F3DD78F5}" type="parTrans" cxnId="{9FD52B13-DF72-4407-AB77-7EEBF2B3EDA8}">
      <dgm:prSet/>
      <dgm:spPr/>
      <dgm:t>
        <a:bodyPr/>
        <a:lstStyle/>
        <a:p>
          <a:endParaRPr lang="zh-TW" altLang="en-US"/>
        </a:p>
      </dgm:t>
    </dgm:pt>
    <dgm:pt modelId="{8D603CD3-FD0C-468C-A7C4-1A351F87FA68}" type="sibTrans" cxnId="{9FD52B13-DF72-4407-AB77-7EEBF2B3EDA8}">
      <dgm:prSet/>
      <dgm:spPr/>
      <dgm:t>
        <a:bodyPr/>
        <a:lstStyle/>
        <a:p>
          <a:endParaRPr lang="zh-TW" altLang="en-US"/>
        </a:p>
      </dgm:t>
    </dgm:pt>
    <dgm:pt modelId="{16E1851B-784A-42B3-949B-AC5C246D7F2F}">
      <dgm:prSet custT="1"/>
      <dgm:spPr/>
      <dgm:t>
        <a:bodyPr anchor="ctr"/>
        <a:lstStyle/>
        <a:p>
          <a:pPr rtl="0"/>
          <a:r>
            <a:rPr kumimoji="1" lang="zh-TW" altLang="en-US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師必須認定每個學生軍各有其天賦的學習潛在能力。人類的天賦學習能力，自幼即表現在對環境的探索、對世界事物的好奇。例如：兒童學習騎自行車時，忍受無數次跌傷痛苦卻仍奮力不懈。兒童對於學習上適度的困難，多能自行克服。</a:t>
          </a:r>
          <a:endParaRPr lang="zh-TW" altLang="en-US" sz="24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90F8B6B-4230-4779-8750-60EB46CE0589}" type="parTrans" cxnId="{2457624F-0627-4EC7-96FF-A2FCE4ADF091}">
      <dgm:prSet/>
      <dgm:spPr/>
      <dgm:t>
        <a:bodyPr/>
        <a:lstStyle/>
        <a:p>
          <a:endParaRPr lang="zh-TW" altLang="en-US"/>
        </a:p>
      </dgm:t>
    </dgm:pt>
    <dgm:pt modelId="{FA17C179-8F9D-4EB8-B1F4-9A6CF8E87A5F}" type="sibTrans" cxnId="{2457624F-0627-4EC7-96FF-A2FCE4ADF091}">
      <dgm:prSet/>
      <dgm:spPr/>
      <dgm:t>
        <a:bodyPr/>
        <a:lstStyle/>
        <a:p>
          <a:endParaRPr lang="zh-TW" altLang="en-US"/>
        </a:p>
      </dgm:t>
    </dgm:pt>
    <dgm:pt modelId="{F5B1176D-895B-4E32-91AA-E52B250AB681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kumimoji="1" lang="en-US" sz="2400" dirty="0" smtClean="0">
              <a:solidFill>
                <a:srgbClr val="009AD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kumimoji="1" lang="zh-TW" sz="2400" dirty="0" smtClean="0">
              <a:solidFill>
                <a:srgbClr val="009AD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教材有意義且符合學生目的者才產生學習</a:t>
          </a:r>
          <a:endParaRPr lang="zh-TW" sz="2400" dirty="0">
            <a:solidFill>
              <a:srgbClr val="009AD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99BF967-4C8C-4223-AA90-77F6AC8E008D}" type="parTrans" cxnId="{51EAEAE9-1548-4492-B96F-D146028102A4}">
      <dgm:prSet/>
      <dgm:spPr/>
      <dgm:t>
        <a:bodyPr/>
        <a:lstStyle/>
        <a:p>
          <a:endParaRPr lang="zh-TW" altLang="en-US"/>
        </a:p>
      </dgm:t>
    </dgm:pt>
    <dgm:pt modelId="{65440868-4588-48E9-9AA6-FCF7A0CB1443}" type="sibTrans" cxnId="{51EAEAE9-1548-4492-B96F-D146028102A4}">
      <dgm:prSet/>
      <dgm:spPr/>
      <dgm:t>
        <a:bodyPr/>
        <a:lstStyle/>
        <a:p>
          <a:endParaRPr lang="zh-TW" altLang="en-US"/>
        </a:p>
      </dgm:t>
    </dgm:pt>
    <dgm:pt modelId="{8F8BA9EE-6365-4342-B8BD-EBFED53E0C98}">
      <dgm:prSet custT="1"/>
      <dgm:spPr/>
      <dgm:t>
        <a:bodyPr anchor="ctr"/>
        <a:lstStyle/>
        <a:p>
          <a:pPr rtl="0"/>
          <a:r>
            <a:rPr kumimoji="1" lang="zh-TW" altLang="en-US" sz="24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教材必須符合學生的生活經驗，因為只有增進它的生活經驗，才有助於實現它的生活目的。</a:t>
          </a:r>
          <a:endParaRPr lang="zh-TW" altLang="en-US" sz="24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786DADD-317B-44B3-8ED2-4E3FA87BFA46}" type="parTrans" cxnId="{59F4DCF6-05A6-4F8C-9B13-B96E00004E1B}">
      <dgm:prSet/>
      <dgm:spPr/>
      <dgm:t>
        <a:bodyPr/>
        <a:lstStyle/>
        <a:p>
          <a:endParaRPr lang="zh-TW" altLang="en-US"/>
        </a:p>
      </dgm:t>
    </dgm:pt>
    <dgm:pt modelId="{211381F7-FCEE-4822-88B1-80FF39FFACCD}" type="sibTrans" cxnId="{59F4DCF6-05A6-4F8C-9B13-B96E00004E1B}">
      <dgm:prSet/>
      <dgm:spPr/>
      <dgm:t>
        <a:bodyPr/>
        <a:lstStyle/>
        <a:p>
          <a:endParaRPr lang="zh-TW" altLang="en-US"/>
        </a:p>
      </dgm:t>
    </dgm:pt>
    <dgm:pt modelId="{9BF19F06-DA25-4973-9575-B874B19CB759}" type="pres">
      <dgm:prSet presAssocID="{DB45881B-C4E0-4856-A2F2-59F69C7AAC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604AB7B-5ABB-4941-AD09-A8A1A104D3BB}" type="pres">
      <dgm:prSet presAssocID="{08FE6A4A-E944-449B-A369-36B2E29C8E15}" presName="parentText" presStyleLbl="node1" presStyleIdx="0" presStyleCnt="2" custScaleY="65834">
        <dgm:presLayoutVars>
          <dgm:chMax val="0"/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zh-TW" altLang="en-US"/>
        </a:p>
      </dgm:t>
    </dgm:pt>
    <dgm:pt modelId="{8AA6F3B0-4C50-4E73-AF8C-D4817F113D99}" type="pres">
      <dgm:prSet presAssocID="{08FE6A4A-E944-449B-A369-36B2E29C8E1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B5ED4E-00BF-43EF-B145-D5A795C0FE24}" type="pres">
      <dgm:prSet presAssocID="{F5B1176D-895B-4E32-91AA-E52B250AB681}" presName="parentText" presStyleLbl="node1" presStyleIdx="1" presStyleCnt="2" custScaleY="76155">
        <dgm:presLayoutVars>
          <dgm:chMax val="0"/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zh-TW" altLang="en-US"/>
        </a:p>
      </dgm:t>
    </dgm:pt>
    <dgm:pt modelId="{DDE736B9-0ED4-4948-A216-FE0A0D3260E5}" type="pres">
      <dgm:prSet presAssocID="{F5B1176D-895B-4E32-91AA-E52B250AB68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8F7A49F-0D94-48D7-8767-B07B5570B53B}" type="presOf" srcId="{8F8BA9EE-6365-4342-B8BD-EBFED53E0C98}" destId="{DDE736B9-0ED4-4948-A216-FE0A0D3260E5}" srcOrd="0" destOrd="0" presId="urn:microsoft.com/office/officeart/2005/8/layout/vList2"/>
    <dgm:cxn modelId="{76FD054D-4906-4323-9349-094F732B38E6}" type="presOf" srcId="{DB45881B-C4E0-4856-A2F2-59F69C7AAC89}" destId="{9BF19F06-DA25-4973-9575-B874B19CB759}" srcOrd="0" destOrd="0" presId="urn:microsoft.com/office/officeart/2005/8/layout/vList2"/>
    <dgm:cxn modelId="{51EAEAE9-1548-4492-B96F-D146028102A4}" srcId="{DB45881B-C4E0-4856-A2F2-59F69C7AAC89}" destId="{F5B1176D-895B-4E32-91AA-E52B250AB681}" srcOrd="1" destOrd="0" parTransId="{299BF967-4C8C-4223-AA90-77F6AC8E008D}" sibTransId="{65440868-4588-48E9-9AA6-FCF7A0CB1443}"/>
    <dgm:cxn modelId="{59F4DCF6-05A6-4F8C-9B13-B96E00004E1B}" srcId="{F5B1176D-895B-4E32-91AA-E52B250AB681}" destId="{8F8BA9EE-6365-4342-B8BD-EBFED53E0C98}" srcOrd="0" destOrd="0" parTransId="{7786DADD-317B-44B3-8ED2-4E3FA87BFA46}" sibTransId="{211381F7-FCEE-4822-88B1-80FF39FFACCD}"/>
    <dgm:cxn modelId="{9FD52B13-DF72-4407-AB77-7EEBF2B3EDA8}" srcId="{DB45881B-C4E0-4856-A2F2-59F69C7AAC89}" destId="{08FE6A4A-E944-449B-A369-36B2E29C8E15}" srcOrd="0" destOrd="0" parTransId="{7AE6FE0E-2E7B-477F-B5D3-A000F3DD78F5}" sibTransId="{8D603CD3-FD0C-468C-A7C4-1A351F87FA68}"/>
    <dgm:cxn modelId="{9713C8F7-4102-48A8-9B34-6704614CE969}" type="presOf" srcId="{F5B1176D-895B-4E32-91AA-E52B250AB681}" destId="{78B5ED4E-00BF-43EF-B145-D5A795C0FE24}" srcOrd="0" destOrd="0" presId="urn:microsoft.com/office/officeart/2005/8/layout/vList2"/>
    <dgm:cxn modelId="{2457624F-0627-4EC7-96FF-A2FCE4ADF091}" srcId="{08FE6A4A-E944-449B-A369-36B2E29C8E15}" destId="{16E1851B-784A-42B3-949B-AC5C246D7F2F}" srcOrd="0" destOrd="0" parTransId="{690F8B6B-4230-4779-8750-60EB46CE0589}" sibTransId="{FA17C179-8F9D-4EB8-B1F4-9A6CF8E87A5F}"/>
    <dgm:cxn modelId="{19A8C80A-2881-436D-BCD4-D410CAEDB2C1}" type="presOf" srcId="{08FE6A4A-E944-449B-A369-36B2E29C8E15}" destId="{7604AB7B-5ABB-4941-AD09-A8A1A104D3BB}" srcOrd="0" destOrd="0" presId="urn:microsoft.com/office/officeart/2005/8/layout/vList2"/>
    <dgm:cxn modelId="{3220C63B-0653-42A1-A8B0-89BBBC3A0A17}" type="presOf" srcId="{16E1851B-784A-42B3-949B-AC5C246D7F2F}" destId="{8AA6F3B0-4C50-4E73-AF8C-D4817F113D99}" srcOrd="0" destOrd="0" presId="urn:microsoft.com/office/officeart/2005/8/layout/vList2"/>
    <dgm:cxn modelId="{0F05FE9A-1535-4524-ABFB-CFA4496301EC}" type="presParOf" srcId="{9BF19F06-DA25-4973-9575-B874B19CB759}" destId="{7604AB7B-5ABB-4941-AD09-A8A1A104D3BB}" srcOrd="0" destOrd="0" presId="urn:microsoft.com/office/officeart/2005/8/layout/vList2"/>
    <dgm:cxn modelId="{81F54421-A2C9-42BE-BCBE-4A2FC9D4A7B1}" type="presParOf" srcId="{9BF19F06-DA25-4973-9575-B874B19CB759}" destId="{8AA6F3B0-4C50-4E73-AF8C-D4817F113D99}" srcOrd="1" destOrd="0" presId="urn:microsoft.com/office/officeart/2005/8/layout/vList2"/>
    <dgm:cxn modelId="{631E7DC8-0C6B-410A-B15B-CD375DC7B9B2}" type="presParOf" srcId="{9BF19F06-DA25-4973-9575-B874B19CB759}" destId="{78B5ED4E-00BF-43EF-B145-D5A795C0FE24}" srcOrd="2" destOrd="0" presId="urn:microsoft.com/office/officeart/2005/8/layout/vList2"/>
    <dgm:cxn modelId="{D2901826-7E6A-4D7A-85BD-DFB558DFE75B}" type="presParOf" srcId="{9BF19F06-DA25-4973-9575-B874B19CB759}" destId="{DDE736B9-0ED4-4948-A216-FE0A0D3260E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45881B-C4E0-4856-A2F2-59F69C7AAC89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8FE6A4A-E944-449B-A369-36B2E29C8E15}">
      <dgm:prSet custT="1"/>
      <dgm:spPr/>
      <dgm:t>
        <a:bodyPr/>
        <a:lstStyle/>
        <a:p>
          <a:pPr rtl="0"/>
          <a:r>
            <a:rPr kumimoji="1" lang="en-US" altLang="zh-TW" sz="2400" dirty="0" smtClean="0">
              <a:solidFill>
                <a:srgbClr val="007434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kumimoji="1" lang="zh-TW" altLang="en-US" sz="2400" dirty="0" smtClean="0">
              <a:solidFill>
                <a:srgbClr val="007434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在較少威脅的教育情境下才會有效學習</a:t>
          </a:r>
          <a:endParaRPr lang="zh-TW" sz="2400" dirty="0">
            <a:solidFill>
              <a:srgbClr val="007434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AE6FE0E-2E7B-477F-B5D3-A000F3DD78F5}" type="parTrans" cxnId="{9FD52B13-DF72-4407-AB77-7EEBF2B3EDA8}">
      <dgm:prSet/>
      <dgm:spPr/>
      <dgm:t>
        <a:bodyPr/>
        <a:lstStyle/>
        <a:p>
          <a:endParaRPr lang="zh-TW" altLang="en-US"/>
        </a:p>
      </dgm:t>
    </dgm:pt>
    <dgm:pt modelId="{8D603CD3-FD0C-468C-A7C4-1A351F87FA68}" type="sibTrans" cxnId="{9FD52B13-DF72-4407-AB77-7EEBF2B3EDA8}">
      <dgm:prSet/>
      <dgm:spPr/>
      <dgm:t>
        <a:bodyPr/>
        <a:lstStyle/>
        <a:p>
          <a:endParaRPr lang="zh-TW" altLang="en-US"/>
        </a:p>
      </dgm:t>
    </dgm:pt>
    <dgm:pt modelId="{E44364FC-12E2-43AC-B3A3-06462BC7C773}">
      <dgm:prSet custT="1"/>
      <dgm:spPr/>
      <dgm:t>
        <a:bodyPr anchor="ctr"/>
        <a:lstStyle/>
        <a:p>
          <a:r>
            <a:rPr kumimoji="1" lang="zh-TW" alt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威脅是指個人在學學過程中音種種因素所承受到的精神壓力</a:t>
          </a:r>
          <a:r>
            <a:rPr kumimoji="1" lang="zh-TW" alt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kumimoji="1" lang="zh-TW" altLang="en-US" sz="2400" dirty="0" smtClean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51D7CB6-2C83-4C2B-8222-B9BF960A23E3}" type="parTrans" cxnId="{DA966AF2-A826-4A3A-9123-2B4015601580}">
      <dgm:prSet/>
      <dgm:spPr/>
      <dgm:t>
        <a:bodyPr/>
        <a:lstStyle/>
        <a:p>
          <a:endParaRPr lang="zh-TW" altLang="en-US"/>
        </a:p>
      </dgm:t>
    </dgm:pt>
    <dgm:pt modelId="{242675F0-71CD-4B76-9133-0A44A21D01F9}" type="sibTrans" cxnId="{DA966AF2-A826-4A3A-9123-2B4015601580}">
      <dgm:prSet/>
      <dgm:spPr/>
      <dgm:t>
        <a:bodyPr/>
        <a:lstStyle/>
        <a:p>
          <a:endParaRPr lang="zh-TW" altLang="en-US"/>
        </a:p>
      </dgm:t>
    </dgm:pt>
    <dgm:pt modelId="{DC4C1748-44DD-4F81-B7F9-17522DC04E05}">
      <dgm:prSet custT="1"/>
      <dgm:spPr/>
      <dgm:t>
        <a:bodyPr/>
        <a:lstStyle/>
        <a:p>
          <a:r>
            <a:rPr kumimoji="1" lang="en-US" altLang="zh-TW" sz="2400" dirty="0" smtClean="0">
              <a:solidFill>
                <a:srgbClr val="007434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kumimoji="1" lang="zh-TW" altLang="en-US" sz="2400" dirty="0" smtClean="0">
              <a:solidFill>
                <a:srgbClr val="007434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主動自發全心投入的學習才會產生良好效果</a:t>
          </a:r>
        </a:p>
      </dgm:t>
    </dgm:pt>
    <dgm:pt modelId="{2CF3BC00-0C1E-465F-B826-882E9C6821EB}" type="parTrans" cxnId="{CE89B37A-D9AC-4270-A23B-B8B056BD9BF4}">
      <dgm:prSet/>
      <dgm:spPr/>
      <dgm:t>
        <a:bodyPr/>
        <a:lstStyle/>
        <a:p>
          <a:endParaRPr lang="zh-TW" altLang="en-US"/>
        </a:p>
      </dgm:t>
    </dgm:pt>
    <dgm:pt modelId="{130389C7-04C6-4F2D-8AB0-2B85D7D22C13}" type="sibTrans" cxnId="{CE89B37A-D9AC-4270-A23B-B8B056BD9BF4}">
      <dgm:prSet/>
      <dgm:spPr/>
      <dgm:t>
        <a:bodyPr/>
        <a:lstStyle/>
        <a:p>
          <a:endParaRPr lang="zh-TW" altLang="en-US"/>
        </a:p>
      </dgm:t>
    </dgm:pt>
    <dgm:pt modelId="{173E64A0-ACC8-40CA-B18A-77E4402F4FCC}">
      <dgm:prSet custT="1"/>
      <dgm:spPr/>
      <dgm:t>
        <a:bodyPr anchor="ctr"/>
        <a:lstStyle/>
        <a:p>
          <a:r>
            <a:rPr kumimoji="1" lang="zh-TW" alt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安排學生學習不能使用逼迫方式，只需提供學生學習活動範圍，讓學生自由選擇決定他們的方向，去探索發現結果。教師只是從旁協助，以減少阻力與挫折。只有自動自發的學習活動，才會使學生全心投入。</a:t>
          </a:r>
        </a:p>
      </dgm:t>
    </dgm:pt>
    <dgm:pt modelId="{338C322C-B30E-4C4C-A91C-AA85D385A841}" type="parTrans" cxnId="{218657CE-3EA4-4AD9-AA73-1B960FBF7C12}">
      <dgm:prSet/>
      <dgm:spPr/>
      <dgm:t>
        <a:bodyPr/>
        <a:lstStyle/>
        <a:p>
          <a:endParaRPr lang="zh-TW" altLang="en-US"/>
        </a:p>
      </dgm:t>
    </dgm:pt>
    <dgm:pt modelId="{2A25833E-B984-4778-885C-0C4443C6BC9D}" type="sibTrans" cxnId="{218657CE-3EA4-4AD9-AA73-1B960FBF7C12}">
      <dgm:prSet/>
      <dgm:spPr/>
      <dgm:t>
        <a:bodyPr/>
        <a:lstStyle/>
        <a:p>
          <a:endParaRPr lang="zh-TW" altLang="en-US"/>
        </a:p>
      </dgm:t>
    </dgm:pt>
    <dgm:pt modelId="{55EFD3D3-1B58-42F9-A005-1DD4FCFE446B}">
      <dgm:prSet custT="1"/>
      <dgm:spPr/>
      <dgm:t>
        <a:bodyPr anchor="ctr"/>
        <a:lstStyle/>
        <a:p>
          <a:r>
            <a:rPr kumimoji="1" lang="en-US" alt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EX:</a:t>
          </a:r>
          <a:r>
            <a:rPr kumimoji="1" lang="zh-TW" alt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學生</a:t>
          </a:r>
          <a:r>
            <a:rPr kumimoji="1" lang="zh-TW" alt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因成績不如人而感到威脅。學生常因威脅不能排除而感到自卑，因自卑而喪失自信自尊，終而自暴自棄。教師必須充分了解每個學生的情況，讓學生獲得成功的機會多於失敗。</a:t>
          </a:r>
        </a:p>
      </dgm:t>
    </dgm:pt>
    <dgm:pt modelId="{C767937B-FE59-487A-AFEE-5EBEC91A1488}" type="parTrans" cxnId="{D65E0ABC-177A-4DDE-9BF1-97DF6B212813}">
      <dgm:prSet/>
      <dgm:spPr/>
    </dgm:pt>
    <dgm:pt modelId="{816BE5C4-FFC0-4AFD-81AC-E89BB33D1786}" type="sibTrans" cxnId="{D65E0ABC-177A-4DDE-9BF1-97DF6B212813}">
      <dgm:prSet/>
      <dgm:spPr/>
    </dgm:pt>
    <dgm:pt modelId="{ACB2597C-50F3-4BC4-946C-F74B525BBE49}" type="pres">
      <dgm:prSet presAssocID="{DB45881B-C4E0-4856-A2F2-59F69C7AAC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45CB279-784A-4276-A5B7-30BDBE8A4178}" type="pres">
      <dgm:prSet presAssocID="{08FE6A4A-E944-449B-A369-36B2E29C8E15}" presName="parentLin" presStyleCnt="0"/>
      <dgm:spPr/>
    </dgm:pt>
    <dgm:pt modelId="{C6E747ED-D6E2-4BB4-84C9-AEBDA094D3DD}" type="pres">
      <dgm:prSet presAssocID="{08FE6A4A-E944-449B-A369-36B2E29C8E15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F92F4BCF-5F2A-4A90-9720-2E0131326C39}" type="pres">
      <dgm:prSet presAssocID="{08FE6A4A-E944-449B-A369-36B2E29C8E15}" presName="parentText" presStyleLbl="node1" presStyleIdx="0" presStyleCnt="2" custScaleX="12068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72AE7F-704B-4139-BD93-7E164D469F7E}" type="pres">
      <dgm:prSet presAssocID="{08FE6A4A-E944-449B-A369-36B2E29C8E15}" presName="negativeSpace" presStyleCnt="0"/>
      <dgm:spPr/>
    </dgm:pt>
    <dgm:pt modelId="{2B95C2F9-4655-43FA-83A5-782F91584467}" type="pres">
      <dgm:prSet presAssocID="{08FE6A4A-E944-449B-A369-36B2E29C8E1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7E00A0-C193-4A1B-B83E-FF9FA8BF58FF}" type="pres">
      <dgm:prSet presAssocID="{8D603CD3-FD0C-468C-A7C4-1A351F87FA68}" presName="spaceBetweenRectangles" presStyleCnt="0"/>
      <dgm:spPr/>
    </dgm:pt>
    <dgm:pt modelId="{4B42BFEF-A9AE-45C6-AFA3-E78AC10D1A3D}" type="pres">
      <dgm:prSet presAssocID="{DC4C1748-44DD-4F81-B7F9-17522DC04E05}" presName="parentLin" presStyleCnt="0"/>
      <dgm:spPr/>
    </dgm:pt>
    <dgm:pt modelId="{DEE8F9C6-43CA-43CB-ACA7-6DF897D2B2DD}" type="pres">
      <dgm:prSet presAssocID="{DC4C1748-44DD-4F81-B7F9-17522DC04E05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4557C4F-7A97-410D-9440-2929EF69370F}" type="pres">
      <dgm:prSet presAssocID="{DC4C1748-44DD-4F81-B7F9-17522DC04E05}" presName="parentText" presStyleLbl="node1" presStyleIdx="1" presStyleCnt="2" custScaleX="12298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4F2C14-9DC4-474E-BE2C-B67E8CA46B06}" type="pres">
      <dgm:prSet presAssocID="{DC4C1748-44DD-4F81-B7F9-17522DC04E05}" presName="negativeSpace" presStyleCnt="0"/>
      <dgm:spPr/>
    </dgm:pt>
    <dgm:pt modelId="{7BD02189-9223-4F01-ADC1-C911B93EDAF7}" type="pres">
      <dgm:prSet presAssocID="{DC4C1748-44DD-4F81-B7F9-17522DC04E0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18657CE-3EA4-4AD9-AA73-1B960FBF7C12}" srcId="{DC4C1748-44DD-4F81-B7F9-17522DC04E05}" destId="{173E64A0-ACC8-40CA-B18A-77E4402F4FCC}" srcOrd="0" destOrd="0" parTransId="{338C322C-B30E-4C4C-A91C-AA85D385A841}" sibTransId="{2A25833E-B984-4778-885C-0C4443C6BC9D}"/>
    <dgm:cxn modelId="{DA966AF2-A826-4A3A-9123-2B4015601580}" srcId="{08FE6A4A-E944-449B-A369-36B2E29C8E15}" destId="{E44364FC-12E2-43AC-B3A3-06462BC7C773}" srcOrd="0" destOrd="0" parTransId="{C51D7CB6-2C83-4C2B-8222-B9BF960A23E3}" sibTransId="{242675F0-71CD-4B76-9133-0A44A21D01F9}"/>
    <dgm:cxn modelId="{5F8D8CB6-EC96-4C09-93E4-239F72D395EC}" type="presOf" srcId="{55EFD3D3-1B58-42F9-A005-1DD4FCFE446B}" destId="{2B95C2F9-4655-43FA-83A5-782F91584467}" srcOrd="0" destOrd="1" presId="urn:microsoft.com/office/officeart/2005/8/layout/list1"/>
    <dgm:cxn modelId="{36A4A7A4-D4B3-47F8-BD0A-956B88DB07DA}" type="presOf" srcId="{DC4C1748-44DD-4F81-B7F9-17522DC04E05}" destId="{14557C4F-7A97-410D-9440-2929EF69370F}" srcOrd="1" destOrd="0" presId="urn:microsoft.com/office/officeart/2005/8/layout/list1"/>
    <dgm:cxn modelId="{7064EAF5-6832-4EFD-8DB1-3136A366EFA1}" type="presOf" srcId="{DB45881B-C4E0-4856-A2F2-59F69C7AAC89}" destId="{ACB2597C-50F3-4BC4-946C-F74B525BBE49}" srcOrd="0" destOrd="0" presId="urn:microsoft.com/office/officeart/2005/8/layout/list1"/>
    <dgm:cxn modelId="{C5A01D93-8A0B-492F-BB1B-FEDA0D66E5B2}" type="presOf" srcId="{DC4C1748-44DD-4F81-B7F9-17522DC04E05}" destId="{DEE8F9C6-43CA-43CB-ACA7-6DF897D2B2DD}" srcOrd="0" destOrd="0" presId="urn:microsoft.com/office/officeart/2005/8/layout/list1"/>
    <dgm:cxn modelId="{19DCD08E-41EA-4B07-BA6E-45254A65A467}" type="presOf" srcId="{08FE6A4A-E944-449B-A369-36B2E29C8E15}" destId="{F92F4BCF-5F2A-4A90-9720-2E0131326C39}" srcOrd="1" destOrd="0" presId="urn:microsoft.com/office/officeart/2005/8/layout/list1"/>
    <dgm:cxn modelId="{8F75F7F8-7F21-44BF-A08C-879A56482DB1}" type="presOf" srcId="{173E64A0-ACC8-40CA-B18A-77E4402F4FCC}" destId="{7BD02189-9223-4F01-ADC1-C911B93EDAF7}" srcOrd="0" destOrd="0" presId="urn:microsoft.com/office/officeart/2005/8/layout/list1"/>
    <dgm:cxn modelId="{9FD52B13-DF72-4407-AB77-7EEBF2B3EDA8}" srcId="{DB45881B-C4E0-4856-A2F2-59F69C7AAC89}" destId="{08FE6A4A-E944-449B-A369-36B2E29C8E15}" srcOrd="0" destOrd="0" parTransId="{7AE6FE0E-2E7B-477F-B5D3-A000F3DD78F5}" sibTransId="{8D603CD3-FD0C-468C-A7C4-1A351F87FA68}"/>
    <dgm:cxn modelId="{E9FFF67B-41C7-4E68-9871-3B4FB77DD416}" type="presOf" srcId="{E44364FC-12E2-43AC-B3A3-06462BC7C773}" destId="{2B95C2F9-4655-43FA-83A5-782F91584467}" srcOrd="0" destOrd="0" presId="urn:microsoft.com/office/officeart/2005/8/layout/list1"/>
    <dgm:cxn modelId="{C8A103DF-0311-46E0-87B3-ACA8D5334AE1}" type="presOf" srcId="{08FE6A4A-E944-449B-A369-36B2E29C8E15}" destId="{C6E747ED-D6E2-4BB4-84C9-AEBDA094D3DD}" srcOrd="0" destOrd="0" presId="urn:microsoft.com/office/officeart/2005/8/layout/list1"/>
    <dgm:cxn modelId="{D65E0ABC-177A-4DDE-9BF1-97DF6B212813}" srcId="{08FE6A4A-E944-449B-A369-36B2E29C8E15}" destId="{55EFD3D3-1B58-42F9-A005-1DD4FCFE446B}" srcOrd="1" destOrd="0" parTransId="{C767937B-FE59-487A-AFEE-5EBEC91A1488}" sibTransId="{816BE5C4-FFC0-4AFD-81AC-E89BB33D1786}"/>
    <dgm:cxn modelId="{CE89B37A-D9AC-4270-A23B-B8B056BD9BF4}" srcId="{DB45881B-C4E0-4856-A2F2-59F69C7AAC89}" destId="{DC4C1748-44DD-4F81-B7F9-17522DC04E05}" srcOrd="1" destOrd="0" parTransId="{2CF3BC00-0C1E-465F-B826-882E9C6821EB}" sibTransId="{130389C7-04C6-4F2D-8AB0-2B85D7D22C13}"/>
    <dgm:cxn modelId="{B3568EE4-30BE-4BF5-95EC-79F365001583}" type="presParOf" srcId="{ACB2597C-50F3-4BC4-946C-F74B525BBE49}" destId="{845CB279-784A-4276-A5B7-30BDBE8A4178}" srcOrd="0" destOrd="0" presId="urn:microsoft.com/office/officeart/2005/8/layout/list1"/>
    <dgm:cxn modelId="{EF114C76-860E-416A-B953-D949A20108B1}" type="presParOf" srcId="{845CB279-784A-4276-A5B7-30BDBE8A4178}" destId="{C6E747ED-D6E2-4BB4-84C9-AEBDA094D3DD}" srcOrd="0" destOrd="0" presId="urn:microsoft.com/office/officeart/2005/8/layout/list1"/>
    <dgm:cxn modelId="{C5AD9DE6-D200-489C-861E-4ECF4A2F03B3}" type="presParOf" srcId="{845CB279-784A-4276-A5B7-30BDBE8A4178}" destId="{F92F4BCF-5F2A-4A90-9720-2E0131326C39}" srcOrd="1" destOrd="0" presId="urn:microsoft.com/office/officeart/2005/8/layout/list1"/>
    <dgm:cxn modelId="{76BECEF4-2D18-4B8C-B4ED-209042311599}" type="presParOf" srcId="{ACB2597C-50F3-4BC4-946C-F74B525BBE49}" destId="{7472AE7F-704B-4139-BD93-7E164D469F7E}" srcOrd="1" destOrd="0" presId="urn:microsoft.com/office/officeart/2005/8/layout/list1"/>
    <dgm:cxn modelId="{15D08DFF-EBFA-450D-921E-94FFC14680FE}" type="presParOf" srcId="{ACB2597C-50F3-4BC4-946C-F74B525BBE49}" destId="{2B95C2F9-4655-43FA-83A5-782F91584467}" srcOrd="2" destOrd="0" presId="urn:microsoft.com/office/officeart/2005/8/layout/list1"/>
    <dgm:cxn modelId="{5DE0F558-68A1-4920-8E10-18267B9292AC}" type="presParOf" srcId="{ACB2597C-50F3-4BC4-946C-F74B525BBE49}" destId="{557E00A0-C193-4A1B-B83E-FF9FA8BF58FF}" srcOrd="3" destOrd="0" presId="urn:microsoft.com/office/officeart/2005/8/layout/list1"/>
    <dgm:cxn modelId="{EC18F82C-F429-450D-9674-419C14CF5CB0}" type="presParOf" srcId="{ACB2597C-50F3-4BC4-946C-F74B525BBE49}" destId="{4B42BFEF-A9AE-45C6-AFA3-E78AC10D1A3D}" srcOrd="4" destOrd="0" presId="urn:microsoft.com/office/officeart/2005/8/layout/list1"/>
    <dgm:cxn modelId="{DA3FDBAA-966D-43C3-A91E-15E326EC9C29}" type="presParOf" srcId="{4B42BFEF-A9AE-45C6-AFA3-E78AC10D1A3D}" destId="{DEE8F9C6-43CA-43CB-ACA7-6DF897D2B2DD}" srcOrd="0" destOrd="0" presId="urn:microsoft.com/office/officeart/2005/8/layout/list1"/>
    <dgm:cxn modelId="{0BD6CFFE-DC12-4935-8F55-EEEA2DAF1B6C}" type="presParOf" srcId="{4B42BFEF-A9AE-45C6-AFA3-E78AC10D1A3D}" destId="{14557C4F-7A97-410D-9440-2929EF69370F}" srcOrd="1" destOrd="0" presId="urn:microsoft.com/office/officeart/2005/8/layout/list1"/>
    <dgm:cxn modelId="{2753F913-3DEC-4E3F-8D03-431DBEEA89AC}" type="presParOf" srcId="{ACB2597C-50F3-4BC4-946C-F74B525BBE49}" destId="{424F2C14-9DC4-474E-BE2C-B67E8CA46B06}" srcOrd="5" destOrd="0" presId="urn:microsoft.com/office/officeart/2005/8/layout/list1"/>
    <dgm:cxn modelId="{917566F9-9D82-4D5C-9067-E33160461998}" type="presParOf" srcId="{ACB2597C-50F3-4BC4-946C-F74B525BBE49}" destId="{7BD02189-9223-4F01-ADC1-C911B93EDAF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B45881B-C4E0-4856-A2F2-59F69C7AAC89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zh-TW" altLang="en-US"/>
        </a:p>
      </dgm:t>
    </dgm:pt>
    <dgm:pt modelId="{08FE6A4A-E944-449B-A369-36B2E29C8E15}">
      <dgm:prSet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kumimoji="1" lang="en-US" altLang="zh-TW" sz="2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5.</a:t>
          </a:r>
          <a:r>
            <a:rPr kumimoji="1" lang="zh-TW" altLang="zh-TW" sz="2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自評學習結果可養成學生獨立思維與創造力</a:t>
          </a:r>
          <a:endParaRPr lang="zh-TW" sz="2400" dirty="0">
            <a:solidFill>
              <a:srgbClr val="00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AE6FE0E-2E7B-477F-B5D3-A000F3DD78F5}" type="parTrans" cxnId="{9FD52B13-DF72-4407-AB77-7EEBF2B3EDA8}">
      <dgm:prSet/>
      <dgm:spPr/>
      <dgm:t>
        <a:bodyPr/>
        <a:lstStyle/>
        <a:p>
          <a:endParaRPr lang="zh-TW" altLang="en-US"/>
        </a:p>
      </dgm:t>
    </dgm:pt>
    <dgm:pt modelId="{8D603CD3-FD0C-468C-A7C4-1A351F87FA68}" type="sibTrans" cxnId="{9FD52B13-DF72-4407-AB77-7EEBF2B3EDA8}">
      <dgm:prSet/>
      <dgm:spPr/>
      <dgm:t>
        <a:bodyPr/>
        <a:lstStyle/>
        <a:p>
          <a:endParaRPr lang="zh-TW" altLang="en-US"/>
        </a:p>
      </dgm:t>
    </dgm:pt>
    <dgm:pt modelId="{1F80279C-BC69-463A-9B92-422F077BF272}">
      <dgm:prSet custT="1"/>
      <dgm:spPr/>
      <dgm:t>
        <a:bodyPr anchor="ctr"/>
        <a:lstStyle/>
        <a:p>
          <a:r>
            <a:rPr kumimoji="1" lang="zh-TW" altLang="zh-TW" sz="2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以自由為基礎的教學設計，其基本理念之一，就是要學生對自由選擇的學習結果，從是自我評量；除了核對答案與改正錯誤外，並進一步檢討，從而作成結論以示自我負責。</a:t>
          </a:r>
        </a:p>
      </dgm:t>
    </dgm:pt>
    <dgm:pt modelId="{9862224A-3658-40D1-8059-AE555D48BD07}" type="parTrans" cxnId="{DA5C32E6-BAC5-40AA-A65D-DFD05D2AF373}">
      <dgm:prSet/>
      <dgm:spPr/>
      <dgm:t>
        <a:bodyPr/>
        <a:lstStyle/>
        <a:p>
          <a:endParaRPr lang="zh-TW" altLang="en-US"/>
        </a:p>
      </dgm:t>
    </dgm:pt>
    <dgm:pt modelId="{91645049-A570-483C-8C71-C1601B137847}" type="sibTrans" cxnId="{DA5C32E6-BAC5-40AA-A65D-DFD05D2AF373}">
      <dgm:prSet/>
      <dgm:spPr/>
      <dgm:t>
        <a:bodyPr/>
        <a:lstStyle/>
        <a:p>
          <a:endParaRPr lang="zh-TW" altLang="en-US"/>
        </a:p>
      </dgm:t>
    </dgm:pt>
    <dgm:pt modelId="{AEC822B0-5146-4696-8BE9-A2BDDE0C01A5}">
      <dgm:prSet custT="1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kumimoji="1" lang="en-US" altLang="zh-TW" sz="2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6.</a:t>
          </a:r>
          <a:r>
            <a:rPr kumimoji="1" lang="zh-TW" altLang="zh-TW" sz="2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知識外重視生活能力學習以適應變動的社會</a:t>
          </a:r>
        </a:p>
      </dgm:t>
    </dgm:pt>
    <dgm:pt modelId="{0AA7EC37-5CE2-4E91-9642-2A98FDCED518}" type="parTrans" cxnId="{799480BB-3B70-4043-94FD-3F9F20F60CC5}">
      <dgm:prSet/>
      <dgm:spPr/>
      <dgm:t>
        <a:bodyPr/>
        <a:lstStyle/>
        <a:p>
          <a:endParaRPr lang="zh-TW" altLang="en-US"/>
        </a:p>
      </dgm:t>
    </dgm:pt>
    <dgm:pt modelId="{459B9D44-140F-4B86-BDBF-01CE60DB71CE}" type="sibTrans" cxnId="{799480BB-3B70-4043-94FD-3F9F20F60CC5}">
      <dgm:prSet/>
      <dgm:spPr/>
      <dgm:t>
        <a:bodyPr/>
        <a:lstStyle/>
        <a:p>
          <a:endParaRPr lang="zh-TW" altLang="en-US"/>
        </a:p>
      </dgm:t>
    </dgm:pt>
    <dgm:pt modelId="{DDC71408-5CD2-4FB9-85B9-E201191350B9}">
      <dgm:prSet custT="1"/>
      <dgm:spPr/>
      <dgm:t>
        <a:bodyPr anchor="ctr"/>
        <a:lstStyle/>
        <a:p>
          <a:r>
            <a:rPr kumimoji="1" lang="zh-TW" altLang="zh-TW" sz="2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學校除了知識教學外，更應培養學生自行求知的能力與興趣，不斷自我充實</a:t>
          </a:r>
          <a:r>
            <a:rPr kumimoji="1" lang="zh-TW" altLang="zh-TW" sz="2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kumimoji="1" lang="zh-TW" altLang="zh-TW" sz="2400" dirty="0" smtClean="0">
            <a:solidFill>
              <a:srgbClr val="00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6271560-6145-4E6E-B69C-5B05EB998445}" type="parTrans" cxnId="{44DC5E26-A8F0-4366-B89F-E45F1890402D}">
      <dgm:prSet/>
      <dgm:spPr/>
      <dgm:t>
        <a:bodyPr/>
        <a:lstStyle/>
        <a:p>
          <a:endParaRPr lang="zh-TW" altLang="en-US"/>
        </a:p>
      </dgm:t>
    </dgm:pt>
    <dgm:pt modelId="{8A5C47FA-A8C2-48DD-8982-6589814FC40E}" type="sibTrans" cxnId="{44DC5E26-A8F0-4366-B89F-E45F1890402D}">
      <dgm:prSet/>
      <dgm:spPr/>
      <dgm:t>
        <a:bodyPr/>
        <a:lstStyle/>
        <a:p>
          <a:endParaRPr lang="zh-TW" altLang="en-US"/>
        </a:p>
      </dgm:t>
    </dgm:pt>
    <dgm:pt modelId="{5F12A8B4-5F54-41E1-A980-DD1CF1321711}">
      <dgm:prSet custT="1"/>
      <dgm:spPr/>
      <dgm:t>
        <a:bodyPr anchor="ctr"/>
        <a:lstStyle/>
        <a:p>
          <a:r>
            <a:rPr kumimoji="1" lang="zh-TW" altLang="zh-TW" sz="240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讓</a:t>
          </a:r>
          <a:r>
            <a:rPr kumimoji="1" lang="zh-TW" altLang="zh-TW" sz="2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學校教學活動生活化，學生在自由學習活動中認識自我，了解個人與社會的關係，培養多方興趣以為將來選擇作準備。</a:t>
          </a:r>
        </a:p>
      </dgm:t>
    </dgm:pt>
    <dgm:pt modelId="{4592A4EC-E162-4E2E-B42E-DA5FB22F676B}" type="parTrans" cxnId="{B64F9645-C2DB-4138-93C0-B226DA75B766}">
      <dgm:prSet/>
      <dgm:spPr/>
    </dgm:pt>
    <dgm:pt modelId="{07AB907A-0078-492C-BF8E-0ED7F98E0C8F}" type="sibTrans" cxnId="{B64F9645-C2DB-4138-93C0-B226DA75B766}">
      <dgm:prSet/>
      <dgm:spPr/>
    </dgm:pt>
    <dgm:pt modelId="{9BF19F06-DA25-4973-9575-B874B19CB759}" type="pres">
      <dgm:prSet presAssocID="{DB45881B-C4E0-4856-A2F2-59F69C7AAC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604AB7B-5ABB-4941-AD09-A8A1A104D3BB}" type="pres">
      <dgm:prSet presAssocID="{08FE6A4A-E944-449B-A369-36B2E29C8E15}" presName="parentText" presStyleLbl="node1" presStyleIdx="0" presStyleCnt="2" custScaleY="85721" custLinFactNeighborY="-16809">
        <dgm:presLayoutVars>
          <dgm:chMax val="0"/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zh-TW" altLang="en-US"/>
        </a:p>
      </dgm:t>
    </dgm:pt>
    <dgm:pt modelId="{8AA6F3B0-4C50-4E73-AF8C-D4817F113D99}" type="pres">
      <dgm:prSet presAssocID="{08FE6A4A-E944-449B-A369-36B2E29C8E15}" presName="childText" presStyleLbl="revTx" presStyleIdx="0" presStyleCnt="2" custLinFactNeighborY="-661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A0C2B4-A013-478E-A02C-450BACCE27B0}" type="pres">
      <dgm:prSet presAssocID="{AEC822B0-5146-4696-8BE9-A2BDDE0C01A5}" presName="parentText" presStyleLbl="node1" presStyleIdx="1" presStyleCnt="2" custScaleY="77806">
        <dgm:presLayoutVars>
          <dgm:chMax val="0"/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zh-TW" altLang="en-US"/>
        </a:p>
      </dgm:t>
    </dgm:pt>
    <dgm:pt modelId="{4031FC5F-3AB4-40DD-B472-097D5D2C054A}" type="pres">
      <dgm:prSet presAssocID="{AEC822B0-5146-4696-8BE9-A2BDDE0C01A5}" presName="childText" presStyleLbl="revTx" presStyleIdx="1" presStyleCnt="2" custLinFactNeighborY="442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4D4FA44-4997-46B2-8426-1908D11A5FC1}" type="presOf" srcId="{1F80279C-BC69-463A-9B92-422F077BF272}" destId="{8AA6F3B0-4C50-4E73-AF8C-D4817F113D99}" srcOrd="0" destOrd="0" presId="urn:microsoft.com/office/officeart/2005/8/layout/vList2"/>
    <dgm:cxn modelId="{B64F9645-C2DB-4138-93C0-B226DA75B766}" srcId="{AEC822B0-5146-4696-8BE9-A2BDDE0C01A5}" destId="{5F12A8B4-5F54-41E1-A980-DD1CF1321711}" srcOrd="1" destOrd="0" parTransId="{4592A4EC-E162-4E2E-B42E-DA5FB22F676B}" sibTransId="{07AB907A-0078-492C-BF8E-0ED7F98E0C8F}"/>
    <dgm:cxn modelId="{0E167C93-371B-4B8D-A5B2-08DC52C20960}" type="presOf" srcId="{DB45881B-C4E0-4856-A2F2-59F69C7AAC89}" destId="{9BF19F06-DA25-4973-9575-B874B19CB759}" srcOrd="0" destOrd="0" presId="urn:microsoft.com/office/officeart/2005/8/layout/vList2"/>
    <dgm:cxn modelId="{799480BB-3B70-4043-94FD-3F9F20F60CC5}" srcId="{DB45881B-C4E0-4856-A2F2-59F69C7AAC89}" destId="{AEC822B0-5146-4696-8BE9-A2BDDE0C01A5}" srcOrd="1" destOrd="0" parTransId="{0AA7EC37-5CE2-4E91-9642-2A98FDCED518}" sibTransId="{459B9D44-140F-4B86-BDBF-01CE60DB71CE}"/>
    <dgm:cxn modelId="{392375ED-8917-43CE-B7E6-A35D72177158}" type="presOf" srcId="{08FE6A4A-E944-449B-A369-36B2E29C8E15}" destId="{7604AB7B-5ABB-4941-AD09-A8A1A104D3BB}" srcOrd="0" destOrd="0" presId="urn:microsoft.com/office/officeart/2005/8/layout/vList2"/>
    <dgm:cxn modelId="{9FD52B13-DF72-4407-AB77-7EEBF2B3EDA8}" srcId="{DB45881B-C4E0-4856-A2F2-59F69C7AAC89}" destId="{08FE6A4A-E944-449B-A369-36B2E29C8E15}" srcOrd="0" destOrd="0" parTransId="{7AE6FE0E-2E7B-477F-B5D3-A000F3DD78F5}" sibTransId="{8D603CD3-FD0C-468C-A7C4-1A351F87FA68}"/>
    <dgm:cxn modelId="{44DC5E26-A8F0-4366-B89F-E45F1890402D}" srcId="{AEC822B0-5146-4696-8BE9-A2BDDE0C01A5}" destId="{DDC71408-5CD2-4FB9-85B9-E201191350B9}" srcOrd="0" destOrd="0" parTransId="{B6271560-6145-4E6E-B69C-5B05EB998445}" sibTransId="{8A5C47FA-A8C2-48DD-8982-6589814FC40E}"/>
    <dgm:cxn modelId="{C8BA3587-9713-4D57-B22A-884381465F0F}" type="presOf" srcId="{AEC822B0-5146-4696-8BE9-A2BDDE0C01A5}" destId="{F7A0C2B4-A013-478E-A02C-450BACCE27B0}" srcOrd="0" destOrd="0" presId="urn:microsoft.com/office/officeart/2005/8/layout/vList2"/>
    <dgm:cxn modelId="{4F03947C-D3FB-4434-A75A-000C1F6D1E81}" type="presOf" srcId="{5F12A8B4-5F54-41E1-A980-DD1CF1321711}" destId="{4031FC5F-3AB4-40DD-B472-097D5D2C054A}" srcOrd="0" destOrd="1" presId="urn:microsoft.com/office/officeart/2005/8/layout/vList2"/>
    <dgm:cxn modelId="{D1510F82-12EB-4810-96CC-CD7FD95B0693}" type="presOf" srcId="{DDC71408-5CD2-4FB9-85B9-E201191350B9}" destId="{4031FC5F-3AB4-40DD-B472-097D5D2C054A}" srcOrd="0" destOrd="0" presId="urn:microsoft.com/office/officeart/2005/8/layout/vList2"/>
    <dgm:cxn modelId="{DA5C32E6-BAC5-40AA-A65D-DFD05D2AF373}" srcId="{08FE6A4A-E944-449B-A369-36B2E29C8E15}" destId="{1F80279C-BC69-463A-9B92-422F077BF272}" srcOrd="0" destOrd="0" parTransId="{9862224A-3658-40D1-8059-AE555D48BD07}" sibTransId="{91645049-A570-483C-8C71-C1601B137847}"/>
    <dgm:cxn modelId="{A1154B2F-907D-431E-A6D0-BC03A0516EFE}" type="presParOf" srcId="{9BF19F06-DA25-4973-9575-B874B19CB759}" destId="{7604AB7B-5ABB-4941-AD09-A8A1A104D3BB}" srcOrd="0" destOrd="0" presId="urn:microsoft.com/office/officeart/2005/8/layout/vList2"/>
    <dgm:cxn modelId="{7342BB30-6694-4B98-AA83-4C92EF107BDE}" type="presParOf" srcId="{9BF19F06-DA25-4973-9575-B874B19CB759}" destId="{8AA6F3B0-4C50-4E73-AF8C-D4817F113D99}" srcOrd="1" destOrd="0" presId="urn:microsoft.com/office/officeart/2005/8/layout/vList2"/>
    <dgm:cxn modelId="{B4476B13-CF0C-4CAD-B1DA-26D8EA37A912}" type="presParOf" srcId="{9BF19F06-DA25-4973-9575-B874B19CB759}" destId="{F7A0C2B4-A013-478E-A02C-450BACCE27B0}" srcOrd="2" destOrd="0" presId="urn:microsoft.com/office/officeart/2005/8/layout/vList2"/>
    <dgm:cxn modelId="{2C9C88A4-B711-4D6D-9AD4-5624E552644B}" type="presParOf" srcId="{9BF19F06-DA25-4973-9575-B874B19CB759}" destId="{4031FC5F-3AB4-40DD-B472-097D5D2C054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75B8B-9BCE-4359-867C-BBA8F91E097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0DDA9DD3-521E-4A28-8E47-029E9B38ABAF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softEdge rad="31750"/>
        </a:effectLst>
      </dgm:spPr>
      <dgm:t>
        <a:bodyPr anchor="ctr"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28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（一）個人具備積極的人性觀</a:t>
          </a:r>
        </a:p>
      </dgm:t>
    </dgm:pt>
    <dgm:pt modelId="{6BAD9670-1EDC-4FDE-86AE-A5C80AC51072}" type="parTrans" cxnId="{3AB5CC0F-52C7-4B25-82A7-F24689DA8404}">
      <dgm:prSet/>
      <dgm:spPr/>
      <dgm:t>
        <a:bodyPr/>
        <a:lstStyle/>
        <a:p>
          <a:endParaRPr lang="zh-TW" altLang="en-US"/>
        </a:p>
      </dgm:t>
    </dgm:pt>
    <dgm:pt modelId="{8937C3D1-DE69-485A-BB60-5041A81E356B}" type="sibTrans" cxnId="{3AB5CC0F-52C7-4B25-82A7-F24689DA8404}">
      <dgm:prSet/>
      <dgm:spPr/>
      <dgm:t>
        <a:bodyPr/>
        <a:lstStyle/>
        <a:p>
          <a:endParaRPr lang="zh-TW" altLang="en-US"/>
        </a:p>
      </dgm:t>
    </dgm:pt>
    <dgm:pt modelId="{DE8559B4-90AC-422E-9914-C1543A3E77EC}">
      <dgm:prSet custT="1"/>
      <dgm:spPr/>
      <dgm:t>
        <a:bodyPr anchor="ctr"/>
        <a:lstStyle/>
        <a:p>
          <a:r>
            <a:rPr lang="zh-TW" altLang="en-US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人的本性是善良的</a:t>
          </a:r>
          <a:r>
            <a:rPr lang="zh-TW" altLang="en-US" sz="28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，天賦具有高度的理性與發展的潛能，個人的前途與命運由自己所決定。</a:t>
          </a:r>
        </a:p>
      </dgm:t>
    </dgm:pt>
    <dgm:pt modelId="{5850AC90-250B-451F-B44F-800FBD89582D}" type="parTrans" cxnId="{2562A695-1FB9-41CA-B84C-6F401079EFF7}">
      <dgm:prSet/>
      <dgm:spPr/>
      <dgm:t>
        <a:bodyPr/>
        <a:lstStyle/>
        <a:p>
          <a:endParaRPr lang="zh-TW" altLang="en-US"/>
        </a:p>
      </dgm:t>
    </dgm:pt>
    <dgm:pt modelId="{DCE93D5A-C96D-489D-95E8-FF7AF57BEE47}" type="sibTrans" cxnId="{2562A695-1FB9-41CA-B84C-6F401079EFF7}">
      <dgm:prSet/>
      <dgm:spPr/>
      <dgm:t>
        <a:bodyPr/>
        <a:lstStyle/>
        <a:p>
          <a:endParaRPr lang="zh-TW" altLang="en-US"/>
        </a:p>
      </dgm:t>
    </dgm:pt>
    <dgm:pt modelId="{5560A7CB-A306-443B-9B17-51D97D5F8782}">
      <dgm:prSet custT="1"/>
      <dgm:spPr/>
      <dgm:t>
        <a:bodyPr anchor="ctr"/>
        <a:lstStyle/>
        <a:p>
          <a:r>
            <a:rPr lang="zh-TW" altLang="en-US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人本心理學者一致強調個人的尊嚴與價值</a:t>
          </a:r>
          <a:r>
            <a:rPr lang="zh-TW" altLang="en-US" sz="28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，把個人視為正在成長中的機能整體，應使其在適當的情境中，不斷謀求自我的充分發展。</a:t>
          </a:r>
        </a:p>
      </dgm:t>
    </dgm:pt>
    <dgm:pt modelId="{83AEEA8E-F0E9-4734-9832-E954C6E3CE2E}" type="parTrans" cxnId="{E2E60BA7-49E8-46EA-A3BC-3434FF8C11A5}">
      <dgm:prSet/>
      <dgm:spPr/>
    </dgm:pt>
    <dgm:pt modelId="{70ED6969-0AEA-4441-AB94-DEE45C2CF774}" type="sibTrans" cxnId="{E2E60BA7-49E8-46EA-A3BC-3434FF8C11A5}">
      <dgm:prSet/>
      <dgm:spPr/>
    </dgm:pt>
    <dgm:pt modelId="{D48ACA3D-0B65-4F26-BA95-14DCEA4BA0BD}" type="pres">
      <dgm:prSet presAssocID="{19075B8B-9BCE-4359-867C-BBA8F91E09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B840C61-BA28-4403-91F7-0D870F87ABC5}" type="pres">
      <dgm:prSet presAssocID="{0DDA9DD3-521E-4A28-8E47-029E9B38ABAF}" presName="parentText" presStyleLbl="node1" presStyleIdx="0" presStyleCnt="1" custScaleY="117420" custLinFactNeighborY="-26008">
        <dgm:presLayoutVars>
          <dgm:chMax val="0"/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zh-TW" altLang="en-US"/>
        </a:p>
      </dgm:t>
    </dgm:pt>
    <dgm:pt modelId="{9DD8893E-7033-49A1-A64C-3EF041223105}" type="pres">
      <dgm:prSet presAssocID="{0DDA9DD3-521E-4A28-8E47-029E9B38ABAF}" presName="childText" presStyleLbl="revTx" presStyleIdx="0" presStyleCnt="1" custScaleX="100000" custScaleY="128603" custLinFactNeighborY="-412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2E60BA7-49E8-46EA-A3BC-3434FF8C11A5}" srcId="{0DDA9DD3-521E-4A28-8E47-029E9B38ABAF}" destId="{5560A7CB-A306-443B-9B17-51D97D5F8782}" srcOrd="1" destOrd="0" parTransId="{83AEEA8E-F0E9-4734-9832-E954C6E3CE2E}" sibTransId="{70ED6969-0AEA-4441-AB94-DEE45C2CF774}"/>
    <dgm:cxn modelId="{D0F235AF-F068-4CB7-800F-33078C3CAA8A}" type="presOf" srcId="{DE8559B4-90AC-422E-9914-C1543A3E77EC}" destId="{9DD8893E-7033-49A1-A64C-3EF041223105}" srcOrd="0" destOrd="0" presId="urn:microsoft.com/office/officeart/2005/8/layout/vList2"/>
    <dgm:cxn modelId="{1C1DA09F-EDFF-4E0E-AB80-6FB10E2CF44B}" type="presOf" srcId="{0DDA9DD3-521E-4A28-8E47-029E9B38ABAF}" destId="{3B840C61-BA28-4403-91F7-0D870F87ABC5}" srcOrd="0" destOrd="0" presId="urn:microsoft.com/office/officeart/2005/8/layout/vList2"/>
    <dgm:cxn modelId="{2562A695-1FB9-41CA-B84C-6F401079EFF7}" srcId="{0DDA9DD3-521E-4A28-8E47-029E9B38ABAF}" destId="{DE8559B4-90AC-422E-9914-C1543A3E77EC}" srcOrd="0" destOrd="0" parTransId="{5850AC90-250B-451F-B44F-800FBD89582D}" sibTransId="{DCE93D5A-C96D-489D-95E8-FF7AF57BEE47}"/>
    <dgm:cxn modelId="{3AB5CC0F-52C7-4B25-82A7-F24689DA8404}" srcId="{19075B8B-9BCE-4359-867C-BBA8F91E097D}" destId="{0DDA9DD3-521E-4A28-8E47-029E9B38ABAF}" srcOrd="0" destOrd="0" parTransId="{6BAD9670-1EDC-4FDE-86AE-A5C80AC51072}" sibTransId="{8937C3D1-DE69-485A-BB60-5041A81E356B}"/>
    <dgm:cxn modelId="{A96E1285-8E99-4DB7-B0AA-FEB7E29C3106}" type="presOf" srcId="{19075B8B-9BCE-4359-867C-BBA8F91E097D}" destId="{D48ACA3D-0B65-4F26-BA95-14DCEA4BA0BD}" srcOrd="0" destOrd="0" presId="urn:microsoft.com/office/officeart/2005/8/layout/vList2"/>
    <dgm:cxn modelId="{019A3596-C0F4-4075-AEAE-0867334C8EF2}" type="presOf" srcId="{5560A7CB-A306-443B-9B17-51D97D5F8782}" destId="{9DD8893E-7033-49A1-A64C-3EF041223105}" srcOrd="0" destOrd="1" presId="urn:microsoft.com/office/officeart/2005/8/layout/vList2"/>
    <dgm:cxn modelId="{718FA3E9-A2F1-47AE-88E6-A7A0BA587DD5}" type="presParOf" srcId="{D48ACA3D-0B65-4F26-BA95-14DCEA4BA0BD}" destId="{3B840C61-BA28-4403-91F7-0D870F87ABC5}" srcOrd="0" destOrd="0" presId="urn:microsoft.com/office/officeart/2005/8/layout/vList2"/>
    <dgm:cxn modelId="{55342115-860B-4454-A3CA-96ABB3A3F501}" type="presParOf" srcId="{D48ACA3D-0B65-4F26-BA95-14DCEA4BA0BD}" destId="{9DD8893E-7033-49A1-A64C-3EF04122310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F59B9-B0BA-4F23-9D2C-5C3EA7708443}" type="doc">
      <dgm:prSet loTypeId="urn:microsoft.com/office/officeart/2005/8/layout/vList3#1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9434F148-B5C9-4CA2-AB26-724543E07854}">
      <dgm:prSet custT="1"/>
      <dgm:spPr/>
      <dgm:t>
        <a:bodyPr anchor="ctr"/>
        <a:lstStyle/>
        <a:p>
          <a:pPr rtl="0"/>
          <a:r>
            <a:rPr lang="zh-TW" altLang="en-US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（二）個人當前的知覺場地決定其行為</a:t>
          </a:r>
          <a:endParaRPr lang="zh-TW" altLang="en-US" sz="2800" dirty="0">
            <a:solidFill>
              <a:srgbClr val="FF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8D71E65-1837-48DB-BBB6-A42A5A05B631}" type="parTrans" cxnId="{7A73FE58-038D-475D-BF4F-40FAC229C52A}">
      <dgm:prSet/>
      <dgm:spPr/>
      <dgm:t>
        <a:bodyPr/>
        <a:lstStyle/>
        <a:p>
          <a:endParaRPr lang="zh-TW" altLang="en-US"/>
        </a:p>
      </dgm:t>
    </dgm:pt>
    <dgm:pt modelId="{222A9AE0-794D-45E5-8E5C-61840D406767}" type="sibTrans" cxnId="{7A73FE58-038D-475D-BF4F-40FAC229C52A}">
      <dgm:prSet/>
      <dgm:spPr/>
      <dgm:t>
        <a:bodyPr/>
        <a:lstStyle/>
        <a:p>
          <a:endParaRPr lang="zh-TW" altLang="en-US"/>
        </a:p>
      </dgm:t>
    </dgm:pt>
    <dgm:pt modelId="{7538AF48-004F-4294-99F1-2D0B382C9BB3}">
      <dgm:prSet/>
      <dgm:spPr/>
      <dgm:t>
        <a:bodyPr anchor="ctr"/>
        <a:lstStyle/>
        <a:p>
          <a:pPr rtl="0"/>
          <a:r>
            <a:rPr lang="zh-TW" altLang="en-US" sz="2400" b="1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所謂知覺場地包括：</a:t>
          </a:r>
          <a:endParaRPr lang="zh-TW" altLang="en-US" sz="2400" b="1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3F4C1D1-AD0B-4F1D-BE1D-A14D918DF057}" type="parTrans" cxnId="{A4EED848-BDA5-4580-AED7-67CF7709A270}">
      <dgm:prSet/>
      <dgm:spPr/>
      <dgm:t>
        <a:bodyPr/>
        <a:lstStyle/>
        <a:p>
          <a:endParaRPr lang="zh-TW" altLang="en-US"/>
        </a:p>
      </dgm:t>
    </dgm:pt>
    <dgm:pt modelId="{F17BACF3-CA6D-4426-AEC6-67A9AA21E455}" type="sibTrans" cxnId="{A4EED848-BDA5-4580-AED7-67CF7709A270}">
      <dgm:prSet/>
      <dgm:spPr/>
      <dgm:t>
        <a:bodyPr/>
        <a:lstStyle/>
        <a:p>
          <a:endParaRPr lang="zh-TW" altLang="en-US"/>
        </a:p>
      </dgm:t>
    </dgm:pt>
    <dgm:pt modelId="{53CEF768-7574-4687-82E8-68A89B1667B4}">
      <dgm:prSet/>
      <dgm:spPr/>
      <dgm:t>
        <a:bodyPr anchor="ctr"/>
        <a:lstStyle/>
        <a:p>
          <a:pPr rtl="0"/>
          <a:r>
            <a:rPr 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個人對自己的看法</a:t>
          </a:r>
          <a:endParaRPr lang="zh-TW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453F2C0-FE46-44C4-8096-B0A93472CD0B}" type="parTrans" cxnId="{A1A3E7A0-1FCB-408E-99E2-DB09CB6C61E6}">
      <dgm:prSet/>
      <dgm:spPr/>
      <dgm:t>
        <a:bodyPr/>
        <a:lstStyle/>
        <a:p>
          <a:endParaRPr lang="zh-TW" altLang="en-US"/>
        </a:p>
      </dgm:t>
    </dgm:pt>
    <dgm:pt modelId="{A1450323-1236-4A95-AE26-F831DEAAC290}" type="sibTrans" cxnId="{A1A3E7A0-1FCB-408E-99E2-DB09CB6C61E6}">
      <dgm:prSet/>
      <dgm:spPr/>
      <dgm:t>
        <a:bodyPr/>
        <a:lstStyle/>
        <a:p>
          <a:endParaRPr lang="zh-TW" altLang="en-US"/>
        </a:p>
      </dgm:t>
    </dgm:pt>
    <dgm:pt modelId="{FD9EC143-B30E-44C1-B51F-C996CE1AE2E5}">
      <dgm:prSet/>
      <dgm:spPr/>
      <dgm:t>
        <a:bodyPr anchor="ctr"/>
        <a:lstStyle/>
        <a:p>
          <a:pPr rtl="0"/>
          <a:r>
            <a:rPr 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個人對其所在環境的主觀判斷</a:t>
          </a:r>
          <a:endParaRPr lang="zh-TW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C5D9FBD-C028-453E-AA7A-864FA1E1EE6E}" type="parTrans" cxnId="{23203E49-A214-488C-9C6C-4EEFF87925D1}">
      <dgm:prSet/>
      <dgm:spPr/>
      <dgm:t>
        <a:bodyPr/>
        <a:lstStyle/>
        <a:p>
          <a:endParaRPr lang="zh-TW" altLang="en-US"/>
        </a:p>
      </dgm:t>
    </dgm:pt>
    <dgm:pt modelId="{520696B5-26CC-49D1-BD15-4A76CAED65A5}" type="sibTrans" cxnId="{23203E49-A214-488C-9C6C-4EEFF87925D1}">
      <dgm:prSet/>
      <dgm:spPr/>
      <dgm:t>
        <a:bodyPr/>
        <a:lstStyle/>
        <a:p>
          <a:endParaRPr lang="zh-TW" altLang="en-US"/>
        </a:p>
      </dgm:t>
    </dgm:pt>
    <dgm:pt modelId="{3F8A1DE9-E83A-44DA-9452-3CF4D606B2D8}">
      <dgm:prSet/>
      <dgm:spPr/>
      <dgm:t>
        <a:bodyPr anchor="ctr"/>
        <a:lstStyle/>
        <a:p>
          <a:pPr rtl="0"/>
          <a:r>
            <a:rPr 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個人與環境之間的交互關係</a:t>
          </a:r>
          <a:endParaRPr lang="zh-TW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0FAC47C-C9DA-47F0-B2EA-9899A94D8E8A}" type="parTrans" cxnId="{AE8037D7-B688-4CFB-A5C5-B97F5030ECF4}">
      <dgm:prSet/>
      <dgm:spPr/>
      <dgm:t>
        <a:bodyPr/>
        <a:lstStyle/>
        <a:p>
          <a:endParaRPr lang="zh-TW" altLang="en-US"/>
        </a:p>
      </dgm:t>
    </dgm:pt>
    <dgm:pt modelId="{6B0D6A00-60ED-4CB6-9D38-C1F601EB364F}" type="sibTrans" cxnId="{AE8037D7-B688-4CFB-A5C5-B97F5030ECF4}">
      <dgm:prSet/>
      <dgm:spPr/>
      <dgm:t>
        <a:bodyPr/>
        <a:lstStyle/>
        <a:p>
          <a:endParaRPr lang="zh-TW" altLang="en-US"/>
        </a:p>
      </dgm:t>
    </dgm:pt>
    <dgm:pt modelId="{354149C8-0420-4216-9D1B-DB14B751F3EB}" type="pres">
      <dgm:prSet presAssocID="{271F59B9-B0BA-4F23-9D2C-5C3EA770844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8064DAA-93AF-44F0-B54B-1B5C71B26248}" type="pres">
      <dgm:prSet presAssocID="{9434F148-B5C9-4CA2-AB26-724543E07854}" presName="composite" presStyleCnt="0"/>
      <dgm:spPr/>
    </dgm:pt>
    <dgm:pt modelId="{CFD72382-85EF-4027-9441-49ED2353F805}" type="pres">
      <dgm:prSet presAssocID="{9434F148-B5C9-4CA2-AB26-724543E07854}" presName="imgShp" presStyleLbl="fgImgPlace1" presStyleIdx="0" presStyleCnt="1" custScaleX="53428" custScaleY="57009" custLinFactNeighborX="-20591" custLinFactNeighborY="-4080"/>
      <dgm:spPr>
        <a:prstGeom prst="heart">
          <a:avLst/>
        </a:prstGeom>
      </dgm:spPr>
    </dgm:pt>
    <dgm:pt modelId="{167AD335-E53C-4FE7-B18F-C0E219819F26}" type="pres">
      <dgm:prSet presAssocID="{9434F148-B5C9-4CA2-AB26-724543E07854}" presName="txShp" presStyleLbl="node1" presStyleIdx="0" presStyleCnt="1" custScaleX="1373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D6587D-D1FC-4F28-B4C1-DC34F99BB4BB}" type="presOf" srcId="{9434F148-B5C9-4CA2-AB26-724543E07854}" destId="{167AD335-E53C-4FE7-B18F-C0E219819F26}" srcOrd="0" destOrd="0" presId="urn:microsoft.com/office/officeart/2005/8/layout/vList3#1"/>
    <dgm:cxn modelId="{4922ADEE-4339-4D87-BBA4-8A5E451CFD67}" type="presOf" srcId="{7538AF48-004F-4294-99F1-2D0B382C9BB3}" destId="{167AD335-E53C-4FE7-B18F-C0E219819F26}" srcOrd="0" destOrd="1" presId="urn:microsoft.com/office/officeart/2005/8/layout/vList3#1"/>
    <dgm:cxn modelId="{CDE7F657-1314-4B34-BA2F-E725B59EA4E8}" type="presOf" srcId="{FD9EC143-B30E-44C1-B51F-C996CE1AE2E5}" destId="{167AD335-E53C-4FE7-B18F-C0E219819F26}" srcOrd="0" destOrd="3" presId="urn:microsoft.com/office/officeart/2005/8/layout/vList3#1"/>
    <dgm:cxn modelId="{1280B739-76C8-4A46-A326-CB8D3B6C7E57}" type="presOf" srcId="{3F8A1DE9-E83A-44DA-9452-3CF4D606B2D8}" destId="{167AD335-E53C-4FE7-B18F-C0E219819F26}" srcOrd="0" destOrd="4" presId="urn:microsoft.com/office/officeart/2005/8/layout/vList3#1"/>
    <dgm:cxn modelId="{CE470A31-87BB-435A-A80C-D74F79124418}" type="presOf" srcId="{271F59B9-B0BA-4F23-9D2C-5C3EA7708443}" destId="{354149C8-0420-4216-9D1B-DB14B751F3EB}" srcOrd="0" destOrd="0" presId="urn:microsoft.com/office/officeart/2005/8/layout/vList3#1"/>
    <dgm:cxn modelId="{A1A3E7A0-1FCB-408E-99E2-DB09CB6C61E6}" srcId="{9434F148-B5C9-4CA2-AB26-724543E07854}" destId="{53CEF768-7574-4687-82E8-68A89B1667B4}" srcOrd="1" destOrd="0" parTransId="{3453F2C0-FE46-44C4-8096-B0A93472CD0B}" sibTransId="{A1450323-1236-4A95-AE26-F831DEAAC290}"/>
    <dgm:cxn modelId="{AE8037D7-B688-4CFB-A5C5-B97F5030ECF4}" srcId="{9434F148-B5C9-4CA2-AB26-724543E07854}" destId="{3F8A1DE9-E83A-44DA-9452-3CF4D606B2D8}" srcOrd="3" destOrd="0" parTransId="{20FAC47C-C9DA-47F0-B2EA-9899A94D8E8A}" sibTransId="{6B0D6A00-60ED-4CB6-9D38-C1F601EB364F}"/>
    <dgm:cxn modelId="{7A73FE58-038D-475D-BF4F-40FAC229C52A}" srcId="{271F59B9-B0BA-4F23-9D2C-5C3EA7708443}" destId="{9434F148-B5C9-4CA2-AB26-724543E07854}" srcOrd="0" destOrd="0" parTransId="{38D71E65-1837-48DB-BBB6-A42A5A05B631}" sibTransId="{222A9AE0-794D-45E5-8E5C-61840D406767}"/>
    <dgm:cxn modelId="{A4EED848-BDA5-4580-AED7-67CF7709A270}" srcId="{9434F148-B5C9-4CA2-AB26-724543E07854}" destId="{7538AF48-004F-4294-99F1-2D0B382C9BB3}" srcOrd="0" destOrd="0" parTransId="{C3F4C1D1-AD0B-4F1D-BE1D-A14D918DF057}" sibTransId="{F17BACF3-CA6D-4426-AEC6-67A9AA21E455}"/>
    <dgm:cxn modelId="{23203E49-A214-488C-9C6C-4EEFF87925D1}" srcId="{9434F148-B5C9-4CA2-AB26-724543E07854}" destId="{FD9EC143-B30E-44C1-B51F-C996CE1AE2E5}" srcOrd="2" destOrd="0" parTransId="{3C5D9FBD-C028-453E-AA7A-864FA1E1EE6E}" sibTransId="{520696B5-26CC-49D1-BD15-4A76CAED65A5}"/>
    <dgm:cxn modelId="{F195AFCF-D6EA-4850-95A8-F50740F0F362}" type="presOf" srcId="{53CEF768-7574-4687-82E8-68A89B1667B4}" destId="{167AD335-E53C-4FE7-B18F-C0E219819F26}" srcOrd="0" destOrd="2" presId="urn:microsoft.com/office/officeart/2005/8/layout/vList3#1"/>
    <dgm:cxn modelId="{095CA0EB-9A7F-4453-BD8A-A39A7A2E33E8}" type="presParOf" srcId="{354149C8-0420-4216-9D1B-DB14B751F3EB}" destId="{38064DAA-93AF-44F0-B54B-1B5C71B26248}" srcOrd="0" destOrd="0" presId="urn:microsoft.com/office/officeart/2005/8/layout/vList3#1"/>
    <dgm:cxn modelId="{37CB3BEA-6CC1-4BD4-B610-2FD0C26EFF1F}" type="presParOf" srcId="{38064DAA-93AF-44F0-B54B-1B5C71B26248}" destId="{CFD72382-85EF-4027-9441-49ED2353F805}" srcOrd="0" destOrd="0" presId="urn:microsoft.com/office/officeart/2005/8/layout/vList3#1"/>
    <dgm:cxn modelId="{E1409C5A-12DC-4D45-946E-A157EA30F953}" type="presParOf" srcId="{38064DAA-93AF-44F0-B54B-1B5C71B26248}" destId="{167AD335-E53C-4FE7-B18F-C0E219819F26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4BA97F-F47A-4D8B-BC08-69B789EA1C9E}" type="doc">
      <dgm:prSet loTypeId="urn:microsoft.com/office/officeart/2005/8/layout/list1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zh-TW" altLang="en-US"/>
        </a:p>
      </dgm:t>
    </dgm:pt>
    <dgm:pt modelId="{49A5EDE9-E7A5-42F1-82F2-18568E943F44}">
      <dgm:prSet custT="1"/>
      <dgm:spPr/>
      <dgm:t>
        <a:bodyPr/>
        <a:lstStyle/>
        <a:p>
          <a:pPr rtl="0"/>
          <a:r>
            <a:rPr kumimoji="1" lang="zh-TW" sz="24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馬斯洛對於學習與教學有兩點主張</a:t>
          </a:r>
          <a:r>
            <a:rPr kumimoji="1" lang="en-US" sz="24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endParaRPr lang="zh-TW" sz="2400" dirty="0">
            <a:solidFill>
              <a:schemeClr val="accent4">
                <a:lumMod val="1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461AB64-D902-4CA3-BCC3-FA96230A63AF}" type="parTrans" cxnId="{7BAFBF7E-C4D0-41D5-9791-8DB71EA21596}">
      <dgm:prSet/>
      <dgm:spPr/>
      <dgm:t>
        <a:bodyPr/>
        <a:lstStyle/>
        <a:p>
          <a:endParaRPr lang="zh-TW" altLang="en-US"/>
        </a:p>
      </dgm:t>
    </dgm:pt>
    <dgm:pt modelId="{00B125A6-E008-4945-A2A6-E92B8E837483}" type="sibTrans" cxnId="{7BAFBF7E-C4D0-41D5-9791-8DB71EA21596}">
      <dgm:prSet/>
      <dgm:spPr/>
      <dgm:t>
        <a:bodyPr/>
        <a:lstStyle/>
        <a:p>
          <a:endParaRPr lang="zh-TW" altLang="en-US"/>
        </a:p>
      </dgm:t>
    </dgm:pt>
    <dgm:pt modelId="{2E7D604B-9F6F-4246-A72A-BECAD23B34CD}">
      <dgm:prSet custT="1"/>
      <dgm:spPr/>
      <dgm:t>
        <a:bodyPr/>
        <a:lstStyle/>
        <a:p>
          <a:pPr rtl="0"/>
          <a:r>
            <a:rPr kumimoji="1" 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學習不是外鑠的，而是</a:t>
          </a:r>
          <a:r>
            <a:rPr kumimoji="1" lang="zh-TW" sz="2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內發</a:t>
          </a:r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的。</a:t>
          </a:r>
          <a:endParaRPr lang="zh-TW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1393DFC-3D01-43F7-A447-E5DD3D6B33A0}" type="parTrans" cxnId="{CFCA3654-0F9B-420F-8D7E-734F56774487}">
      <dgm:prSet/>
      <dgm:spPr/>
      <dgm:t>
        <a:bodyPr/>
        <a:lstStyle/>
        <a:p>
          <a:endParaRPr lang="zh-TW" altLang="en-US"/>
        </a:p>
      </dgm:t>
    </dgm:pt>
    <dgm:pt modelId="{CB1BA668-10C4-4989-A7AD-34C9C4C062D2}" type="sibTrans" cxnId="{CFCA3654-0F9B-420F-8D7E-734F56774487}">
      <dgm:prSet/>
      <dgm:spPr/>
      <dgm:t>
        <a:bodyPr/>
        <a:lstStyle/>
        <a:p>
          <a:endParaRPr lang="zh-TW" altLang="en-US"/>
        </a:p>
      </dgm:t>
    </dgm:pt>
    <dgm:pt modelId="{68EA60A9-A2E7-4025-A0FE-DEB0DA6F81DA}">
      <dgm:prSet custT="1"/>
      <dgm:spPr/>
      <dgm:t>
        <a:bodyPr/>
        <a:lstStyle/>
        <a:p>
          <a:pPr rtl="0"/>
          <a:r>
            <a:rPr kumimoji="1" lang="zh-TW" alt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學生本身生而具有內發的成長潛力。外鑠的學習是指條件作用下的學習，對學生來說，外鑠學習是缺少個人意義的，只是對個別刺激所做的零碎反應。像這種學習，無論學到的是什麼，都不是學生自己決定的，而全是教師或實驗員加諸予他的。</a:t>
          </a:r>
          <a:endParaRPr lang="zh-TW" altLang="en-US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0A467DC-E1E1-4836-BB9B-A4B23D6B39B1}" type="parTrans" cxnId="{38FFF21F-1490-4456-9CD0-53DD1BFD21AA}">
      <dgm:prSet/>
      <dgm:spPr/>
      <dgm:t>
        <a:bodyPr/>
        <a:lstStyle/>
        <a:p>
          <a:endParaRPr lang="zh-TW" altLang="en-US"/>
        </a:p>
      </dgm:t>
    </dgm:pt>
    <dgm:pt modelId="{D28B23ED-D6D5-424B-B4B7-B8314A972CB1}" type="sibTrans" cxnId="{38FFF21F-1490-4456-9CD0-53DD1BFD21AA}">
      <dgm:prSet/>
      <dgm:spPr/>
      <dgm:t>
        <a:bodyPr/>
        <a:lstStyle/>
        <a:p>
          <a:endParaRPr lang="zh-TW" altLang="en-US"/>
        </a:p>
      </dgm:t>
    </dgm:pt>
    <dgm:pt modelId="{FCFED945-7F60-4507-9DA0-DB95178F2D55}" type="pres">
      <dgm:prSet presAssocID="{AA4BA97F-F47A-4D8B-BC08-69B789EA1C9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A04890D-EFBB-4708-BF36-5234C3D812C1}" type="pres">
      <dgm:prSet presAssocID="{49A5EDE9-E7A5-42F1-82F2-18568E943F44}" presName="parentLin" presStyleCnt="0"/>
      <dgm:spPr/>
    </dgm:pt>
    <dgm:pt modelId="{839B31CA-A6C9-4DF9-A699-870DED7E195A}" type="pres">
      <dgm:prSet presAssocID="{49A5EDE9-E7A5-42F1-82F2-18568E943F44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4B7DD33D-A0A3-4676-AA77-B9887495DD33}" type="pres">
      <dgm:prSet presAssocID="{49A5EDE9-E7A5-42F1-82F2-18568E943F44}" presName="parentText" presStyleLbl="node1" presStyleIdx="0" presStyleCnt="2" custScaleY="117714" custLinFactNeighborX="-72438" custLinFactNeighborY="-50816">
        <dgm:presLayoutVars>
          <dgm:chMax val="0"/>
          <dgm:bulletEnabled val="1"/>
        </dgm:presLayoutVars>
      </dgm:prSet>
      <dgm:spPr>
        <a:prstGeom prst="wedgeRectCallout">
          <a:avLst/>
        </a:prstGeom>
      </dgm:spPr>
      <dgm:t>
        <a:bodyPr/>
        <a:lstStyle/>
        <a:p>
          <a:endParaRPr lang="zh-TW" altLang="en-US"/>
        </a:p>
      </dgm:t>
    </dgm:pt>
    <dgm:pt modelId="{BCCB0D9D-F5E8-458D-815E-C43B2678B0DD}" type="pres">
      <dgm:prSet presAssocID="{49A5EDE9-E7A5-42F1-82F2-18568E943F44}" presName="negativeSpace" presStyleCnt="0"/>
      <dgm:spPr/>
    </dgm:pt>
    <dgm:pt modelId="{4720A0ED-B3C8-4117-8336-6D170667FF04}" type="pres">
      <dgm:prSet presAssocID="{49A5EDE9-E7A5-42F1-82F2-18568E943F44}" presName="childText" presStyleLbl="conFgAcc1" presStyleIdx="0" presStyleCnt="2" custScaleY="99469" custLinFactNeighborY="-630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1F5A19-0E9B-4AA4-AA36-C83511D2CB5C}" type="pres">
      <dgm:prSet presAssocID="{00B125A6-E008-4945-A2A6-E92B8E837483}" presName="spaceBetweenRectangles" presStyleCnt="0"/>
      <dgm:spPr/>
    </dgm:pt>
    <dgm:pt modelId="{F60B1D9E-6FFD-4EAD-9450-81C0E3839820}" type="pres">
      <dgm:prSet presAssocID="{2E7D604B-9F6F-4246-A72A-BECAD23B34CD}" presName="parentLin" presStyleCnt="0"/>
      <dgm:spPr/>
    </dgm:pt>
    <dgm:pt modelId="{B8401F97-1B59-4219-B67E-6272B0AAD441}" type="pres">
      <dgm:prSet presAssocID="{2E7D604B-9F6F-4246-A72A-BECAD23B34CD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A6A17DC4-5214-4817-B830-F9B81DA51547}" type="pres">
      <dgm:prSet presAssocID="{2E7D604B-9F6F-4246-A72A-BECAD23B34CD}" presName="parentText" presStyleLbl="node1" presStyleIdx="1" presStyleCnt="2" custScaleY="105652">
        <dgm:presLayoutVars>
          <dgm:chMax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23ACF02-9E4F-4AA0-A4A2-61AF7649E112}" type="pres">
      <dgm:prSet presAssocID="{2E7D604B-9F6F-4246-A72A-BECAD23B34CD}" presName="negativeSpace" presStyleCnt="0"/>
      <dgm:spPr/>
    </dgm:pt>
    <dgm:pt modelId="{451BA203-7763-49B2-8F92-CE840F7CF794}" type="pres">
      <dgm:prSet presAssocID="{2E7D604B-9F6F-4246-A72A-BECAD23B34C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347214C-FD24-463D-849A-6CCD513A8BE7}" type="presOf" srcId="{2E7D604B-9F6F-4246-A72A-BECAD23B34CD}" destId="{A6A17DC4-5214-4817-B830-F9B81DA51547}" srcOrd="1" destOrd="0" presId="urn:microsoft.com/office/officeart/2005/8/layout/list1"/>
    <dgm:cxn modelId="{7BAFBF7E-C4D0-41D5-9791-8DB71EA21596}" srcId="{AA4BA97F-F47A-4D8B-BC08-69B789EA1C9E}" destId="{49A5EDE9-E7A5-42F1-82F2-18568E943F44}" srcOrd="0" destOrd="0" parTransId="{2461AB64-D902-4CA3-BCC3-FA96230A63AF}" sibTransId="{00B125A6-E008-4945-A2A6-E92B8E837483}"/>
    <dgm:cxn modelId="{D1567827-DB36-4417-899B-9A4DAC3B745C}" type="presOf" srcId="{2E7D604B-9F6F-4246-A72A-BECAD23B34CD}" destId="{B8401F97-1B59-4219-B67E-6272B0AAD441}" srcOrd="0" destOrd="0" presId="urn:microsoft.com/office/officeart/2005/8/layout/list1"/>
    <dgm:cxn modelId="{6AEFCB97-2685-435B-ACAD-D959DE35A603}" type="presOf" srcId="{68EA60A9-A2E7-4025-A0FE-DEB0DA6F81DA}" destId="{451BA203-7763-49B2-8F92-CE840F7CF794}" srcOrd="0" destOrd="0" presId="urn:microsoft.com/office/officeart/2005/8/layout/list1"/>
    <dgm:cxn modelId="{EF187740-C58B-4E3D-A815-E91919F64CD5}" type="presOf" srcId="{AA4BA97F-F47A-4D8B-BC08-69B789EA1C9E}" destId="{FCFED945-7F60-4507-9DA0-DB95178F2D55}" srcOrd="0" destOrd="0" presId="urn:microsoft.com/office/officeart/2005/8/layout/list1"/>
    <dgm:cxn modelId="{CFCA3654-0F9B-420F-8D7E-734F56774487}" srcId="{AA4BA97F-F47A-4D8B-BC08-69B789EA1C9E}" destId="{2E7D604B-9F6F-4246-A72A-BECAD23B34CD}" srcOrd="1" destOrd="0" parTransId="{01393DFC-3D01-43F7-A447-E5DD3D6B33A0}" sibTransId="{CB1BA668-10C4-4989-A7AD-34C9C4C062D2}"/>
    <dgm:cxn modelId="{C12A6D7A-FF6A-481B-951A-E85761363511}" type="presOf" srcId="{49A5EDE9-E7A5-42F1-82F2-18568E943F44}" destId="{839B31CA-A6C9-4DF9-A699-870DED7E195A}" srcOrd="0" destOrd="0" presId="urn:microsoft.com/office/officeart/2005/8/layout/list1"/>
    <dgm:cxn modelId="{38FFF21F-1490-4456-9CD0-53DD1BFD21AA}" srcId="{2E7D604B-9F6F-4246-A72A-BECAD23B34CD}" destId="{68EA60A9-A2E7-4025-A0FE-DEB0DA6F81DA}" srcOrd="0" destOrd="0" parTransId="{A0A467DC-E1E1-4836-BB9B-A4B23D6B39B1}" sibTransId="{D28B23ED-D6D5-424B-B4B7-B8314A972CB1}"/>
    <dgm:cxn modelId="{03340F8A-BCE8-42B9-8230-0269796349D4}" type="presOf" srcId="{49A5EDE9-E7A5-42F1-82F2-18568E943F44}" destId="{4B7DD33D-A0A3-4676-AA77-B9887495DD33}" srcOrd="1" destOrd="0" presId="urn:microsoft.com/office/officeart/2005/8/layout/list1"/>
    <dgm:cxn modelId="{E2624719-E4CA-431B-8C86-07602F864480}" type="presParOf" srcId="{FCFED945-7F60-4507-9DA0-DB95178F2D55}" destId="{FA04890D-EFBB-4708-BF36-5234C3D812C1}" srcOrd="0" destOrd="0" presId="urn:microsoft.com/office/officeart/2005/8/layout/list1"/>
    <dgm:cxn modelId="{A96926BE-CEA7-4607-88B1-61A7A7ACECF5}" type="presParOf" srcId="{FA04890D-EFBB-4708-BF36-5234C3D812C1}" destId="{839B31CA-A6C9-4DF9-A699-870DED7E195A}" srcOrd="0" destOrd="0" presId="urn:microsoft.com/office/officeart/2005/8/layout/list1"/>
    <dgm:cxn modelId="{7A608545-1927-4842-BFF9-FE29F3B2FA78}" type="presParOf" srcId="{FA04890D-EFBB-4708-BF36-5234C3D812C1}" destId="{4B7DD33D-A0A3-4676-AA77-B9887495DD33}" srcOrd="1" destOrd="0" presId="urn:microsoft.com/office/officeart/2005/8/layout/list1"/>
    <dgm:cxn modelId="{C96066C8-EDFF-4A17-80DC-81335385130E}" type="presParOf" srcId="{FCFED945-7F60-4507-9DA0-DB95178F2D55}" destId="{BCCB0D9D-F5E8-458D-815E-C43B2678B0DD}" srcOrd="1" destOrd="0" presId="urn:microsoft.com/office/officeart/2005/8/layout/list1"/>
    <dgm:cxn modelId="{433575CE-CC2F-4A2E-A0C5-30EC96032D5A}" type="presParOf" srcId="{FCFED945-7F60-4507-9DA0-DB95178F2D55}" destId="{4720A0ED-B3C8-4117-8336-6D170667FF04}" srcOrd="2" destOrd="0" presId="urn:microsoft.com/office/officeart/2005/8/layout/list1"/>
    <dgm:cxn modelId="{514DA9BB-BFD3-4EAE-A5E4-17DABDD30307}" type="presParOf" srcId="{FCFED945-7F60-4507-9DA0-DB95178F2D55}" destId="{8E1F5A19-0E9B-4AA4-AA36-C83511D2CB5C}" srcOrd="3" destOrd="0" presId="urn:microsoft.com/office/officeart/2005/8/layout/list1"/>
    <dgm:cxn modelId="{899738C9-5C85-4D7D-A449-B8A3CE4ABFDE}" type="presParOf" srcId="{FCFED945-7F60-4507-9DA0-DB95178F2D55}" destId="{F60B1D9E-6FFD-4EAD-9450-81C0E3839820}" srcOrd="4" destOrd="0" presId="urn:microsoft.com/office/officeart/2005/8/layout/list1"/>
    <dgm:cxn modelId="{48FBBFA9-F669-4CB1-BC5D-FB6F60DB6C99}" type="presParOf" srcId="{F60B1D9E-6FFD-4EAD-9450-81C0E3839820}" destId="{B8401F97-1B59-4219-B67E-6272B0AAD441}" srcOrd="0" destOrd="0" presId="urn:microsoft.com/office/officeart/2005/8/layout/list1"/>
    <dgm:cxn modelId="{B26955AF-F5F0-4BD9-B909-B6477EABE11A}" type="presParOf" srcId="{F60B1D9E-6FFD-4EAD-9450-81C0E3839820}" destId="{A6A17DC4-5214-4817-B830-F9B81DA51547}" srcOrd="1" destOrd="0" presId="urn:microsoft.com/office/officeart/2005/8/layout/list1"/>
    <dgm:cxn modelId="{9E4DFE49-90B2-4FFF-B127-D765A7452A23}" type="presParOf" srcId="{FCFED945-7F60-4507-9DA0-DB95178F2D55}" destId="{323ACF02-9E4F-4AA0-A4A2-61AF7649E112}" srcOrd="5" destOrd="0" presId="urn:microsoft.com/office/officeart/2005/8/layout/list1"/>
    <dgm:cxn modelId="{953781C1-CA15-4FF1-9785-B7F89BCCD4AC}" type="presParOf" srcId="{FCFED945-7F60-4507-9DA0-DB95178F2D55}" destId="{451BA203-7763-49B2-8F92-CE840F7CF7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0AD6D3-79D3-4F99-A84A-9221883DFB4D}" type="doc">
      <dgm:prSet loTypeId="urn:microsoft.com/office/officeart/2005/8/layout/pyramid2" loCatId="pyramid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1CEA6303-17AD-4AA2-A209-49301862C473}">
      <dgm:prSet custT="1"/>
      <dgm:spPr/>
      <dgm:t>
        <a:bodyPr/>
        <a:lstStyle/>
        <a:p>
          <a:pPr algn="l" rtl="0"/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</a:t>
          </a:r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）生理需要：對食物、飲料、氧氣、睡眠和性的需要。</a:t>
          </a:r>
          <a:endParaRPr lang="zh-TW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4E979BC-7CA8-4B2B-82EC-88850312CB9B}" type="parTrans" cxnId="{45848FBB-EB8F-4DCF-86C1-CC5222027CA7}">
      <dgm:prSet/>
      <dgm:spPr/>
      <dgm:t>
        <a:bodyPr/>
        <a:lstStyle/>
        <a:p>
          <a:endParaRPr lang="zh-TW" altLang="en-US"/>
        </a:p>
      </dgm:t>
    </dgm:pt>
    <dgm:pt modelId="{CD8DB830-8448-4E9F-BD9F-530B8D2137A9}" type="sibTrans" cxnId="{45848FBB-EB8F-4DCF-86C1-CC5222027CA7}">
      <dgm:prSet/>
      <dgm:spPr/>
      <dgm:t>
        <a:bodyPr/>
        <a:lstStyle/>
        <a:p>
          <a:endParaRPr lang="zh-TW" altLang="en-US"/>
        </a:p>
      </dgm:t>
    </dgm:pt>
    <dgm:pt modelId="{0CBD9C76-105B-427B-848A-45EC81877BDF}">
      <dgm:prSet custT="1"/>
      <dgm:spPr/>
      <dgm:t>
        <a:bodyPr/>
        <a:lstStyle/>
        <a:p>
          <a:pPr algn="l" rtl="0"/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</a:t>
          </a:r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）安全需要：對安全感、穩定性和擺脫恐懼、焦慮的需要。</a:t>
          </a:r>
          <a:endParaRPr lang="zh-TW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84B8077-B3AA-40A1-B520-5465AD99AD8F}" type="parTrans" cxnId="{2161D5B3-AF47-49C3-88E5-3E62305E0DA2}">
      <dgm:prSet/>
      <dgm:spPr/>
      <dgm:t>
        <a:bodyPr/>
        <a:lstStyle/>
        <a:p>
          <a:endParaRPr lang="zh-TW" altLang="en-US"/>
        </a:p>
      </dgm:t>
    </dgm:pt>
    <dgm:pt modelId="{70F4167C-34DC-4D00-9A32-DB587742E761}" type="sibTrans" cxnId="{2161D5B3-AF47-49C3-88E5-3E62305E0DA2}">
      <dgm:prSet/>
      <dgm:spPr/>
      <dgm:t>
        <a:bodyPr/>
        <a:lstStyle/>
        <a:p>
          <a:endParaRPr lang="zh-TW" altLang="en-US"/>
        </a:p>
      </dgm:t>
    </dgm:pt>
    <dgm:pt modelId="{0DB47FAB-DCDA-4A31-A268-623C05FB1316}">
      <dgm:prSet custT="1"/>
      <dgm:spPr/>
      <dgm:t>
        <a:bodyPr/>
        <a:lstStyle/>
        <a:p>
          <a:pPr algn="l" rtl="0"/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</a:t>
          </a:r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）歸屬和愛的需要：對歸屬感、愛情、友誼和擺脫孤獨的需要。</a:t>
          </a:r>
          <a:endParaRPr lang="zh-TW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6A6AA43-9E6C-4220-8198-7607B92310B7}" type="parTrans" cxnId="{63F68F0D-1C49-47A8-880A-6FB4314DBE4A}">
      <dgm:prSet/>
      <dgm:spPr/>
      <dgm:t>
        <a:bodyPr/>
        <a:lstStyle/>
        <a:p>
          <a:endParaRPr lang="zh-TW" altLang="en-US"/>
        </a:p>
      </dgm:t>
    </dgm:pt>
    <dgm:pt modelId="{D88D76D1-9139-4727-AFD8-A39ED263164C}" type="sibTrans" cxnId="{63F68F0D-1C49-47A8-880A-6FB4314DBE4A}">
      <dgm:prSet/>
      <dgm:spPr/>
      <dgm:t>
        <a:bodyPr/>
        <a:lstStyle/>
        <a:p>
          <a:endParaRPr lang="zh-TW" altLang="en-US"/>
        </a:p>
      </dgm:t>
    </dgm:pt>
    <dgm:pt modelId="{1E050622-EF96-45DB-9E6F-CF58B057C1D1}">
      <dgm:prSet custT="1"/>
      <dgm:spPr/>
      <dgm:t>
        <a:bodyPr/>
        <a:lstStyle/>
        <a:p>
          <a:pPr algn="l" rtl="0"/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</a:t>
          </a:r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）尊重的需要：自尊和來自他人尊重的需要。</a:t>
          </a:r>
          <a:endParaRPr lang="zh-TW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C6743BA-1B36-4A4F-BBCD-E676C968A69E}" type="parTrans" cxnId="{AF6F3FA0-28D2-45AC-A54E-C8F86459291E}">
      <dgm:prSet/>
      <dgm:spPr/>
      <dgm:t>
        <a:bodyPr/>
        <a:lstStyle/>
        <a:p>
          <a:endParaRPr lang="zh-TW" altLang="en-US"/>
        </a:p>
      </dgm:t>
    </dgm:pt>
    <dgm:pt modelId="{15ADD6A8-E6E8-4C20-BA1B-E9EAE84E661B}" type="sibTrans" cxnId="{AF6F3FA0-28D2-45AC-A54E-C8F86459291E}">
      <dgm:prSet/>
      <dgm:spPr/>
      <dgm:t>
        <a:bodyPr/>
        <a:lstStyle/>
        <a:p>
          <a:endParaRPr lang="zh-TW" altLang="en-US"/>
        </a:p>
      </dgm:t>
    </dgm:pt>
    <dgm:pt modelId="{7398ACC4-4F4A-44CE-AB3A-A573E0A46AAE}">
      <dgm:prSet custT="1"/>
      <dgm:spPr/>
      <dgm:t>
        <a:bodyPr/>
        <a:lstStyle/>
        <a:p>
          <a:pPr algn="l" rtl="0"/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5</a:t>
          </a:r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）認知需要：認識和理解的需要，其中認識需要是基本的</a:t>
          </a:r>
          <a:endParaRPr lang="zh-TW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B99C60B-80D3-4A36-A39F-CCB04CB03BCC}" type="parTrans" cxnId="{730CFFF0-1131-4D87-B2FA-1207837A50FD}">
      <dgm:prSet/>
      <dgm:spPr/>
      <dgm:t>
        <a:bodyPr/>
        <a:lstStyle/>
        <a:p>
          <a:endParaRPr lang="zh-TW" altLang="en-US"/>
        </a:p>
      </dgm:t>
    </dgm:pt>
    <dgm:pt modelId="{E14C2309-784D-4B0E-A769-60FF5872FBEB}" type="sibTrans" cxnId="{730CFFF0-1131-4D87-B2FA-1207837A50FD}">
      <dgm:prSet/>
      <dgm:spPr/>
      <dgm:t>
        <a:bodyPr/>
        <a:lstStyle/>
        <a:p>
          <a:endParaRPr lang="zh-TW" altLang="en-US"/>
        </a:p>
      </dgm:t>
    </dgm:pt>
    <dgm:pt modelId="{12E22173-D69D-48AC-9712-973B9C2C936D}">
      <dgm:prSet custT="1"/>
      <dgm:spPr/>
      <dgm:t>
        <a:bodyPr/>
        <a:lstStyle/>
        <a:p>
          <a:pPr algn="l" rtl="0"/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6</a:t>
          </a:r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）審美需要：對真、善、美追求的需要。</a:t>
          </a:r>
          <a:endParaRPr lang="zh-TW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071BEFE-016E-4751-A2B4-D73B77EB75E5}" type="parTrans" cxnId="{3E672E9B-5B6F-4CEC-9704-E7EB85C8D35B}">
      <dgm:prSet/>
      <dgm:spPr/>
      <dgm:t>
        <a:bodyPr/>
        <a:lstStyle/>
        <a:p>
          <a:endParaRPr lang="zh-TW" altLang="en-US"/>
        </a:p>
      </dgm:t>
    </dgm:pt>
    <dgm:pt modelId="{166C4A28-7DE8-4BBC-A675-207DA61EB022}" type="sibTrans" cxnId="{3E672E9B-5B6F-4CEC-9704-E7EB85C8D35B}">
      <dgm:prSet/>
      <dgm:spPr/>
      <dgm:t>
        <a:bodyPr/>
        <a:lstStyle/>
        <a:p>
          <a:endParaRPr lang="zh-TW" altLang="en-US"/>
        </a:p>
      </dgm:t>
    </dgm:pt>
    <dgm:pt modelId="{743D4966-0058-4819-95FB-823586B89B99}">
      <dgm:prSet custT="1"/>
      <dgm:spPr/>
      <dgm:t>
        <a:bodyPr/>
        <a:lstStyle/>
        <a:p>
          <a:pPr algn="l" rtl="0"/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7</a:t>
          </a:r>
          <a:r>
            <a:rPr kumimoji="1" lang="zh-TW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）自我實現需要：對實現自己的潛能、創造力、理想和信念的需要。</a:t>
          </a:r>
          <a:endParaRPr lang="zh-TW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B9088CE-AEE9-4FD9-8AB3-8B99258B35DA}" type="parTrans" cxnId="{C899DEBC-A5CE-4490-AC40-BDFB91925EDE}">
      <dgm:prSet/>
      <dgm:spPr/>
      <dgm:t>
        <a:bodyPr/>
        <a:lstStyle/>
        <a:p>
          <a:endParaRPr lang="zh-TW" altLang="en-US"/>
        </a:p>
      </dgm:t>
    </dgm:pt>
    <dgm:pt modelId="{79890DC3-F0C5-4DF3-B97E-79AD07EB4C2D}" type="sibTrans" cxnId="{C899DEBC-A5CE-4490-AC40-BDFB91925EDE}">
      <dgm:prSet/>
      <dgm:spPr/>
      <dgm:t>
        <a:bodyPr/>
        <a:lstStyle/>
        <a:p>
          <a:endParaRPr lang="zh-TW" altLang="en-US"/>
        </a:p>
      </dgm:t>
    </dgm:pt>
    <dgm:pt modelId="{65681C26-407D-4BD9-8F81-588EB38103A2}" type="pres">
      <dgm:prSet presAssocID="{AC0AD6D3-79D3-4F99-A84A-9221883DFB4D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6CAB9BF-20DA-441A-9D40-24FDD76FA1B2}" type="pres">
      <dgm:prSet presAssocID="{AC0AD6D3-79D3-4F99-A84A-9221883DFB4D}" presName="pyramid" presStyleLbl="node1" presStyleIdx="0" presStyleCnt="1" custLinFactNeighborX="32194" custLinFactNeighborY="-1204"/>
      <dgm:spPr/>
    </dgm:pt>
    <dgm:pt modelId="{665AB97D-D85F-4372-9D8C-0E0E393F8F23}" type="pres">
      <dgm:prSet presAssocID="{AC0AD6D3-79D3-4F99-A84A-9221883DFB4D}" presName="theList" presStyleCnt="0"/>
      <dgm:spPr/>
    </dgm:pt>
    <dgm:pt modelId="{D9ED645A-8875-4CDA-8AFD-CD86FF134309}" type="pres">
      <dgm:prSet presAssocID="{1CEA6303-17AD-4AA2-A209-49301862C473}" presName="aNode" presStyleLbl="fgAcc1" presStyleIdx="0" presStyleCnt="7" custScaleX="263796" custLinFactNeighborX="-81" custLinFactNeighborY="253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187FE6-C83D-4C7D-87F9-B248C4F35B28}" type="pres">
      <dgm:prSet presAssocID="{1CEA6303-17AD-4AA2-A209-49301862C473}" presName="aSpace" presStyleCnt="0"/>
      <dgm:spPr/>
    </dgm:pt>
    <dgm:pt modelId="{7B886726-0744-499B-AEFA-B31422006F44}" type="pres">
      <dgm:prSet presAssocID="{0CBD9C76-105B-427B-848A-45EC81877BDF}" presName="aNode" presStyleLbl="fgAcc1" presStyleIdx="1" presStyleCnt="7" custScaleX="26363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9036A8-DEDB-4B04-B865-4FB7CB01EE06}" type="pres">
      <dgm:prSet presAssocID="{0CBD9C76-105B-427B-848A-45EC81877BDF}" presName="aSpace" presStyleCnt="0"/>
      <dgm:spPr/>
    </dgm:pt>
    <dgm:pt modelId="{9BD27E1B-57F0-4DD5-9653-F97481474B81}" type="pres">
      <dgm:prSet presAssocID="{0DB47FAB-DCDA-4A31-A268-623C05FB1316}" presName="aNode" presStyleLbl="fgAcc1" presStyleIdx="2" presStyleCnt="7" custScaleX="263634" custScaleY="15989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720198-1012-4D30-8547-3A05EAEF4549}" type="pres">
      <dgm:prSet presAssocID="{0DB47FAB-DCDA-4A31-A268-623C05FB1316}" presName="aSpace" presStyleCnt="0"/>
      <dgm:spPr/>
    </dgm:pt>
    <dgm:pt modelId="{6E43CCA0-8D92-446B-B53E-12B543907F55}" type="pres">
      <dgm:prSet presAssocID="{1E050622-EF96-45DB-9E6F-CF58B057C1D1}" presName="aNode" presStyleLbl="fgAcc1" presStyleIdx="3" presStyleCnt="7" custScaleX="26363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A4C173-129C-47D8-85CE-5B52624FC30C}" type="pres">
      <dgm:prSet presAssocID="{1E050622-EF96-45DB-9E6F-CF58B057C1D1}" presName="aSpace" presStyleCnt="0"/>
      <dgm:spPr/>
    </dgm:pt>
    <dgm:pt modelId="{CB654594-B34E-41F9-9ED9-F11B4F9C87D6}" type="pres">
      <dgm:prSet presAssocID="{7398ACC4-4F4A-44CE-AB3A-A573E0A46AAE}" presName="aNode" presStyleLbl="fgAcc1" presStyleIdx="4" presStyleCnt="7" custScaleX="26363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DE172F-8EDA-46D4-8C09-27CAB417A7E3}" type="pres">
      <dgm:prSet presAssocID="{7398ACC4-4F4A-44CE-AB3A-A573E0A46AAE}" presName="aSpace" presStyleCnt="0"/>
      <dgm:spPr/>
    </dgm:pt>
    <dgm:pt modelId="{FB284916-B32C-4F8F-9217-FAF09663E18D}" type="pres">
      <dgm:prSet presAssocID="{12E22173-D69D-48AC-9712-973B9C2C936D}" presName="aNode" presStyleLbl="fgAcc1" presStyleIdx="5" presStyleCnt="7" custScaleX="26363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7C1F1E8-C78A-49F7-A60D-7B91FE81006C}" type="pres">
      <dgm:prSet presAssocID="{12E22173-D69D-48AC-9712-973B9C2C936D}" presName="aSpace" presStyleCnt="0"/>
      <dgm:spPr/>
    </dgm:pt>
    <dgm:pt modelId="{4CE6F276-C36D-430D-9AB3-B44B571774D7}" type="pres">
      <dgm:prSet presAssocID="{743D4966-0058-4819-95FB-823586B89B99}" presName="aNode" presStyleLbl="fgAcc1" presStyleIdx="6" presStyleCnt="7" custScaleX="263634" custScaleY="1839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CFDE1-7758-4A33-A517-6CE6DBC41649}" type="pres">
      <dgm:prSet presAssocID="{743D4966-0058-4819-95FB-823586B89B99}" presName="aSpace" presStyleCnt="0"/>
      <dgm:spPr/>
    </dgm:pt>
  </dgm:ptLst>
  <dgm:cxnLst>
    <dgm:cxn modelId="{E14E4C88-C7D9-4A8C-8D26-FA09E2D4B64C}" type="presOf" srcId="{AC0AD6D3-79D3-4F99-A84A-9221883DFB4D}" destId="{65681C26-407D-4BD9-8F81-588EB38103A2}" srcOrd="0" destOrd="0" presId="urn:microsoft.com/office/officeart/2005/8/layout/pyramid2"/>
    <dgm:cxn modelId="{BD9D4FE1-2DC8-48E2-BDE4-9A7BC1AAC249}" type="presOf" srcId="{0CBD9C76-105B-427B-848A-45EC81877BDF}" destId="{7B886726-0744-499B-AEFA-B31422006F44}" srcOrd="0" destOrd="0" presId="urn:microsoft.com/office/officeart/2005/8/layout/pyramid2"/>
    <dgm:cxn modelId="{63F68F0D-1C49-47A8-880A-6FB4314DBE4A}" srcId="{AC0AD6D3-79D3-4F99-A84A-9221883DFB4D}" destId="{0DB47FAB-DCDA-4A31-A268-623C05FB1316}" srcOrd="2" destOrd="0" parTransId="{A6A6AA43-9E6C-4220-8198-7607B92310B7}" sibTransId="{D88D76D1-9139-4727-AFD8-A39ED263164C}"/>
    <dgm:cxn modelId="{1A4B98DA-E21C-4A6E-BAC3-8AC978894338}" type="presOf" srcId="{0DB47FAB-DCDA-4A31-A268-623C05FB1316}" destId="{9BD27E1B-57F0-4DD5-9653-F97481474B81}" srcOrd="0" destOrd="0" presId="urn:microsoft.com/office/officeart/2005/8/layout/pyramid2"/>
    <dgm:cxn modelId="{8C4EB3B1-0017-406C-99E5-DC328E92AC68}" type="presOf" srcId="{7398ACC4-4F4A-44CE-AB3A-A573E0A46AAE}" destId="{CB654594-B34E-41F9-9ED9-F11B4F9C87D6}" srcOrd="0" destOrd="0" presId="urn:microsoft.com/office/officeart/2005/8/layout/pyramid2"/>
    <dgm:cxn modelId="{2161D5B3-AF47-49C3-88E5-3E62305E0DA2}" srcId="{AC0AD6D3-79D3-4F99-A84A-9221883DFB4D}" destId="{0CBD9C76-105B-427B-848A-45EC81877BDF}" srcOrd="1" destOrd="0" parTransId="{C84B8077-B3AA-40A1-B520-5465AD99AD8F}" sibTransId="{70F4167C-34DC-4D00-9A32-DB587742E761}"/>
    <dgm:cxn modelId="{0A9E3CCB-4B94-4E1B-A524-273AE1D1CDCD}" type="presOf" srcId="{1CEA6303-17AD-4AA2-A209-49301862C473}" destId="{D9ED645A-8875-4CDA-8AFD-CD86FF134309}" srcOrd="0" destOrd="0" presId="urn:microsoft.com/office/officeart/2005/8/layout/pyramid2"/>
    <dgm:cxn modelId="{111E2F1C-C9B2-4684-BB27-248B01EF10A7}" type="presOf" srcId="{12E22173-D69D-48AC-9712-973B9C2C936D}" destId="{FB284916-B32C-4F8F-9217-FAF09663E18D}" srcOrd="0" destOrd="0" presId="urn:microsoft.com/office/officeart/2005/8/layout/pyramid2"/>
    <dgm:cxn modelId="{C899DEBC-A5CE-4490-AC40-BDFB91925EDE}" srcId="{AC0AD6D3-79D3-4F99-A84A-9221883DFB4D}" destId="{743D4966-0058-4819-95FB-823586B89B99}" srcOrd="6" destOrd="0" parTransId="{FB9088CE-AEE9-4FD9-8AB3-8B99258B35DA}" sibTransId="{79890DC3-F0C5-4DF3-B97E-79AD07EB4C2D}"/>
    <dgm:cxn modelId="{3E672E9B-5B6F-4CEC-9704-E7EB85C8D35B}" srcId="{AC0AD6D3-79D3-4F99-A84A-9221883DFB4D}" destId="{12E22173-D69D-48AC-9712-973B9C2C936D}" srcOrd="5" destOrd="0" parTransId="{4071BEFE-016E-4751-A2B4-D73B77EB75E5}" sibTransId="{166C4A28-7DE8-4BBC-A675-207DA61EB022}"/>
    <dgm:cxn modelId="{3AFC6587-6CEF-4A0E-B689-9C9F4EE86326}" type="presOf" srcId="{743D4966-0058-4819-95FB-823586B89B99}" destId="{4CE6F276-C36D-430D-9AB3-B44B571774D7}" srcOrd="0" destOrd="0" presId="urn:microsoft.com/office/officeart/2005/8/layout/pyramid2"/>
    <dgm:cxn modelId="{730CFFF0-1131-4D87-B2FA-1207837A50FD}" srcId="{AC0AD6D3-79D3-4F99-A84A-9221883DFB4D}" destId="{7398ACC4-4F4A-44CE-AB3A-A573E0A46AAE}" srcOrd="4" destOrd="0" parTransId="{5B99C60B-80D3-4A36-A39F-CCB04CB03BCC}" sibTransId="{E14C2309-784D-4B0E-A769-60FF5872FBEB}"/>
    <dgm:cxn modelId="{AF6F3FA0-28D2-45AC-A54E-C8F86459291E}" srcId="{AC0AD6D3-79D3-4F99-A84A-9221883DFB4D}" destId="{1E050622-EF96-45DB-9E6F-CF58B057C1D1}" srcOrd="3" destOrd="0" parTransId="{0C6743BA-1B36-4A4F-BBCD-E676C968A69E}" sibTransId="{15ADD6A8-E6E8-4C20-BA1B-E9EAE84E661B}"/>
    <dgm:cxn modelId="{DEEC7344-FEDD-47C4-855A-00052FA6337B}" type="presOf" srcId="{1E050622-EF96-45DB-9E6F-CF58B057C1D1}" destId="{6E43CCA0-8D92-446B-B53E-12B543907F55}" srcOrd="0" destOrd="0" presId="urn:microsoft.com/office/officeart/2005/8/layout/pyramid2"/>
    <dgm:cxn modelId="{45848FBB-EB8F-4DCF-86C1-CC5222027CA7}" srcId="{AC0AD6D3-79D3-4F99-A84A-9221883DFB4D}" destId="{1CEA6303-17AD-4AA2-A209-49301862C473}" srcOrd="0" destOrd="0" parTransId="{B4E979BC-7CA8-4B2B-82EC-88850312CB9B}" sibTransId="{CD8DB830-8448-4E9F-BD9F-530B8D2137A9}"/>
    <dgm:cxn modelId="{A644FE52-D126-4AF8-A5F4-603C32B8D975}" type="presParOf" srcId="{65681C26-407D-4BD9-8F81-588EB38103A2}" destId="{16CAB9BF-20DA-441A-9D40-24FDD76FA1B2}" srcOrd="0" destOrd="0" presId="urn:microsoft.com/office/officeart/2005/8/layout/pyramid2"/>
    <dgm:cxn modelId="{317CE793-6CD6-47A4-A2B8-2F279F9BC904}" type="presParOf" srcId="{65681C26-407D-4BD9-8F81-588EB38103A2}" destId="{665AB97D-D85F-4372-9D8C-0E0E393F8F23}" srcOrd="1" destOrd="0" presId="urn:microsoft.com/office/officeart/2005/8/layout/pyramid2"/>
    <dgm:cxn modelId="{666A5DD1-8335-4913-966E-AED32645DB69}" type="presParOf" srcId="{665AB97D-D85F-4372-9D8C-0E0E393F8F23}" destId="{D9ED645A-8875-4CDA-8AFD-CD86FF134309}" srcOrd="0" destOrd="0" presId="urn:microsoft.com/office/officeart/2005/8/layout/pyramid2"/>
    <dgm:cxn modelId="{91897D2D-4948-4FF5-A5F0-00B35FC21785}" type="presParOf" srcId="{665AB97D-D85F-4372-9D8C-0E0E393F8F23}" destId="{9A187FE6-C83D-4C7D-87F9-B248C4F35B28}" srcOrd="1" destOrd="0" presId="urn:microsoft.com/office/officeart/2005/8/layout/pyramid2"/>
    <dgm:cxn modelId="{93257387-8EB8-483C-8F39-46A69731465C}" type="presParOf" srcId="{665AB97D-D85F-4372-9D8C-0E0E393F8F23}" destId="{7B886726-0744-499B-AEFA-B31422006F44}" srcOrd="2" destOrd="0" presId="urn:microsoft.com/office/officeart/2005/8/layout/pyramid2"/>
    <dgm:cxn modelId="{3C282544-4126-4618-957A-90F14B12FC54}" type="presParOf" srcId="{665AB97D-D85F-4372-9D8C-0E0E393F8F23}" destId="{BF9036A8-DEDB-4B04-B865-4FB7CB01EE06}" srcOrd="3" destOrd="0" presId="urn:microsoft.com/office/officeart/2005/8/layout/pyramid2"/>
    <dgm:cxn modelId="{2A329BC9-8110-4204-85C7-152192D4EFFC}" type="presParOf" srcId="{665AB97D-D85F-4372-9D8C-0E0E393F8F23}" destId="{9BD27E1B-57F0-4DD5-9653-F97481474B81}" srcOrd="4" destOrd="0" presId="urn:microsoft.com/office/officeart/2005/8/layout/pyramid2"/>
    <dgm:cxn modelId="{1937BA6B-1875-4A49-AE62-30CB9F313D07}" type="presParOf" srcId="{665AB97D-D85F-4372-9D8C-0E0E393F8F23}" destId="{7B720198-1012-4D30-8547-3A05EAEF4549}" srcOrd="5" destOrd="0" presId="urn:microsoft.com/office/officeart/2005/8/layout/pyramid2"/>
    <dgm:cxn modelId="{732AC9A1-EF3F-4379-84B4-164B9A149925}" type="presParOf" srcId="{665AB97D-D85F-4372-9D8C-0E0E393F8F23}" destId="{6E43CCA0-8D92-446B-B53E-12B543907F55}" srcOrd="6" destOrd="0" presId="urn:microsoft.com/office/officeart/2005/8/layout/pyramid2"/>
    <dgm:cxn modelId="{B165A34E-43C6-4A22-84E4-D5C1ECC26D9B}" type="presParOf" srcId="{665AB97D-D85F-4372-9D8C-0E0E393F8F23}" destId="{59A4C173-129C-47D8-85CE-5B52624FC30C}" srcOrd="7" destOrd="0" presId="urn:microsoft.com/office/officeart/2005/8/layout/pyramid2"/>
    <dgm:cxn modelId="{6273FD0A-F6D3-4E2E-8CC7-02F53986521A}" type="presParOf" srcId="{665AB97D-D85F-4372-9D8C-0E0E393F8F23}" destId="{CB654594-B34E-41F9-9ED9-F11B4F9C87D6}" srcOrd="8" destOrd="0" presId="urn:microsoft.com/office/officeart/2005/8/layout/pyramid2"/>
    <dgm:cxn modelId="{D8154C47-8D39-47AE-AC70-5D17C1F79461}" type="presParOf" srcId="{665AB97D-D85F-4372-9D8C-0E0E393F8F23}" destId="{44DE172F-8EDA-46D4-8C09-27CAB417A7E3}" srcOrd="9" destOrd="0" presId="urn:microsoft.com/office/officeart/2005/8/layout/pyramid2"/>
    <dgm:cxn modelId="{E557F554-BF85-4720-99AC-E7124C5FC679}" type="presParOf" srcId="{665AB97D-D85F-4372-9D8C-0E0E393F8F23}" destId="{FB284916-B32C-4F8F-9217-FAF09663E18D}" srcOrd="10" destOrd="0" presId="urn:microsoft.com/office/officeart/2005/8/layout/pyramid2"/>
    <dgm:cxn modelId="{976B3EC2-D874-484A-905E-3372FDA97835}" type="presParOf" srcId="{665AB97D-D85F-4372-9D8C-0E0E393F8F23}" destId="{B7C1F1E8-C78A-49F7-A60D-7B91FE81006C}" srcOrd="11" destOrd="0" presId="urn:microsoft.com/office/officeart/2005/8/layout/pyramid2"/>
    <dgm:cxn modelId="{289F5936-7235-471A-8826-53739749A99B}" type="presParOf" srcId="{665AB97D-D85F-4372-9D8C-0E0E393F8F23}" destId="{4CE6F276-C36D-430D-9AB3-B44B571774D7}" srcOrd="12" destOrd="0" presId="urn:microsoft.com/office/officeart/2005/8/layout/pyramid2"/>
    <dgm:cxn modelId="{11AD3E3C-72A4-4A37-8D9C-AFBA5A56D3F4}" type="presParOf" srcId="{665AB97D-D85F-4372-9D8C-0E0E393F8F23}" destId="{427CFDE1-7758-4A33-A517-6CE6DBC41649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4BA97F-F47A-4D8B-BC08-69B789EA1C9E}" type="doc">
      <dgm:prSet loTypeId="urn:microsoft.com/office/officeart/2005/8/layout/list1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zh-TW" altLang="en-US"/>
        </a:p>
      </dgm:t>
    </dgm:pt>
    <dgm:pt modelId="{6025774D-A671-49AF-8416-AD6320E22E81}">
      <dgm:prSet custT="1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kumimoji="1" lang="zh-TW" altLang="en-US" sz="24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馬斯洛曾先後兩次提出需要層次的理論，歸納起來可分為七個層次，按低級排到高級，呈一個金字塔的階梯：</a:t>
          </a:r>
        </a:p>
      </dgm:t>
    </dgm:pt>
    <dgm:pt modelId="{39F096E1-B150-4470-BB2A-1AD763F121A5}" type="parTrans" cxnId="{83D1E698-B9B9-4AD2-9FEC-DD41C64F44E4}">
      <dgm:prSet/>
      <dgm:spPr/>
      <dgm:t>
        <a:bodyPr/>
        <a:lstStyle/>
        <a:p>
          <a:endParaRPr lang="zh-TW" altLang="en-US"/>
        </a:p>
      </dgm:t>
    </dgm:pt>
    <dgm:pt modelId="{EC8B987A-E8B4-4AF7-84B0-20EE93509708}" type="sibTrans" cxnId="{83D1E698-B9B9-4AD2-9FEC-DD41C64F44E4}">
      <dgm:prSet/>
      <dgm:spPr/>
      <dgm:t>
        <a:bodyPr/>
        <a:lstStyle/>
        <a:p>
          <a:endParaRPr lang="zh-TW" altLang="en-US"/>
        </a:p>
      </dgm:t>
    </dgm:pt>
    <dgm:pt modelId="{49A5EDE9-E7A5-42F1-82F2-18568E943F44}">
      <dgm:prSet custT="1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kumimoji="1" lang="zh-TW" altLang="en-US" sz="24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r>
            <a:rPr kumimoji="1" lang="en-US" altLang="zh-TW" sz="24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kumimoji="1" lang="zh-TW" altLang="en-US" sz="24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需求階梯</a:t>
          </a:r>
          <a:endParaRPr lang="zh-TW" sz="2400" dirty="0">
            <a:solidFill>
              <a:schemeClr val="accent4">
                <a:lumMod val="1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0B125A6-E008-4945-A2A6-E92B8E837483}" type="sibTrans" cxnId="{7BAFBF7E-C4D0-41D5-9791-8DB71EA21596}">
      <dgm:prSet/>
      <dgm:spPr/>
      <dgm:t>
        <a:bodyPr/>
        <a:lstStyle/>
        <a:p>
          <a:endParaRPr lang="zh-TW" altLang="en-US"/>
        </a:p>
      </dgm:t>
    </dgm:pt>
    <dgm:pt modelId="{2461AB64-D902-4CA3-BCC3-FA96230A63AF}" type="parTrans" cxnId="{7BAFBF7E-C4D0-41D5-9791-8DB71EA21596}">
      <dgm:prSet/>
      <dgm:spPr/>
      <dgm:t>
        <a:bodyPr/>
        <a:lstStyle/>
        <a:p>
          <a:endParaRPr lang="zh-TW" altLang="en-US"/>
        </a:p>
      </dgm:t>
    </dgm:pt>
    <dgm:pt modelId="{FCFED945-7F60-4507-9DA0-DB95178F2D55}" type="pres">
      <dgm:prSet presAssocID="{AA4BA97F-F47A-4D8B-BC08-69B789EA1C9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A04890D-EFBB-4708-BF36-5234C3D812C1}" type="pres">
      <dgm:prSet presAssocID="{49A5EDE9-E7A5-42F1-82F2-18568E943F44}" presName="parentLin" presStyleCnt="0"/>
      <dgm:spPr/>
    </dgm:pt>
    <dgm:pt modelId="{839B31CA-A6C9-4DF9-A699-870DED7E195A}" type="pres">
      <dgm:prSet presAssocID="{49A5EDE9-E7A5-42F1-82F2-18568E943F44}" presName="parentLeftMargin" presStyleLbl="node1" presStyleIdx="0" presStyleCnt="1"/>
      <dgm:spPr/>
      <dgm:t>
        <a:bodyPr/>
        <a:lstStyle/>
        <a:p>
          <a:endParaRPr lang="zh-TW" altLang="en-US"/>
        </a:p>
      </dgm:t>
    </dgm:pt>
    <dgm:pt modelId="{4B7DD33D-A0A3-4676-AA77-B9887495DD33}" type="pres">
      <dgm:prSet presAssocID="{49A5EDE9-E7A5-42F1-82F2-18568E943F44}" presName="parentText" presStyleLbl="node1" presStyleIdx="0" presStyleCnt="1" custScaleY="101251" custLinFactNeighborX="-72438" custLinFactNeighborY="-5081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CB0D9D-F5E8-458D-815E-C43B2678B0DD}" type="pres">
      <dgm:prSet presAssocID="{49A5EDE9-E7A5-42F1-82F2-18568E943F44}" presName="negativeSpace" presStyleCnt="0"/>
      <dgm:spPr/>
    </dgm:pt>
    <dgm:pt modelId="{4720A0ED-B3C8-4117-8336-6D170667FF04}" type="pres">
      <dgm:prSet presAssocID="{49A5EDE9-E7A5-42F1-82F2-18568E943F44}" presName="childText" presStyleLbl="conFgAcc1" presStyleIdx="0" presStyleCnt="1" custScaleX="100000" custScaleY="99469" custLinFactNeighborX="-392" custLinFactNeighborY="-757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BAFBF7E-C4D0-41D5-9791-8DB71EA21596}" srcId="{AA4BA97F-F47A-4D8B-BC08-69B789EA1C9E}" destId="{49A5EDE9-E7A5-42F1-82F2-18568E943F44}" srcOrd="0" destOrd="0" parTransId="{2461AB64-D902-4CA3-BCC3-FA96230A63AF}" sibTransId="{00B125A6-E008-4945-A2A6-E92B8E837483}"/>
    <dgm:cxn modelId="{83D1E698-B9B9-4AD2-9FEC-DD41C64F44E4}" srcId="{49A5EDE9-E7A5-42F1-82F2-18568E943F44}" destId="{6025774D-A671-49AF-8416-AD6320E22E81}" srcOrd="0" destOrd="0" parTransId="{39F096E1-B150-4470-BB2A-1AD763F121A5}" sibTransId="{EC8B987A-E8B4-4AF7-84B0-20EE93509708}"/>
    <dgm:cxn modelId="{E5FB7EF9-9910-401A-8FA2-B0C4097252FA}" type="presOf" srcId="{AA4BA97F-F47A-4D8B-BC08-69B789EA1C9E}" destId="{FCFED945-7F60-4507-9DA0-DB95178F2D55}" srcOrd="0" destOrd="0" presId="urn:microsoft.com/office/officeart/2005/8/layout/list1"/>
    <dgm:cxn modelId="{F96E06E8-AC7E-4CCE-8D61-82098F0246E4}" type="presOf" srcId="{6025774D-A671-49AF-8416-AD6320E22E81}" destId="{4720A0ED-B3C8-4117-8336-6D170667FF04}" srcOrd="0" destOrd="0" presId="urn:microsoft.com/office/officeart/2005/8/layout/list1"/>
    <dgm:cxn modelId="{34FA9EF9-2ADB-42FC-A3E8-3AF23913584F}" type="presOf" srcId="{49A5EDE9-E7A5-42F1-82F2-18568E943F44}" destId="{839B31CA-A6C9-4DF9-A699-870DED7E195A}" srcOrd="0" destOrd="0" presId="urn:microsoft.com/office/officeart/2005/8/layout/list1"/>
    <dgm:cxn modelId="{2190E713-BD4D-4705-BCF3-D5C7A922ADDC}" type="presOf" srcId="{49A5EDE9-E7A5-42F1-82F2-18568E943F44}" destId="{4B7DD33D-A0A3-4676-AA77-B9887495DD33}" srcOrd="1" destOrd="0" presId="urn:microsoft.com/office/officeart/2005/8/layout/list1"/>
    <dgm:cxn modelId="{B1D98F07-FCCC-42F7-8811-222F58FA3A8F}" type="presParOf" srcId="{FCFED945-7F60-4507-9DA0-DB95178F2D55}" destId="{FA04890D-EFBB-4708-BF36-5234C3D812C1}" srcOrd="0" destOrd="0" presId="urn:microsoft.com/office/officeart/2005/8/layout/list1"/>
    <dgm:cxn modelId="{DC06F349-92DB-43D1-86FD-55E09D3EA6F7}" type="presParOf" srcId="{FA04890D-EFBB-4708-BF36-5234C3D812C1}" destId="{839B31CA-A6C9-4DF9-A699-870DED7E195A}" srcOrd="0" destOrd="0" presId="urn:microsoft.com/office/officeart/2005/8/layout/list1"/>
    <dgm:cxn modelId="{86BF8B1D-AA17-4647-9F56-1BC8D5156F25}" type="presParOf" srcId="{FA04890D-EFBB-4708-BF36-5234C3D812C1}" destId="{4B7DD33D-A0A3-4676-AA77-B9887495DD33}" srcOrd="1" destOrd="0" presId="urn:microsoft.com/office/officeart/2005/8/layout/list1"/>
    <dgm:cxn modelId="{8A4B85C7-1ACC-48BE-B487-1CDB1266ED6E}" type="presParOf" srcId="{FCFED945-7F60-4507-9DA0-DB95178F2D55}" destId="{BCCB0D9D-F5E8-458D-815E-C43B2678B0DD}" srcOrd="1" destOrd="0" presId="urn:microsoft.com/office/officeart/2005/8/layout/list1"/>
    <dgm:cxn modelId="{6AE5261D-E863-4B00-95A6-08FF52A9128F}" type="presParOf" srcId="{FCFED945-7F60-4507-9DA0-DB95178F2D55}" destId="{4720A0ED-B3C8-4117-8336-6D170667FF0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0F33A6-9418-45FC-B434-F5AB9301EBB0}" type="doc">
      <dgm:prSet loTypeId="urn:microsoft.com/office/officeart/2008/layout/LinedList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zh-TW" altLang="en-US"/>
        </a:p>
      </dgm:t>
    </dgm:pt>
    <dgm:pt modelId="{07E941C5-4E35-4C37-8480-99517AD799DE}">
      <dgm:prSet custT="1"/>
      <dgm:spPr/>
      <dgm:t>
        <a:bodyPr anchor="ctr"/>
        <a:lstStyle/>
        <a:p>
          <a:pPr rtl="0"/>
          <a:r>
            <a:rPr kumimoji="1" lang="en-US" sz="2400" dirty="0" smtClean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kumimoji="1" lang="zh-TW" sz="2400" dirty="0" smtClean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馬斯洛把前四種歸為</a:t>
          </a:r>
          <a:r>
            <a:rPr kumimoji="1" lang="zh-TW" sz="2400" b="1" dirty="0" smtClean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基本需要</a:t>
          </a:r>
          <a:r>
            <a:rPr kumimoji="1" lang="zh-TW" sz="2400" dirty="0" smtClean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（因缺乏而產生的需要）把後三種歸為</a:t>
          </a:r>
          <a:r>
            <a:rPr kumimoji="1" lang="zh-TW" sz="2400" b="1" dirty="0" smtClean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發展需要</a:t>
          </a:r>
          <a:r>
            <a:rPr kumimoji="1" lang="zh-TW" sz="2400" dirty="0" smtClean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（存在的價值或後需要）。</a:t>
          </a:r>
          <a:endParaRPr lang="zh-TW" sz="2400" dirty="0">
            <a:solidFill>
              <a:schemeClr val="accent5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168B5C9-82B5-4F5F-8E71-19FB71A789BC}" type="parTrans" cxnId="{FF017766-85D4-4AF2-A3C0-BA1B2E0AE2F7}">
      <dgm:prSet/>
      <dgm:spPr/>
      <dgm:t>
        <a:bodyPr/>
        <a:lstStyle/>
        <a:p>
          <a:endParaRPr lang="zh-TW" altLang="en-US"/>
        </a:p>
      </dgm:t>
    </dgm:pt>
    <dgm:pt modelId="{7D4ED777-C978-45BF-9B58-B7AAC4B13DA7}" type="sibTrans" cxnId="{FF017766-85D4-4AF2-A3C0-BA1B2E0AE2F7}">
      <dgm:prSet/>
      <dgm:spPr/>
      <dgm:t>
        <a:bodyPr/>
        <a:lstStyle/>
        <a:p>
          <a:endParaRPr lang="zh-TW" altLang="en-US"/>
        </a:p>
      </dgm:t>
    </dgm:pt>
    <dgm:pt modelId="{EAF9AD63-1C5B-4509-8667-D74252EABC50}">
      <dgm:prSet custT="1"/>
      <dgm:spPr/>
      <dgm:t>
        <a:bodyPr anchor="ctr"/>
        <a:lstStyle/>
        <a:p>
          <a:pPr rtl="0"/>
          <a:r>
            <a:rPr kumimoji="1" lang="zh-TW" alt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需要層次說明了人同時具備了與動物相似的缺乏性本能需要，以及人類特有的成長性自我實現需要。亦可以說人生的發展必須由基層需要的逐步滿足而來。</a:t>
          </a:r>
          <a:endParaRPr lang="zh-TW" altLang="en-US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61EE9BD-DC70-4C0C-B070-1E3FFE62A2A6}" type="parTrans" cxnId="{35C67284-7619-4208-ABB1-3E31CE0ECF6A}">
      <dgm:prSet/>
      <dgm:spPr/>
      <dgm:t>
        <a:bodyPr/>
        <a:lstStyle/>
        <a:p>
          <a:endParaRPr lang="zh-TW" altLang="en-US"/>
        </a:p>
      </dgm:t>
    </dgm:pt>
    <dgm:pt modelId="{25B854B4-4FD9-47FA-B5C6-903F144C97F4}" type="sibTrans" cxnId="{35C67284-7619-4208-ABB1-3E31CE0ECF6A}">
      <dgm:prSet/>
      <dgm:spPr/>
      <dgm:t>
        <a:bodyPr/>
        <a:lstStyle/>
        <a:p>
          <a:endParaRPr lang="zh-TW" altLang="en-US"/>
        </a:p>
      </dgm:t>
    </dgm:pt>
    <dgm:pt modelId="{37EAA38D-253C-4A58-AB00-C5F11BAE274B}">
      <dgm:prSet custT="1"/>
      <dgm:spPr/>
      <dgm:t>
        <a:bodyPr anchor="ctr"/>
        <a:lstStyle/>
        <a:p>
          <a:pPr rtl="0"/>
          <a:r>
            <a:rPr kumimoji="1" lang="zh-TW" alt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待基礎需要滿足之後，自我實現的獨特天賦需求就應成為我們成長的最高目標。理論上，自我實現需要的出現應是必然性的、是全面性的，但因有選擇因素的存在，其達成又變得似是偶然性、是部分性的。其為何受到阻滯，馬氏亦提出了關鍵的看法。</a:t>
          </a:r>
          <a:endParaRPr lang="zh-TW" altLang="en-US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B36CBFF-B0BC-40F1-9613-BDF8D4A55692}" type="parTrans" cxnId="{A92DBF32-327C-4249-A8B2-63A4F2826DCD}">
      <dgm:prSet/>
      <dgm:spPr/>
      <dgm:t>
        <a:bodyPr/>
        <a:lstStyle/>
        <a:p>
          <a:endParaRPr lang="zh-TW" altLang="en-US"/>
        </a:p>
      </dgm:t>
    </dgm:pt>
    <dgm:pt modelId="{4AA9ECEB-2941-426E-83C5-06DF22FED5F8}" type="sibTrans" cxnId="{A92DBF32-327C-4249-A8B2-63A4F2826DCD}">
      <dgm:prSet/>
      <dgm:spPr/>
      <dgm:t>
        <a:bodyPr/>
        <a:lstStyle/>
        <a:p>
          <a:endParaRPr lang="zh-TW" altLang="en-US"/>
        </a:p>
      </dgm:t>
    </dgm:pt>
    <dgm:pt modelId="{CAC84D29-87B7-449E-9449-A4DEFB6A91F2}" type="pres">
      <dgm:prSet presAssocID="{350F33A6-9418-45FC-B434-F5AB9301EB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71B2E5EC-76C1-4352-AC00-E019E47E7D08}" type="pres">
      <dgm:prSet presAssocID="{07E941C5-4E35-4C37-8480-99517AD799DE}" presName="thickLine" presStyleLbl="alignNode1" presStyleIdx="0" presStyleCnt="3"/>
      <dgm:spPr/>
    </dgm:pt>
    <dgm:pt modelId="{FFF07E8E-61B9-4158-84B4-0BAA5A009130}" type="pres">
      <dgm:prSet presAssocID="{07E941C5-4E35-4C37-8480-99517AD799DE}" presName="horz1" presStyleCnt="0"/>
      <dgm:spPr/>
    </dgm:pt>
    <dgm:pt modelId="{A3B60922-4701-4B2A-A3BD-C406BEB675DE}" type="pres">
      <dgm:prSet presAssocID="{07E941C5-4E35-4C37-8480-99517AD799DE}" presName="tx1" presStyleLbl="revTx" presStyleIdx="0" presStyleCnt="3"/>
      <dgm:spPr/>
      <dgm:t>
        <a:bodyPr/>
        <a:lstStyle/>
        <a:p>
          <a:endParaRPr lang="zh-TW" altLang="en-US"/>
        </a:p>
      </dgm:t>
    </dgm:pt>
    <dgm:pt modelId="{84401F5E-AEB7-49F3-A225-379DE7BDE4B5}" type="pres">
      <dgm:prSet presAssocID="{07E941C5-4E35-4C37-8480-99517AD799DE}" presName="vert1" presStyleCnt="0"/>
      <dgm:spPr/>
    </dgm:pt>
    <dgm:pt modelId="{D7FA4372-F955-4312-9D36-80843215D47C}" type="pres">
      <dgm:prSet presAssocID="{EAF9AD63-1C5B-4509-8667-D74252EABC50}" presName="thickLine" presStyleLbl="alignNode1" presStyleIdx="1" presStyleCnt="3"/>
      <dgm:spPr/>
    </dgm:pt>
    <dgm:pt modelId="{AF1D5DFD-A18C-4E8A-B31C-19250E7F63A2}" type="pres">
      <dgm:prSet presAssocID="{EAF9AD63-1C5B-4509-8667-D74252EABC50}" presName="horz1" presStyleCnt="0"/>
      <dgm:spPr/>
    </dgm:pt>
    <dgm:pt modelId="{6D1BB8B5-02DE-48FC-850D-D613852F1B38}" type="pres">
      <dgm:prSet presAssocID="{EAF9AD63-1C5B-4509-8667-D74252EABC50}" presName="tx1" presStyleLbl="revTx" presStyleIdx="1" presStyleCnt="3"/>
      <dgm:spPr/>
      <dgm:t>
        <a:bodyPr/>
        <a:lstStyle/>
        <a:p>
          <a:endParaRPr lang="zh-TW" altLang="en-US"/>
        </a:p>
      </dgm:t>
    </dgm:pt>
    <dgm:pt modelId="{0AE9DD64-94BF-435A-BCA8-19B39AF44278}" type="pres">
      <dgm:prSet presAssocID="{EAF9AD63-1C5B-4509-8667-D74252EABC50}" presName="vert1" presStyleCnt="0"/>
      <dgm:spPr/>
    </dgm:pt>
    <dgm:pt modelId="{71B9AE17-43FE-4936-A9EC-98BCB1BA7057}" type="pres">
      <dgm:prSet presAssocID="{37EAA38D-253C-4A58-AB00-C5F11BAE274B}" presName="thickLine" presStyleLbl="alignNode1" presStyleIdx="2" presStyleCnt="3"/>
      <dgm:spPr/>
    </dgm:pt>
    <dgm:pt modelId="{BC0391A3-A4C6-4595-8B46-AF35E76E3A4C}" type="pres">
      <dgm:prSet presAssocID="{37EAA38D-253C-4A58-AB00-C5F11BAE274B}" presName="horz1" presStyleCnt="0"/>
      <dgm:spPr/>
    </dgm:pt>
    <dgm:pt modelId="{D68C2046-9468-4F22-8875-F56F28F451AE}" type="pres">
      <dgm:prSet presAssocID="{37EAA38D-253C-4A58-AB00-C5F11BAE274B}" presName="tx1" presStyleLbl="revTx" presStyleIdx="2" presStyleCnt="3"/>
      <dgm:spPr/>
      <dgm:t>
        <a:bodyPr/>
        <a:lstStyle/>
        <a:p>
          <a:endParaRPr lang="zh-TW" altLang="en-US"/>
        </a:p>
      </dgm:t>
    </dgm:pt>
    <dgm:pt modelId="{F7023A50-1BEC-4FFC-91B9-610AA2663DA2}" type="pres">
      <dgm:prSet presAssocID="{37EAA38D-253C-4A58-AB00-C5F11BAE274B}" presName="vert1" presStyleCnt="0"/>
      <dgm:spPr/>
    </dgm:pt>
  </dgm:ptLst>
  <dgm:cxnLst>
    <dgm:cxn modelId="{A92DBF32-327C-4249-A8B2-63A4F2826DCD}" srcId="{350F33A6-9418-45FC-B434-F5AB9301EBB0}" destId="{37EAA38D-253C-4A58-AB00-C5F11BAE274B}" srcOrd="2" destOrd="0" parTransId="{6B36CBFF-B0BC-40F1-9613-BDF8D4A55692}" sibTransId="{4AA9ECEB-2941-426E-83C5-06DF22FED5F8}"/>
    <dgm:cxn modelId="{0D0DA629-8352-48AA-A7E6-C77BD4219F0C}" type="presOf" srcId="{07E941C5-4E35-4C37-8480-99517AD799DE}" destId="{A3B60922-4701-4B2A-A3BD-C406BEB675DE}" srcOrd="0" destOrd="0" presId="urn:microsoft.com/office/officeart/2008/layout/LinedList"/>
    <dgm:cxn modelId="{45A2F8E5-EBF7-4949-9D18-33BECFEA97AC}" type="presOf" srcId="{EAF9AD63-1C5B-4509-8667-D74252EABC50}" destId="{6D1BB8B5-02DE-48FC-850D-D613852F1B38}" srcOrd="0" destOrd="0" presId="urn:microsoft.com/office/officeart/2008/layout/LinedList"/>
    <dgm:cxn modelId="{A775DEF8-C1DE-4E45-8E50-FFC2DA550FD8}" type="presOf" srcId="{37EAA38D-253C-4A58-AB00-C5F11BAE274B}" destId="{D68C2046-9468-4F22-8875-F56F28F451AE}" srcOrd="0" destOrd="0" presId="urn:microsoft.com/office/officeart/2008/layout/LinedList"/>
    <dgm:cxn modelId="{35C67284-7619-4208-ABB1-3E31CE0ECF6A}" srcId="{350F33A6-9418-45FC-B434-F5AB9301EBB0}" destId="{EAF9AD63-1C5B-4509-8667-D74252EABC50}" srcOrd="1" destOrd="0" parTransId="{361EE9BD-DC70-4C0C-B070-1E3FFE62A2A6}" sibTransId="{25B854B4-4FD9-47FA-B5C6-903F144C97F4}"/>
    <dgm:cxn modelId="{FF017766-85D4-4AF2-A3C0-BA1B2E0AE2F7}" srcId="{350F33A6-9418-45FC-B434-F5AB9301EBB0}" destId="{07E941C5-4E35-4C37-8480-99517AD799DE}" srcOrd="0" destOrd="0" parTransId="{A168B5C9-82B5-4F5F-8E71-19FB71A789BC}" sibTransId="{7D4ED777-C978-45BF-9B58-B7AAC4B13DA7}"/>
    <dgm:cxn modelId="{D5AA16C6-413B-4F83-A2F8-172053165421}" type="presOf" srcId="{350F33A6-9418-45FC-B434-F5AB9301EBB0}" destId="{CAC84D29-87B7-449E-9449-A4DEFB6A91F2}" srcOrd="0" destOrd="0" presId="urn:microsoft.com/office/officeart/2008/layout/LinedList"/>
    <dgm:cxn modelId="{A2575736-CC03-43CD-ACE5-E7C25DDD16DF}" type="presParOf" srcId="{CAC84D29-87B7-449E-9449-A4DEFB6A91F2}" destId="{71B2E5EC-76C1-4352-AC00-E019E47E7D08}" srcOrd="0" destOrd="0" presId="urn:microsoft.com/office/officeart/2008/layout/LinedList"/>
    <dgm:cxn modelId="{D2FC4351-7784-4DA0-8D0E-50F1F4200D01}" type="presParOf" srcId="{CAC84D29-87B7-449E-9449-A4DEFB6A91F2}" destId="{FFF07E8E-61B9-4158-84B4-0BAA5A009130}" srcOrd="1" destOrd="0" presId="urn:microsoft.com/office/officeart/2008/layout/LinedList"/>
    <dgm:cxn modelId="{5BE1FA91-59D5-4796-AA6B-9E9838591867}" type="presParOf" srcId="{FFF07E8E-61B9-4158-84B4-0BAA5A009130}" destId="{A3B60922-4701-4B2A-A3BD-C406BEB675DE}" srcOrd="0" destOrd="0" presId="urn:microsoft.com/office/officeart/2008/layout/LinedList"/>
    <dgm:cxn modelId="{46E81831-BA84-45B1-AADF-260BDC2AA623}" type="presParOf" srcId="{FFF07E8E-61B9-4158-84B4-0BAA5A009130}" destId="{84401F5E-AEB7-49F3-A225-379DE7BDE4B5}" srcOrd="1" destOrd="0" presId="urn:microsoft.com/office/officeart/2008/layout/LinedList"/>
    <dgm:cxn modelId="{689FE9C7-3978-4A9A-AA23-36AD92634D59}" type="presParOf" srcId="{CAC84D29-87B7-449E-9449-A4DEFB6A91F2}" destId="{D7FA4372-F955-4312-9D36-80843215D47C}" srcOrd="2" destOrd="0" presId="urn:microsoft.com/office/officeart/2008/layout/LinedList"/>
    <dgm:cxn modelId="{0DE02EBF-B32A-41A1-9B6E-D1D3AD73F53D}" type="presParOf" srcId="{CAC84D29-87B7-449E-9449-A4DEFB6A91F2}" destId="{AF1D5DFD-A18C-4E8A-B31C-19250E7F63A2}" srcOrd="3" destOrd="0" presId="urn:microsoft.com/office/officeart/2008/layout/LinedList"/>
    <dgm:cxn modelId="{68AEA7A9-7683-4AA2-8EC1-FE2A4CA467DB}" type="presParOf" srcId="{AF1D5DFD-A18C-4E8A-B31C-19250E7F63A2}" destId="{6D1BB8B5-02DE-48FC-850D-D613852F1B38}" srcOrd="0" destOrd="0" presId="urn:microsoft.com/office/officeart/2008/layout/LinedList"/>
    <dgm:cxn modelId="{643F2789-B69E-4123-898C-85114B727446}" type="presParOf" srcId="{AF1D5DFD-A18C-4E8A-B31C-19250E7F63A2}" destId="{0AE9DD64-94BF-435A-BCA8-19B39AF44278}" srcOrd="1" destOrd="0" presId="urn:microsoft.com/office/officeart/2008/layout/LinedList"/>
    <dgm:cxn modelId="{A903064D-F8A0-4F30-93FC-571B2762517A}" type="presParOf" srcId="{CAC84D29-87B7-449E-9449-A4DEFB6A91F2}" destId="{71B9AE17-43FE-4936-A9EC-98BCB1BA7057}" srcOrd="4" destOrd="0" presId="urn:microsoft.com/office/officeart/2008/layout/LinedList"/>
    <dgm:cxn modelId="{928E7C7E-F32E-4974-A140-98086801735C}" type="presParOf" srcId="{CAC84D29-87B7-449E-9449-A4DEFB6A91F2}" destId="{BC0391A3-A4C6-4595-8B46-AF35E76E3A4C}" srcOrd="5" destOrd="0" presId="urn:microsoft.com/office/officeart/2008/layout/LinedList"/>
    <dgm:cxn modelId="{4B48C659-3974-4AE3-A16D-D65FF2DA7BDC}" type="presParOf" srcId="{BC0391A3-A4C6-4595-8B46-AF35E76E3A4C}" destId="{D68C2046-9468-4F22-8875-F56F28F451AE}" srcOrd="0" destOrd="0" presId="urn:microsoft.com/office/officeart/2008/layout/LinedList"/>
    <dgm:cxn modelId="{192ED844-8579-4F5B-A2CE-23AC03797048}" type="presParOf" srcId="{BC0391A3-A4C6-4595-8B46-AF35E76E3A4C}" destId="{F7023A50-1BEC-4FFC-91B9-610AA2663D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ECFB20-984E-4D9C-B3F7-8BCFD06AA9CD}" type="doc">
      <dgm:prSet loTypeId="urn:microsoft.com/office/officeart/2005/8/layout/vList2" loCatId="list" qsTypeId="urn:microsoft.com/office/officeart/2005/8/quickstyle/3d4" qsCatId="3D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1AA8E010-CAC7-4B40-8528-8A63BB12BAED}">
      <dgm:prSet custT="1"/>
      <dgm:spPr/>
      <dgm:t>
        <a:bodyPr/>
        <a:lstStyle/>
        <a:p>
          <a:pPr rtl="0"/>
          <a:r>
            <a:rPr kumimoji="1" lang="en-US" sz="28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kumimoji="1" lang="zh-TW" sz="28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教育的目的，在於輔導需求動機的成長至自我實現。教師首先必須了解學生的基本需要層次是否滿足。</a:t>
          </a:r>
          <a:endParaRPr lang="zh-TW" sz="28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7BF8F46-9179-4AD8-AFE1-D8057D2C6B6E}" type="parTrans" cxnId="{3F84CC1E-C23E-43F5-9777-A1F95FAA31F4}">
      <dgm:prSet/>
      <dgm:spPr/>
      <dgm:t>
        <a:bodyPr/>
        <a:lstStyle/>
        <a:p>
          <a:endParaRPr lang="zh-TW" altLang="en-US"/>
        </a:p>
      </dgm:t>
    </dgm:pt>
    <dgm:pt modelId="{E1816767-4693-447E-97A3-1D3BB32778FD}" type="sibTrans" cxnId="{3F84CC1E-C23E-43F5-9777-A1F95FAA31F4}">
      <dgm:prSet/>
      <dgm:spPr/>
      <dgm:t>
        <a:bodyPr/>
        <a:lstStyle/>
        <a:p>
          <a:endParaRPr lang="zh-TW" altLang="en-US"/>
        </a:p>
      </dgm:t>
    </dgm:pt>
    <dgm:pt modelId="{DAFDA12F-19BD-42B6-B722-5ADAFC03D470}">
      <dgm:prSet custT="1"/>
      <dgm:spPr/>
      <dgm:t>
        <a:bodyPr anchor="ctr"/>
        <a:lstStyle/>
        <a:p>
          <a:pPr rtl="0"/>
          <a:r>
            <a:rPr kumimoji="1" lang="zh-TW" alt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具體而言，生理方面關係到學生的營養及體格是否合乎標準；安全方面關係到學生家庭是否和諧、校園設備是否容易發生危險；愛和歸屬方面關係到是否教師與學生之間交流順暢；尊重方面關係到教師是否已留意到學生的特殊背景和個別差異。</a:t>
          </a:r>
          <a:endParaRPr lang="zh-TW" altLang="en-US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CEF1130-E846-4715-823B-0C4F3C14F83C}" type="parTrans" cxnId="{386F3291-528F-43F4-B89B-4F6282DC6E12}">
      <dgm:prSet/>
      <dgm:spPr/>
      <dgm:t>
        <a:bodyPr/>
        <a:lstStyle/>
        <a:p>
          <a:endParaRPr lang="zh-TW" altLang="en-US"/>
        </a:p>
      </dgm:t>
    </dgm:pt>
    <dgm:pt modelId="{32AF69E1-201B-4196-9551-1BD245129C41}" type="sibTrans" cxnId="{386F3291-528F-43F4-B89B-4F6282DC6E12}">
      <dgm:prSet/>
      <dgm:spPr/>
      <dgm:t>
        <a:bodyPr/>
        <a:lstStyle/>
        <a:p>
          <a:endParaRPr lang="zh-TW" altLang="en-US"/>
        </a:p>
      </dgm:t>
    </dgm:pt>
    <dgm:pt modelId="{42E4BF9D-079A-4B6C-B8CF-41C377804CC3}">
      <dgm:prSet custT="1"/>
      <dgm:spPr/>
      <dgm:t>
        <a:bodyPr anchor="ctr"/>
        <a:lstStyle/>
        <a:p>
          <a:pPr rtl="0"/>
          <a:r>
            <a:rPr kumimoji="1" lang="zh-TW" altLang="en-US" sz="24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在確定基本需要已經適當滿足之後，學生始有發展自我實現需求的可能，才能在學習上發展其潛能。</a:t>
          </a:r>
          <a:endParaRPr lang="zh-TW" altLang="en-US" sz="24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88A3AC2-6533-4376-9D44-68B353E7E1D9}" type="parTrans" cxnId="{9A344C27-2FCD-40F1-9E8D-2CF6B4005309}">
      <dgm:prSet/>
      <dgm:spPr/>
      <dgm:t>
        <a:bodyPr/>
        <a:lstStyle/>
        <a:p>
          <a:endParaRPr lang="zh-TW" altLang="en-US"/>
        </a:p>
      </dgm:t>
    </dgm:pt>
    <dgm:pt modelId="{5D3AA274-94C9-4506-A51D-2D94A0DB22DB}" type="sibTrans" cxnId="{9A344C27-2FCD-40F1-9E8D-2CF6B4005309}">
      <dgm:prSet/>
      <dgm:spPr/>
      <dgm:t>
        <a:bodyPr/>
        <a:lstStyle/>
        <a:p>
          <a:endParaRPr lang="zh-TW" altLang="en-US"/>
        </a:p>
      </dgm:t>
    </dgm:pt>
    <dgm:pt modelId="{E2409FD7-B5E3-4671-9C0A-9764FAF68873}" type="pres">
      <dgm:prSet presAssocID="{5FECFB20-984E-4D9C-B3F7-8BCFD06AA9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36EB058-234B-4F85-B225-7675E91CE1BF}" type="pres">
      <dgm:prSet presAssocID="{1AA8E010-CAC7-4B40-8528-8A63BB12BAED}" presName="parentText" presStyleLbl="node1" presStyleIdx="0" presStyleCnt="1" custScaleY="87035" custLinFactNeighborY="-7668">
        <dgm:presLayoutVars>
          <dgm:chMax val="0"/>
          <dgm:bulletEnabled val="1"/>
        </dgm:presLayoutVars>
      </dgm:prSet>
      <dgm:spPr>
        <a:prstGeom prst="foldedCorner">
          <a:avLst/>
        </a:prstGeom>
      </dgm:spPr>
      <dgm:t>
        <a:bodyPr/>
        <a:lstStyle/>
        <a:p>
          <a:endParaRPr lang="zh-TW" altLang="en-US"/>
        </a:p>
      </dgm:t>
    </dgm:pt>
    <dgm:pt modelId="{581B100C-181D-47B4-AA9A-D712702253E2}" type="pres">
      <dgm:prSet presAssocID="{1AA8E010-CAC7-4B40-8528-8A63BB12BAED}" presName="childText" presStyleLbl="revTx" presStyleIdx="0" presStyleCnt="1" custScaleY="1099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86F3291-528F-43F4-B89B-4F6282DC6E12}" srcId="{1AA8E010-CAC7-4B40-8528-8A63BB12BAED}" destId="{DAFDA12F-19BD-42B6-B722-5ADAFC03D470}" srcOrd="0" destOrd="0" parTransId="{8CEF1130-E846-4715-823B-0C4F3C14F83C}" sibTransId="{32AF69E1-201B-4196-9551-1BD245129C41}"/>
    <dgm:cxn modelId="{F2E1CBB7-E1B9-407C-A322-B24B093C2D86}" type="presOf" srcId="{42E4BF9D-079A-4B6C-B8CF-41C377804CC3}" destId="{581B100C-181D-47B4-AA9A-D712702253E2}" srcOrd="0" destOrd="1" presId="urn:microsoft.com/office/officeart/2005/8/layout/vList2"/>
    <dgm:cxn modelId="{3F84CC1E-C23E-43F5-9777-A1F95FAA31F4}" srcId="{5FECFB20-984E-4D9C-B3F7-8BCFD06AA9CD}" destId="{1AA8E010-CAC7-4B40-8528-8A63BB12BAED}" srcOrd="0" destOrd="0" parTransId="{17BF8F46-9179-4AD8-AFE1-D8057D2C6B6E}" sibTransId="{E1816767-4693-447E-97A3-1D3BB32778FD}"/>
    <dgm:cxn modelId="{B7994072-1221-4E32-9238-F4FACE462B1B}" type="presOf" srcId="{1AA8E010-CAC7-4B40-8528-8A63BB12BAED}" destId="{536EB058-234B-4F85-B225-7675E91CE1BF}" srcOrd="0" destOrd="0" presId="urn:microsoft.com/office/officeart/2005/8/layout/vList2"/>
    <dgm:cxn modelId="{12B6F01C-5094-4099-8A8D-910A4103C324}" type="presOf" srcId="{DAFDA12F-19BD-42B6-B722-5ADAFC03D470}" destId="{581B100C-181D-47B4-AA9A-D712702253E2}" srcOrd="0" destOrd="0" presId="urn:microsoft.com/office/officeart/2005/8/layout/vList2"/>
    <dgm:cxn modelId="{9A344C27-2FCD-40F1-9E8D-2CF6B4005309}" srcId="{1AA8E010-CAC7-4B40-8528-8A63BB12BAED}" destId="{42E4BF9D-079A-4B6C-B8CF-41C377804CC3}" srcOrd="1" destOrd="0" parTransId="{E88A3AC2-6533-4376-9D44-68B353E7E1D9}" sibTransId="{5D3AA274-94C9-4506-A51D-2D94A0DB22DB}"/>
    <dgm:cxn modelId="{994997A0-5F3D-4527-96CD-3D0EA351BBA5}" type="presOf" srcId="{5FECFB20-984E-4D9C-B3F7-8BCFD06AA9CD}" destId="{E2409FD7-B5E3-4671-9C0A-9764FAF68873}" srcOrd="0" destOrd="0" presId="urn:microsoft.com/office/officeart/2005/8/layout/vList2"/>
    <dgm:cxn modelId="{9BDE72A8-B671-43F3-89A5-7B7161942705}" type="presParOf" srcId="{E2409FD7-B5E3-4671-9C0A-9764FAF68873}" destId="{536EB058-234B-4F85-B225-7675E91CE1BF}" srcOrd="0" destOrd="0" presId="urn:microsoft.com/office/officeart/2005/8/layout/vList2"/>
    <dgm:cxn modelId="{58670D8D-1B62-4DB3-AC16-F752630DE4EE}" type="presParOf" srcId="{E2409FD7-B5E3-4671-9C0A-9764FAF68873}" destId="{581B100C-181D-47B4-AA9A-D712702253E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ECFB20-984E-4D9C-B3F7-8BCFD06AA9CD}" type="doc">
      <dgm:prSet loTypeId="urn:microsoft.com/office/officeart/2005/8/layout/list1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1AA8E010-CAC7-4B40-8528-8A63BB12BAED}">
      <dgm:prSet custT="1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kumimoji="1" lang="en-US" altLang="zh-TW" sz="28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kumimoji="1" lang="zh-TW" altLang="en-US" sz="28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人本主義學者認為學生的學習動機，應來自</a:t>
          </a:r>
          <a:r>
            <a:rPr kumimoji="1" lang="zh-TW" altLang="en-US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內心的興趣</a:t>
          </a:r>
          <a:r>
            <a:rPr kumimoji="1" lang="zh-TW" altLang="en-US" sz="28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lang="zh-TW" sz="28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7BF8F46-9179-4AD8-AFE1-D8057D2C6B6E}" type="parTrans" cxnId="{3F84CC1E-C23E-43F5-9777-A1F95FAA31F4}">
      <dgm:prSet/>
      <dgm:spPr/>
      <dgm:t>
        <a:bodyPr/>
        <a:lstStyle/>
        <a:p>
          <a:endParaRPr lang="zh-TW" altLang="en-US"/>
        </a:p>
      </dgm:t>
    </dgm:pt>
    <dgm:pt modelId="{E1816767-4693-447E-97A3-1D3BB32778FD}" type="sibTrans" cxnId="{3F84CC1E-C23E-43F5-9777-A1F95FAA31F4}">
      <dgm:prSet/>
      <dgm:spPr/>
      <dgm:t>
        <a:bodyPr/>
        <a:lstStyle/>
        <a:p>
          <a:endParaRPr lang="zh-TW" altLang="en-US"/>
        </a:p>
      </dgm:t>
    </dgm:pt>
    <dgm:pt modelId="{199E04A5-51B6-4A18-9507-AC5604AF9BAA}">
      <dgm:prSet custT="1"/>
      <dgm:spPr/>
      <dgm:t>
        <a:bodyPr/>
        <a:lstStyle/>
        <a:p>
          <a:r>
            <a:rPr kumimoji="1" lang="zh-TW" altLang="en-US" sz="28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要培養其自發性的求知精神，使學生由知識學習中，同時更加了解自己，悅納自己及環境，從自在學習的教化成就中，體驗可能的高峰經驗，規劃出人生追求的美好境界</a:t>
          </a:r>
          <a:r>
            <a:rPr kumimoji="1" lang="zh-TW" altLang="en-US" sz="28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kumimoji="1" lang="zh-TW" altLang="en-US" sz="2800" dirty="0" smtClean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8559F87-48DC-46EC-9DFF-22CD7A3CBB26}" type="parTrans" cxnId="{FBBC51FF-A817-4474-B092-1966D416B9A2}">
      <dgm:prSet/>
      <dgm:spPr/>
      <dgm:t>
        <a:bodyPr/>
        <a:lstStyle/>
        <a:p>
          <a:endParaRPr lang="zh-TW" altLang="en-US"/>
        </a:p>
      </dgm:t>
    </dgm:pt>
    <dgm:pt modelId="{BE970CE8-27D8-47BE-A32F-0B8C69D6B27D}" type="sibTrans" cxnId="{FBBC51FF-A817-4474-B092-1966D416B9A2}">
      <dgm:prSet/>
      <dgm:spPr/>
      <dgm:t>
        <a:bodyPr/>
        <a:lstStyle/>
        <a:p>
          <a:endParaRPr lang="zh-TW" altLang="en-US"/>
        </a:p>
      </dgm:t>
    </dgm:pt>
    <dgm:pt modelId="{48B50BC4-3010-4337-B2C4-6FB2A2F60DBF}">
      <dgm:prSet custT="1"/>
      <dgm:spPr/>
      <dgm:t>
        <a:bodyPr/>
        <a:lstStyle/>
        <a:p>
          <a:r>
            <a:rPr kumimoji="1" lang="zh-TW" altLang="en-US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適當</a:t>
          </a:r>
          <a:r>
            <a:rPr kumimoji="1" lang="zh-TW" altLang="en-US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的教育可使兒童心智成長</a:t>
          </a:r>
          <a:r>
            <a:rPr kumimoji="1" lang="zh-TW" altLang="en-US" sz="28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，不適當的教育反到會斲喪兒童心靈上的生機，教育的責任何其重大。</a:t>
          </a:r>
        </a:p>
      </dgm:t>
    </dgm:pt>
    <dgm:pt modelId="{889527E5-669E-448D-85F9-1D27A3543835}" type="parTrans" cxnId="{0B8501EC-8814-4552-A6BF-C8454DC0F4A8}">
      <dgm:prSet/>
      <dgm:spPr/>
    </dgm:pt>
    <dgm:pt modelId="{22938F05-6DB5-4E87-B8E5-A18187FF4DFE}" type="sibTrans" cxnId="{0B8501EC-8814-4552-A6BF-C8454DC0F4A8}">
      <dgm:prSet/>
      <dgm:spPr/>
    </dgm:pt>
    <dgm:pt modelId="{B39ADD09-6293-4465-8395-79F8E6E6D2E7}" type="pres">
      <dgm:prSet presAssocID="{5FECFB20-984E-4D9C-B3F7-8BCFD06AA9C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7EE38F9-ED37-49E7-9F80-CA85550A0D37}" type="pres">
      <dgm:prSet presAssocID="{1AA8E010-CAC7-4B40-8528-8A63BB12BAED}" presName="parentLin" presStyleCnt="0"/>
      <dgm:spPr/>
    </dgm:pt>
    <dgm:pt modelId="{27F1149C-0888-4E9C-B762-A0D056618E4B}" type="pres">
      <dgm:prSet presAssocID="{1AA8E010-CAC7-4B40-8528-8A63BB12BAED}" presName="parentLeftMargin" presStyleLbl="node1" presStyleIdx="0" presStyleCnt="1"/>
      <dgm:spPr/>
      <dgm:t>
        <a:bodyPr/>
        <a:lstStyle/>
        <a:p>
          <a:endParaRPr lang="zh-TW" altLang="en-US"/>
        </a:p>
      </dgm:t>
    </dgm:pt>
    <dgm:pt modelId="{0106E949-446A-4C0A-9716-6B33B0CE49BD}" type="pres">
      <dgm:prSet presAssocID="{1AA8E010-CAC7-4B40-8528-8A63BB12BAED}" presName="parentText" presStyleLbl="node1" presStyleIdx="0" presStyleCnt="1" custScaleX="127416" custLinFactNeighborX="-8090" custLinFactNeighborY="-554">
        <dgm:presLayoutVars>
          <dgm:chMax val="0"/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zh-TW" altLang="en-US"/>
        </a:p>
      </dgm:t>
    </dgm:pt>
    <dgm:pt modelId="{D8BA9003-D912-4652-8B5F-F5DA6C4F8AB9}" type="pres">
      <dgm:prSet presAssocID="{1AA8E010-CAC7-4B40-8528-8A63BB12BAED}" presName="negativeSpace" presStyleCnt="0"/>
      <dgm:spPr/>
    </dgm:pt>
    <dgm:pt modelId="{8A83616B-D5EF-4FE4-8119-4F7C1721D04A}" type="pres">
      <dgm:prSet presAssocID="{1AA8E010-CAC7-4B40-8528-8A63BB12BAE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BBC51FF-A817-4474-B092-1966D416B9A2}" srcId="{1AA8E010-CAC7-4B40-8528-8A63BB12BAED}" destId="{199E04A5-51B6-4A18-9507-AC5604AF9BAA}" srcOrd="0" destOrd="0" parTransId="{E8559F87-48DC-46EC-9DFF-22CD7A3CBB26}" sibTransId="{BE970CE8-27D8-47BE-A32F-0B8C69D6B27D}"/>
    <dgm:cxn modelId="{3F84CC1E-C23E-43F5-9777-A1F95FAA31F4}" srcId="{5FECFB20-984E-4D9C-B3F7-8BCFD06AA9CD}" destId="{1AA8E010-CAC7-4B40-8528-8A63BB12BAED}" srcOrd="0" destOrd="0" parTransId="{17BF8F46-9179-4AD8-AFE1-D8057D2C6B6E}" sibTransId="{E1816767-4693-447E-97A3-1D3BB32778FD}"/>
    <dgm:cxn modelId="{ACC761FD-CCFF-42E7-B112-5517FE9DECA7}" type="presOf" srcId="{1AA8E010-CAC7-4B40-8528-8A63BB12BAED}" destId="{27F1149C-0888-4E9C-B762-A0D056618E4B}" srcOrd="0" destOrd="0" presId="urn:microsoft.com/office/officeart/2005/8/layout/list1"/>
    <dgm:cxn modelId="{0B8501EC-8814-4552-A6BF-C8454DC0F4A8}" srcId="{1AA8E010-CAC7-4B40-8528-8A63BB12BAED}" destId="{48B50BC4-3010-4337-B2C4-6FB2A2F60DBF}" srcOrd="1" destOrd="0" parTransId="{889527E5-669E-448D-85F9-1D27A3543835}" sibTransId="{22938F05-6DB5-4E87-B8E5-A18187FF4DFE}"/>
    <dgm:cxn modelId="{12117EE5-A207-46EE-8F0C-AE4622027B7C}" type="presOf" srcId="{5FECFB20-984E-4D9C-B3F7-8BCFD06AA9CD}" destId="{B39ADD09-6293-4465-8395-79F8E6E6D2E7}" srcOrd="0" destOrd="0" presId="urn:microsoft.com/office/officeart/2005/8/layout/list1"/>
    <dgm:cxn modelId="{FD2097D5-D3F9-46EF-B88A-115859B7F831}" type="presOf" srcId="{48B50BC4-3010-4337-B2C4-6FB2A2F60DBF}" destId="{8A83616B-D5EF-4FE4-8119-4F7C1721D04A}" srcOrd="0" destOrd="1" presId="urn:microsoft.com/office/officeart/2005/8/layout/list1"/>
    <dgm:cxn modelId="{DE45348B-0A2D-426E-BC1E-98A5C97BC329}" type="presOf" srcId="{199E04A5-51B6-4A18-9507-AC5604AF9BAA}" destId="{8A83616B-D5EF-4FE4-8119-4F7C1721D04A}" srcOrd="0" destOrd="0" presId="urn:microsoft.com/office/officeart/2005/8/layout/list1"/>
    <dgm:cxn modelId="{497F40CA-865C-47E9-9D46-BC19EEC0D284}" type="presOf" srcId="{1AA8E010-CAC7-4B40-8528-8A63BB12BAED}" destId="{0106E949-446A-4C0A-9716-6B33B0CE49BD}" srcOrd="1" destOrd="0" presId="urn:microsoft.com/office/officeart/2005/8/layout/list1"/>
    <dgm:cxn modelId="{591239AB-8B7F-44B0-AD42-0527EA191959}" type="presParOf" srcId="{B39ADD09-6293-4465-8395-79F8E6E6D2E7}" destId="{67EE38F9-ED37-49E7-9F80-CA85550A0D37}" srcOrd="0" destOrd="0" presId="urn:microsoft.com/office/officeart/2005/8/layout/list1"/>
    <dgm:cxn modelId="{3091A02B-9625-4F10-9754-68D105AB9B1D}" type="presParOf" srcId="{67EE38F9-ED37-49E7-9F80-CA85550A0D37}" destId="{27F1149C-0888-4E9C-B762-A0D056618E4B}" srcOrd="0" destOrd="0" presId="urn:microsoft.com/office/officeart/2005/8/layout/list1"/>
    <dgm:cxn modelId="{93076C6B-11D7-4F78-90C4-FE3189F08FF5}" type="presParOf" srcId="{67EE38F9-ED37-49E7-9F80-CA85550A0D37}" destId="{0106E949-446A-4C0A-9716-6B33B0CE49BD}" srcOrd="1" destOrd="0" presId="urn:microsoft.com/office/officeart/2005/8/layout/list1"/>
    <dgm:cxn modelId="{0D5E01E8-54AF-447A-ABF4-F0728B5C3644}" type="presParOf" srcId="{B39ADD09-6293-4465-8395-79F8E6E6D2E7}" destId="{D8BA9003-D912-4652-8B5F-F5DA6C4F8AB9}" srcOrd="1" destOrd="0" presId="urn:microsoft.com/office/officeart/2005/8/layout/list1"/>
    <dgm:cxn modelId="{B3A61B99-FB7D-474C-AD57-74FAE9519790}" type="presParOf" srcId="{B39ADD09-6293-4465-8395-79F8E6E6D2E7}" destId="{8A83616B-D5EF-4FE4-8119-4F7C1721D04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40C61-BA28-4403-91F7-0D870F87ABC5}">
      <dsp:nvSpPr>
        <dsp:cNvPr id="0" name=""/>
        <dsp:cNvSpPr/>
      </dsp:nvSpPr>
      <dsp:spPr>
        <a:xfrm>
          <a:off x="144001" y="0"/>
          <a:ext cx="8280949" cy="110618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一、</a:t>
          </a:r>
          <a:r>
            <a:rPr lang="zh-TW" altLang="en-US" sz="2800" kern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人性</a:t>
          </a:r>
          <a:r>
            <a:rPr lang="zh-TW" altLang="en-US" sz="28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：</a:t>
          </a:r>
          <a:r>
            <a:rPr lang="zh-TW" altLang="en-US" sz="2800" b="1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人性的本質為善，只要後天環境適當，個體就會自然成長。</a:t>
          </a:r>
          <a:endParaRPr lang="zh-TW" altLang="en-US" sz="2800" b="1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97091" y="0"/>
        <a:ext cx="7174769" cy="1106180"/>
      </dsp:txXfrm>
    </dsp:sp>
    <dsp:sp modelId="{1AB7BA47-BC84-4FDA-B80C-5318BC5DEE77}">
      <dsp:nvSpPr>
        <dsp:cNvPr id="0" name=""/>
        <dsp:cNvSpPr/>
      </dsp:nvSpPr>
      <dsp:spPr>
        <a:xfrm>
          <a:off x="144001" y="1440162"/>
          <a:ext cx="8280949" cy="1106180"/>
        </a:xfrm>
        <a:prstGeom prst="chevron">
          <a:avLst/>
        </a:prstGeom>
        <a:gradFill rotWithShape="0">
          <a:gsLst>
            <a:gs pos="0">
              <a:schemeClr val="accent3">
                <a:hueOff val="-3600000"/>
                <a:satOff val="11112"/>
                <a:lumOff val="29411"/>
                <a:alphaOff val="0"/>
                <a:tint val="50000"/>
                <a:satMod val="300000"/>
              </a:schemeClr>
            </a:gs>
            <a:gs pos="35000">
              <a:schemeClr val="accent3">
                <a:hueOff val="-3600000"/>
                <a:satOff val="11112"/>
                <a:lumOff val="29411"/>
                <a:alphaOff val="0"/>
                <a:tint val="37000"/>
                <a:satMod val="300000"/>
              </a:schemeClr>
            </a:gs>
            <a:gs pos="100000">
              <a:schemeClr val="accent3">
                <a:hueOff val="-3600000"/>
                <a:satOff val="11112"/>
                <a:lumOff val="2941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二、行為研究的中心理念：</a:t>
          </a:r>
          <a:r>
            <a:rPr lang="zh-TW" altLang="en-US" sz="2800" b="1" kern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人一切表現於外的行為，都必須視為他自主選擇的結果</a:t>
          </a:r>
          <a:r>
            <a:rPr lang="zh-TW" altLang="en-US" sz="2800" b="1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lang="zh-TW" altLang="en-US" sz="2800" b="1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97091" y="1440162"/>
        <a:ext cx="7174769" cy="1106180"/>
      </dsp:txXfrm>
    </dsp:sp>
    <dsp:sp modelId="{650B8B6D-E1DD-4EE3-972E-3E920C10B97B}">
      <dsp:nvSpPr>
        <dsp:cNvPr id="0" name=""/>
        <dsp:cNvSpPr/>
      </dsp:nvSpPr>
      <dsp:spPr>
        <a:xfrm>
          <a:off x="0" y="2662572"/>
          <a:ext cx="8568952" cy="189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4" tIns="35560" rIns="199136" bIns="3556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800" kern="12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（一）要了解人、研究人必須從</a:t>
          </a:r>
          <a:r>
            <a:rPr lang="zh-TW" altLang="en-US" sz="2800" kern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整個人</a:t>
          </a:r>
          <a:r>
            <a:rPr lang="zh-TW" altLang="en-US" sz="2800" kern="12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著眼。</a:t>
          </a:r>
          <a:endParaRPr lang="zh-TW" altLang="en-US" sz="2800" kern="1200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800" kern="12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（二）要了解人、研究人從</a:t>
          </a:r>
          <a:r>
            <a:rPr lang="zh-TW" altLang="en-US" sz="2800" kern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他對自己和對周圍世界的看法</a:t>
          </a:r>
          <a:r>
            <a:rPr lang="zh-TW" altLang="en-US" sz="2800" kern="12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著手。</a:t>
          </a:r>
          <a:endParaRPr lang="zh-TW" altLang="en-US" sz="2800" kern="1200" dirty="0">
            <a:solidFill>
              <a:srgbClr val="00206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662572"/>
        <a:ext cx="8568952" cy="18989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5F783-C61F-475B-BC5D-524A76A4BE4C}">
      <dsp:nvSpPr>
        <dsp:cNvPr id="0" name=""/>
        <dsp:cNvSpPr/>
      </dsp:nvSpPr>
      <dsp:spPr>
        <a:xfrm>
          <a:off x="-5276728" y="-814302"/>
          <a:ext cx="6331524" cy="6331524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C5BB9-92B0-4E69-A866-A8167FCCF9BE}">
      <dsp:nvSpPr>
        <dsp:cNvPr id="0" name=""/>
        <dsp:cNvSpPr/>
      </dsp:nvSpPr>
      <dsp:spPr>
        <a:xfrm>
          <a:off x="864514" y="514383"/>
          <a:ext cx="8254677" cy="1658480"/>
        </a:xfrm>
        <a:prstGeom prst="round2Same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427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知覺是構成信念的基礎，不同的知覺產生不同的信念，不同的人既對同一事實產生不同信念，自然該項事實對不同的人，也就具有不同的意義。</a:t>
          </a:r>
          <a:endParaRPr lang="zh-TW" altLang="en-US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45474" y="595343"/>
        <a:ext cx="8092757" cy="1577520"/>
      </dsp:txXfrm>
    </dsp:sp>
    <dsp:sp modelId="{76B5B5D1-A0DD-4B3C-A69A-16B56A21C6F6}">
      <dsp:nvSpPr>
        <dsp:cNvPr id="0" name=""/>
        <dsp:cNvSpPr/>
      </dsp:nvSpPr>
      <dsp:spPr>
        <a:xfrm>
          <a:off x="24807" y="503917"/>
          <a:ext cx="1679412" cy="1679412"/>
        </a:xfrm>
        <a:prstGeom prst="st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EE177-9C9F-4D7C-851D-68CD210A0619}">
      <dsp:nvSpPr>
        <dsp:cNvPr id="0" name=""/>
        <dsp:cNvSpPr/>
      </dsp:nvSpPr>
      <dsp:spPr>
        <a:xfrm>
          <a:off x="864514" y="2424944"/>
          <a:ext cx="8254677" cy="1868702"/>
        </a:xfrm>
        <a:prstGeom prst="round2SameRect">
          <a:avLst/>
        </a:prstGeom>
        <a:solidFill>
          <a:schemeClr val="accent4">
            <a:hueOff val="18075007"/>
            <a:satOff val="-25000"/>
            <a:lumOff val="39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427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EX:</a:t>
          </a: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師欲了解學生的行為，必須先了解其如何感受該情境及所採之行為方式，有時，教師認為學生行為是怪異的，不應該的，但學生自己卻未必有同樣的感受，一個學生犯規，並不是他明知錯誤而犯規，而是他只知道他那樣做，才會感到滿足。</a:t>
          </a:r>
          <a:endParaRPr lang="zh-TW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55737" y="2516167"/>
        <a:ext cx="8072231" cy="1777479"/>
      </dsp:txXfrm>
    </dsp:sp>
    <dsp:sp modelId="{3C4000B9-E533-4885-85C4-1C9C4BFD1771}">
      <dsp:nvSpPr>
        <dsp:cNvPr id="0" name=""/>
        <dsp:cNvSpPr/>
      </dsp:nvSpPr>
      <dsp:spPr>
        <a:xfrm>
          <a:off x="24807" y="2519589"/>
          <a:ext cx="1679412" cy="1679412"/>
        </a:xfrm>
        <a:prstGeom prst="st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8075007"/>
              <a:satOff val="-25000"/>
              <a:lumOff val="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D2CE8-A196-4672-A405-8A3D1AC27CEF}">
      <dsp:nvSpPr>
        <dsp:cNvPr id="0" name=""/>
        <dsp:cNvSpPr/>
      </dsp:nvSpPr>
      <dsp:spPr>
        <a:xfrm>
          <a:off x="0" y="2002"/>
          <a:ext cx="90364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8B97E7-018D-4A7D-B2B1-F63ED0351E0F}">
      <dsp:nvSpPr>
        <dsp:cNvPr id="0" name=""/>
        <dsp:cNvSpPr/>
      </dsp:nvSpPr>
      <dsp:spPr>
        <a:xfrm>
          <a:off x="0" y="2002"/>
          <a:ext cx="9036496" cy="6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kumimoji="1" lang="zh-TW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兩人在心理上有接觸。</a:t>
          </a:r>
          <a:endParaRPr lang="zh-TW" sz="2400" kern="12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002"/>
        <a:ext cx="9036496" cy="682812"/>
      </dsp:txXfrm>
    </dsp:sp>
    <dsp:sp modelId="{0833228B-F81A-4C75-8B35-AE2BCB3602FB}">
      <dsp:nvSpPr>
        <dsp:cNvPr id="0" name=""/>
        <dsp:cNvSpPr/>
      </dsp:nvSpPr>
      <dsp:spPr>
        <a:xfrm>
          <a:off x="0" y="684814"/>
          <a:ext cx="9036496" cy="0"/>
        </a:xfrm>
        <a:prstGeom prst="line">
          <a:avLst/>
        </a:prstGeom>
        <a:solidFill>
          <a:schemeClr val="accent5">
            <a:hueOff val="-3325137"/>
            <a:satOff val="5000"/>
            <a:lumOff val="-3529"/>
            <a:alphaOff val="0"/>
          </a:schemeClr>
        </a:solidFill>
        <a:ln w="25400" cap="flat" cmpd="sng" algn="ctr">
          <a:solidFill>
            <a:schemeClr val="accent5">
              <a:hueOff val="-3325137"/>
              <a:satOff val="5000"/>
              <a:lumOff val="-352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DDEA05-87F2-407B-9D18-DAB708BE2809}">
      <dsp:nvSpPr>
        <dsp:cNvPr id="0" name=""/>
        <dsp:cNvSpPr/>
      </dsp:nvSpPr>
      <dsp:spPr>
        <a:xfrm>
          <a:off x="0" y="684814"/>
          <a:ext cx="9036496" cy="6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kumimoji="1" lang="zh-TW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當事人在無助，混亂中 。</a:t>
          </a:r>
          <a:endParaRPr lang="zh-TW" sz="2400" kern="12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684814"/>
        <a:ext cx="9036496" cy="682812"/>
      </dsp:txXfrm>
    </dsp:sp>
    <dsp:sp modelId="{C00F82E2-F8EB-4B3C-A61F-88A14E61743C}">
      <dsp:nvSpPr>
        <dsp:cNvPr id="0" name=""/>
        <dsp:cNvSpPr/>
      </dsp:nvSpPr>
      <dsp:spPr>
        <a:xfrm>
          <a:off x="0" y="1367626"/>
          <a:ext cx="9036496" cy="0"/>
        </a:xfrm>
        <a:prstGeom prst="line">
          <a:avLst/>
        </a:prstGeom>
        <a:solidFill>
          <a:schemeClr val="accent5">
            <a:hueOff val="-6650275"/>
            <a:satOff val="10000"/>
            <a:lumOff val="-7059"/>
            <a:alphaOff val="0"/>
          </a:schemeClr>
        </a:solidFill>
        <a:ln w="25400" cap="flat" cmpd="sng" algn="ctr">
          <a:solidFill>
            <a:schemeClr val="accent5">
              <a:hueOff val="-6650275"/>
              <a:satOff val="10000"/>
              <a:lumOff val="-705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98315C-C13F-4AFA-B528-D8BC1DE74B5C}">
      <dsp:nvSpPr>
        <dsp:cNvPr id="0" name=""/>
        <dsp:cNvSpPr/>
      </dsp:nvSpPr>
      <dsp:spPr>
        <a:xfrm>
          <a:off x="0" y="1367626"/>
          <a:ext cx="9036496" cy="6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kumimoji="1" lang="zh-TW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治療員在真摰、尊重和同感的關係中傾談。</a:t>
          </a:r>
          <a:endParaRPr lang="zh-TW" sz="2400" kern="12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367626"/>
        <a:ext cx="9036496" cy="682812"/>
      </dsp:txXfrm>
    </dsp:sp>
    <dsp:sp modelId="{9A9F4520-BFF3-4AC4-BBD8-09A8B329D6C1}">
      <dsp:nvSpPr>
        <dsp:cNvPr id="0" name=""/>
        <dsp:cNvSpPr/>
      </dsp:nvSpPr>
      <dsp:spPr>
        <a:xfrm>
          <a:off x="0" y="2050438"/>
          <a:ext cx="9036496" cy="0"/>
        </a:xfrm>
        <a:prstGeom prst="line">
          <a:avLst/>
        </a:prstGeom>
        <a:solidFill>
          <a:schemeClr val="accent5">
            <a:hueOff val="-9975413"/>
            <a:satOff val="15000"/>
            <a:lumOff val="-10588"/>
            <a:alphaOff val="0"/>
          </a:schemeClr>
        </a:solidFill>
        <a:ln w="25400" cap="flat" cmpd="sng" algn="ctr">
          <a:solidFill>
            <a:schemeClr val="accent5">
              <a:hueOff val="-9975413"/>
              <a:satOff val="15000"/>
              <a:lumOff val="-1058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1AAA7A-A978-443E-8D34-8A970A73D881}">
      <dsp:nvSpPr>
        <dsp:cNvPr id="0" name=""/>
        <dsp:cNvSpPr/>
      </dsp:nvSpPr>
      <dsp:spPr>
        <a:xfrm>
          <a:off x="0" y="2050438"/>
          <a:ext cx="9036496" cy="6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kumimoji="1" lang="zh-TW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當事人感到無條件的接納。</a:t>
          </a:r>
          <a:endParaRPr lang="zh-TW" sz="2400" kern="12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050438"/>
        <a:ext cx="9036496" cy="682812"/>
      </dsp:txXfrm>
    </dsp:sp>
    <dsp:sp modelId="{2E5869D2-2B6B-40CF-B697-E422A4488970}">
      <dsp:nvSpPr>
        <dsp:cNvPr id="0" name=""/>
        <dsp:cNvSpPr/>
      </dsp:nvSpPr>
      <dsp:spPr>
        <a:xfrm>
          <a:off x="0" y="2733251"/>
          <a:ext cx="9036496" cy="0"/>
        </a:xfrm>
        <a:prstGeom prst="line">
          <a:avLst/>
        </a:prstGeom>
        <a:solidFill>
          <a:schemeClr val="accent5">
            <a:hueOff val="-13300550"/>
            <a:satOff val="20000"/>
            <a:lumOff val="-14118"/>
            <a:alphaOff val="0"/>
          </a:schemeClr>
        </a:solidFill>
        <a:ln w="25400" cap="flat" cmpd="sng" algn="ctr">
          <a:solidFill>
            <a:schemeClr val="accent5">
              <a:hueOff val="-13300550"/>
              <a:satOff val="20000"/>
              <a:lumOff val="-1411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08F682-79B1-45B3-971D-FFA9B467588E}">
      <dsp:nvSpPr>
        <dsp:cNvPr id="0" name=""/>
        <dsp:cNvSpPr/>
      </dsp:nvSpPr>
      <dsp:spPr>
        <a:xfrm>
          <a:off x="0" y="2733251"/>
          <a:ext cx="9036496" cy="6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5.</a:t>
          </a:r>
          <a:r>
            <a:rPr kumimoji="1" lang="zh-TW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當事人不再從自己的觀點立場來看。</a:t>
          </a:r>
          <a:endParaRPr lang="zh-TW" sz="2400" kern="12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733251"/>
        <a:ext cx="9036496" cy="682812"/>
      </dsp:txXfrm>
    </dsp:sp>
    <dsp:sp modelId="{5685DE32-5DFB-4053-BC3C-FBE1303B7722}">
      <dsp:nvSpPr>
        <dsp:cNvPr id="0" name=""/>
        <dsp:cNvSpPr/>
      </dsp:nvSpPr>
      <dsp:spPr>
        <a:xfrm>
          <a:off x="0" y="3416063"/>
          <a:ext cx="9036496" cy="0"/>
        </a:xfrm>
        <a:prstGeom prst="line">
          <a:avLst/>
        </a:prstGeom>
        <a:solidFill>
          <a:schemeClr val="accent5">
            <a:hueOff val="-16625687"/>
            <a:satOff val="25000"/>
            <a:lumOff val="-17647"/>
            <a:alphaOff val="0"/>
          </a:schemeClr>
        </a:solidFill>
        <a:ln w="25400" cap="flat" cmpd="sng" algn="ctr">
          <a:solidFill>
            <a:schemeClr val="accent5">
              <a:hueOff val="-16625687"/>
              <a:satOff val="25000"/>
              <a:lumOff val="-17647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11E427-F571-4A2C-AA8B-98A5B66C73E0}">
      <dsp:nvSpPr>
        <dsp:cNvPr id="0" name=""/>
        <dsp:cNvSpPr/>
      </dsp:nvSpPr>
      <dsp:spPr>
        <a:xfrm>
          <a:off x="0" y="3416063"/>
          <a:ext cx="9036496" cy="6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6.</a:t>
          </a:r>
          <a:r>
            <a:rPr kumimoji="1" lang="zh-TW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當事人能體會到治療員對自己的尊重和同感，最後令他們有性格及思想上的改變 。</a:t>
          </a:r>
          <a:endParaRPr lang="zh-TW" sz="2400" kern="12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416063"/>
        <a:ext cx="9036496" cy="6828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4AB7B-5ABB-4941-AD09-A8A1A104D3BB}">
      <dsp:nvSpPr>
        <dsp:cNvPr id="0" name=""/>
        <dsp:cNvSpPr/>
      </dsp:nvSpPr>
      <dsp:spPr>
        <a:xfrm>
          <a:off x="0" y="229191"/>
          <a:ext cx="8136904" cy="801068"/>
        </a:xfrm>
        <a:prstGeom prst="round2DiagRect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 smtClean="0">
              <a:solidFill>
                <a:srgbClr val="009AD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kumimoji="1" lang="zh-TW" sz="2400" kern="1200" dirty="0" smtClean="0">
              <a:solidFill>
                <a:srgbClr val="009AD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人皆有其天賦的學習潛力</a:t>
          </a:r>
          <a:endParaRPr lang="zh-TW" sz="2400" kern="1200" dirty="0">
            <a:solidFill>
              <a:srgbClr val="009AD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105" y="268296"/>
        <a:ext cx="8058694" cy="722858"/>
      </dsp:txXfrm>
    </dsp:sp>
    <dsp:sp modelId="{8AA6F3B0-4C50-4E73-AF8C-D4817F113D99}">
      <dsp:nvSpPr>
        <dsp:cNvPr id="0" name=""/>
        <dsp:cNvSpPr/>
      </dsp:nvSpPr>
      <dsp:spPr>
        <a:xfrm>
          <a:off x="0" y="1030259"/>
          <a:ext cx="8136904" cy="185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347" tIns="30480" rIns="170688" bIns="3048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TW" altLang="en-US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師必須認定每個學生軍各有其天賦的學習潛在能力。人類的天賦學習能力，自幼即表現在對環境的探索、對世界事物的好奇。例如：兒童學習騎自行車時，忍受無數次跌傷痛苦卻仍奮力不懈。兒童對於學習上適度的困難，多能自行克服。</a:t>
          </a:r>
          <a:endParaRPr lang="zh-TW" altLang="en-US" sz="2400" kern="12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030259"/>
        <a:ext cx="8136904" cy="1850062"/>
      </dsp:txXfrm>
    </dsp:sp>
    <dsp:sp modelId="{78B5ED4E-00BF-43EF-B145-D5A795C0FE24}">
      <dsp:nvSpPr>
        <dsp:cNvPr id="0" name=""/>
        <dsp:cNvSpPr/>
      </dsp:nvSpPr>
      <dsp:spPr>
        <a:xfrm>
          <a:off x="0" y="2880322"/>
          <a:ext cx="8136904" cy="926654"/>
        </a:xfrm>
        <a:prstGeom prst="round2Diag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 smtClean="0">
              <a:solidFill>
                <a:srgbClr val="009AD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kumimoji="1" lang="zh-TW" sz="2400" kern="1200" dirty="0" smtClean="0">
              <a:solidFill>
                <a:srgbClr val="009AD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教材有意義且符合學生目的者才產生學習</a:t>
          </a:r>
          <a:endParaRPr lang="zh-TW" sz="2400" kern="1200" dirty="0">
            <a:solidFill>
              <a:srgbClr val="009AD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5236" y="2925558"/>
        <a:ext cx="8046432" cy="836182"/>
      </dsp:txXfrm>
    </dsp:sp>
    <dsp:sp modelId="{DDE736B9-0ED4-4948-A216-FE0A0D3260E5}">
      <dsp:nvSpPr>
        <dsp:cNvPr id="0" name=""/>
        <dsp:cNvSpPr/>
      </dsp:nvSpPr>
      <dsp:spPr>
        <a:xfrm>
          <a:off x="0" y="3806976"/>
          <a:ext cx="813690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347" tIns="30480" rIns="170688" bIns="3048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TW" altLang="en-US" sz="2400" kern="1200" dirty="0" smtClean="0">
              <a:solidFill>
                <a:srgbClr val="131827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教材必須符合學生的生活經驗，因為只有增進它的生活經驗，才有助於實現它的生活目的。</a:t>
          </a:r>
          <a:endParaRPr lang="zh-TW" altLang="en-US" sz="2400" kern="1200" dirty="0">
            <a:solidFill>
              <a:srgbClr val="131827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806976"/>
        <a:ext cx="8136904" cy="10764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5C2F9-4655-43FA-83A5-782F91584467}">
      <dsp:nvSpPr>
        <dsp:cNvPr id="0" name=""/>
        <dsp:cNvSpPr/>
      </dsp:nvSpPr>
      <dsp:spPr>
        <a:xfrm>
          <a:off x="0" y="225283"/>
          <a:ext cx="8951775" cy="2690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757" tIns="291592" rIns="694757" bIns="170688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TW" alt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威脅是指個人在學學過程中音種種因素所承受到的精神壓力</a:t>
          </a:r>
          <a:r>
            <a:rPr kumimoji="1" lang="zh-TW" alt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kumimoji="1" lang="zh-TW" altLang="en-US" sz="2400" kern="1200" dirty="0" smtClean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EX:</a:t>
          </a:r>
          <a:r>
            <a:rPr kumimoji="1" lang="zh-TW" alt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學生</a:t>
          </a:r>
          <a:r>
            <a:rPr kumimoji="1" lang="zh-TW" alt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因成績不如人而感到威脅。學生常因威脅不能排除而感到自卑，因自卑而喪失自信自尊，終而自暴自棄。教師必須充分了解每個學生的情況，讓學生獲得成功的機會多於失敗。</a:t>
          </a:r>
        </a:p>
      </dsp:txBody>
      <dsp:txXfrm>
        <a:off x="0" y="225283"/>
        <a:ext cx="8951775" cy="2690100"/>
      </dsp:txXfrm>
    </dsp:sp>
    <dsp:sp modelId="{F92F4BCF-5F2A-4A90-9720-2E0131326C39}">
      <dsp:nvSpPr>
        <dsp:cNvPr id="0" name=""/>
        <dsp:cNvSpPr/>
      </dsp:nvSpPr>
      <dsp:spPr>
        <a:xfrm>
          <a:off x="447588" y="18643"/>
          <a:ext cx="7562414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6849" tIns="0" rIns="23684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400" kern="1200" dirty="0" smtClean="0">
              <a:solidFill>
                <a:srgbClr val="007434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kumimoji="1" lang="zh-TW" altLang="en-US" sz="2400" kern="1200" dirty="0" smtClean="0">
              <a:solidFill>
                <a:srgbClr val="007434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在較少威脅的教育情境下才會有效學習</a:t>
          </a:r>
          <a:endParaRPr lang="zh-TW" sz="2400" kern="1200" dirty="0">
            <a:solidFill>
              <a:srgbClr val="007434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67763" y="38818"/>
        <a:ext cx="7522064" cy="372930"/>
      </dsp:txXfrm>
    </dsp:sp>
    <dsp:sp modelId="{7BD02189-9223-4F01-ADC1-C911B93EDAF7}">
      <dsp:nvSpPr>
        <dsp:cNvPr id="0" name=""/>
        <dsp:cNvSpPr/>
      </dsp:nvSpPr>
      <dsp:spPr>
        <a:xfrm>
          <a:off x="0" y="3197624"/>
          <a:ext cx="8951775" cy="1896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757" tIns="291592" rIns="694757" bIns="170688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TW" alt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安排學生學習不能使用逼迫方式，只需提供學生學習活動範圍，讓學生自由選擇決定他們的方向，去探索發現結果。教師只是從旁協助，以減少阻力與挫折。只有自動自發的學習活動，才會使學生全心投入。</a:t>
          </a:r>
        </a:p>
      </dsp:txBody>
      <dsp:txXfrm>
        <a:off x="0" y="3197624"/>
        <a:ext cx="8951775" cy="1896300"/>
      </dsp:txXfrm>
    </dsp:sp>
    <dsp:sp modelId="{14557C4F-7A97-410D-9440-2929EF69370F}">
      <dsp:nvSpPr>
        <dsp:cNvPr id="0" name=""/>
        <dsp:cNvSpPr/>
      </dsp:nvSpPr>
      <dsp:spPr>
        <a:xfrm>
          <a:off x="447588" y="2990984"/>
          <a:ext cx="7706413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6849" tIns="0" rIns="23684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400" kern="1200" dirty="0" smtClean="0">
              <a:solidFill>
                <a:srgbClr val="007434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kumimoji="1" lang="zh-TW" altLang="en-US" sz="2400" kern="1200" dirty="0" smtClean="0">
              <a:solidFill>
                <a:srgbClr val="007434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主動自發全心投入的學習才會產生良好效果</a:t>
          </a:r>
        </a:p>
      </dsp:txBody>
      <dsp:txXfrm>
        <a:off x="467763" y="3011159"/>
        <a:ext cx="7666063" cy="3729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4AB7B-5ABB-4941-AD09-A8A1A104D3BB}">
      <dsp:nvSpPr>
        <dsp:cNvPr id="0" name=""/>
        <dsp:cNvSpPr/>
      </dsp:nvSpPr>
      <dsp:spPr>
        <a:xfrm>
          <a:off x="0" y="105256"/>
          <a:ext cx="8951775" cy="1043053"/>
        </a:xfrm>
        <a:prstGeom prst="horizontalScroll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4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5.</a:t>
          </a:r>
          <a:r>
            <a:rPr kumimoji="1" lang="zh-TW" altLang="zh-TW" sz="24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自評學習結果可養成學生獨立思維與創造力</a:t>
          </a:r>
          <a:endParaRPr lang="zh-TW" sz="2400" kern="1200" dirty="0">
            <a:solidFill>
              <a:srgbClr val="00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30382" y="235638"/>
        <a:ext cx="8756202" cy="782289"/>
      </dsp:txXfrm>
    </dsp:sp>
    <dsp:sp modelId="{8AA6F3B0-4C50-4E73-AF8C-D4817F113D99}">
      <dsp:nvSpPr>
        <dsp:cNvPr id="0" name=""/>
        <dsp:cNvSpPr/>
      </dsp:nvSpPr>
      <dsp:spPr>
        <a:xfrm>
          <a:off x="0" y="1260083"/>
          <a:ext cx="8951775" cy="1143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219" tIns="30480" rIns="170688" bIns="3048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TW" altLang="zh-TW" sz="24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以自由為基礎的教學設計，其基本理念之一，就是要學生對自由選擇的學習結果，從是自我評量；除了核對答案與改正錯誤外，並進一步檢討，從而作成結論以示自我負責。</a:t>
          </a:r>
        </a:p>
      </dsp:txBody>
      <dsp:txXfrm>
        <a:off x="0" y="1260083"/>
        <a:ext cx="8951775" cy="1143675"/>
      </dsp:txXfrm>
    </dsp:sp>
    <dsp:sp modelId="{F7A0C2B4-A013-478E-A02C-450BACCE27B0}">
      <dsp:nvSpPr>
        <dsp:cNvPr id="0" name=""/>
        <dsp:cNvSpPr/>
      </dsp:nvSpPr>
      <dsp:spPr>
        <a:xfrm>
          <a:off x="0" y="2484225"/>
          <a:ext cx="8951775" cy="946743"/>
        </a:xfrm>
        <a:prstGeom prst="horizontalScroll">
          <a:avLst/>
        </a:prstGeom>
        <a:solidFill>
          <a:schemeClr val="accent1">
            <a:lumMod val="60000"/>
            <a:lumOff val="4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4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6.</a:t>
          </a:r>
          <a:r>
            <a:rPr kumimoji="1" lang="zh-TW" altLang="zh-TW" sz="24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知識外重視生活能力學習以適應變動的社會</a:t>
          </a:r>
        </a:p>
      </dsp:txBody>
      <dsp:txXfrm>
        <a:off x="118343" y="2602568"/>
        <a:ext cx="8774261" cy="710057"/>
      </dsp:txXfrm>
    </dsp:sp>
    <dsp:sp modelId="{4031FC5F-3AB4-40DD-B472-097D5D2C054A}">
      <dsp:nvSpPr>
        <dsp:cNvPr id="0" name=""/>
        <dsp:cNvSpPr/>
      </dsp:nvSpPr>
      <dsp:spPr>
        <a:xfrm>
          <a:off x="0" y="3484811"/>
          <a:ext cx="8951775" cy="158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219" tIns="30480" rIns="170688" bIns="3048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TW" altLang="zh-TW" sz="24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學校除了知識教學外，更應培養學生自行求知的能力與興趣，不斷自我充實</a:t>
          </a:r>
          <a:r>
            <a:rPr kumimoji="1" lang="zh-TW" altLang="zh-TW" sz="24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kumimoji="1" lang="zh-TW" altLang="zh-TW" sz="2400" kern="1200" dirty="0" smtClean="0">
            <a:solidFill>
              <a:srgbClr val="00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TW" altLang="zh-TW" sz="2400" kern="120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讓</a:t>
          </a:r>
          <a:r>
            <a:rPr kumimoji="1" lang="zh-TW" altLang="zh-TW" sz="2400" kern="12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學校教學活動生活化，學生在自由學習活動中認識自我，了解個人與社會的關係，培養多方興趣以為將來選擇作準備。</a:t>
          </a:r>
        </a:p>
      </dsp:txBody>
      <dsp:txXfrm>
        <a:off x="0" y="3484811"/>
        <a:ext cx="8951775" cy="1580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40C61-BA28-4403-91F7-0D870F87ABC5}">
      <dsp:nvSpPr>
        <dsp:cNvPr id="0" name=""/>
        <dsp:cNvSpPr/>
      </dsp:nvSpPr>
      <dsp:spPr>
        <a:xfrm>
          <a:off x="0" y="0"/>
          <a:ext cx="8568952" cy="1428766"/>
        </a:xfrm>
        <a:prstGeom prst="horizontalScroll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softEdge rad="31750"/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28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（一）個人具備積極的人性觀</a:t>
          </a:r>
        </a:p>
      </dsp:txBody>
      <dsp:txXfrm>
        <a:off x="178596" y="178596"/>
        <a:ext cx="8301058" cy="1071574"/>
      </dsp:txXfrm>
    </dsp:sp>
    <dsp:sp modelId="{9DD8893E-7033-49A1-A64C-3EF041223105}">
      <dsp:nvSpPr>
        <dsp:cNvPr id="0" name=""/>
        <dsp:cNvSpPr/>
      </dsp:nvSpPr>
      <dsp:spPr>
        <a:xfrm>
          <a:off x="0" y="1425650"/>
          <a:ext cx="8568952" cy="294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4" tIns="35560" rIns="199136" bIns="355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800" kern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人的本性是善良的</a:t>
          </a:r>
          <a:r>
            <a:rPr lang="zh-TW" altLang="en-US" sz="2800" kern="12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，天賦具有高度的理性與發展的潛能，個人的前途與命運由自己所決定。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800" kern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人本心理學者一致強調個人的尊嚴與價值</a:t>
          </a:r>
          <a:r>
            <a:rPr lang="zh-TW" altLang="en-US" sz="2800" kern="1200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，把個人視為正在成長中的機能整體，應使其在適當的情境中，不斷謀求自我的充分發展。</a:t>
          </a:r>
        </a:p>
      </dsp:txBody>
      <dsp:txXfrm>
        <a:off x="0" y="1425650"/>
        <a:ext cx="8568952" cy="2941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AD335-E53C-4FE7-B18F-C0E219819F26}">
      <dsp:nvSpPr>
        <dsp:cNvPr id="0" name=""/>
        <dsp:cNvSpPr/>
      </dsp:nvSpPr>
      <dsp:spPr>
        <a:xfrm rot="10800000">
          <a:off x="395521" y="1490"/>
          <a:ext cx="8352957" cy="304995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4945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（二）個人當前的知覺場地決定其行為</a:t>
          </a:r>
          <a:endParaRPr lang="zh-TW" altLang="en-US" sz="2800" kern="1200" dirty="0">
            <a:solidFill>
              <a:srgbClr val="FF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b="1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所謂知覺場地包括：</a:t>
          </a:r>
          <a:endParaRPr lang="zh-TW" altLang="en-US" sz="2400" b="1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個人對自己的看法</a:t>
          </a:r>
          <a:endParaRPr lang="zh-TW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個人對其所在環境的主觀判斷</a:t>
          </a:r>
          <a:endParaRPr lang="zh-TW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個人與環境之間的交互關係</a:t>
          </a:r>
          <a:endParaRPr lang="zh-TW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10800000">
        <a:off x="1158009" y="1490"/>
        <a:ext cx="7590469" cy="3049954"/>
      </dsp:txXfrm>
    </dsp:sp>
    <dsp:sp modelId="{CFD72382-85EF-4027-9441-49ED2353F805}">
      <dsp:nvSpPr>
        <dsp:cNvPr id="0" name=""/>
        <dsp:cNvSpPr/>
      </dsp:nvSpPr>
      <dsp:spPr>
        <a:xfrm>
          <a:off x="88838" y="532655"/>
          <a:ext cx="1629529" cy="1738748"/>
        </a:xfrm>
        <a:prstGeom prst="hear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0A0ED-B3C8-4117-8336-6D170667FF04}">
      <dsp:nvSpPr>
        <dsp:cNvPr id="0" name=""/>
        <dsp:cNvSpPr/>
      </dsp:nvSpPr>
      <dsp:spPr>
        <a:xfrm>
          <a:off x="0" y="516199"/>
          <a:ext cx="8856984" cy="626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DD33D-A0A3-4676-AA77-B9887495DD33}">
      <dsp:nvSpPr>
        <dsp:cNvPr id="0" name=""/>
        <dsp:cNvSpPr/>
      </dsp:nvSpPr>
      <dsp:spPr>
        <a:xfrm>
          <a:off x="122058" y="0"/>
          <a:ext cx="6199888" cy="868729"/>
        </a:xfrm>
        <a:prstGeom prst="wedgeRectCallou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sz="2400" kern="12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馬斯洛對於學習與教學有兩點主張</a:t>
          </a:r>
          <a:r>
            <a:rPr kumimoji="1" lang="en-US" sz="2400" kern="12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endParaRPr lang="zh-TW" sz="2400" kern="1200" dirty="0">
            <a:solidFill>
              <a:schemeClr val="accent4">
                <a:lumMod val="1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2058" y="0"/>
        <a:ext cx="6199888" cy="868729"/>
      </dsp:txXfrm>
    </dsp:sp>
    <dsp:sp modelId="{451BA203-7763-49B2-8F92-CE840F7CF794}">
      <dsp:nvSpPr>
        <dsp:cNvPr id="0" name=""/>
        <dsp:cNvSpPr/>
      </dsp:nvSpPr>
      <dsp:spPr>
        <a:xfrm>
          <a:off x="0" y="1697081"/>
          <a:ext cx="8856984" cy="248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400" tIns="520700" rIns="68740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TW" alt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學生本身生而具有內發的成長潛力。外鑠的學習是指條件作用下的學習，對學生來說，外鑠學習是缺少個人意義的，只是對個別刺激所做的零碎反應。像這種學習，無論學到的是什麼，都不是學生自己決定的，而全是教師或實驗員加諸予他的。</a:t>
          </a:r>
          <a:endParaRPr lang="zh-TW" altLang="en-US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697081"/>
        <a:ext cx="8856984" cy="2480625"/>
      </dsp:txXfrm>
    </dsp:sp>
    <dsp:sp modelId="{A6A17DC4-5214-4817-B830-F9B81DA51547}">
      <dsp:nvSpPr>
        <dsp:cNvPr id="0" name=""/>
        <dsp:cNvSpPr/>
      </dsp:nvSpPr>
      <dsp:spPr>
        <a:xfrm>
          <a:off x="442849" y="1286370"/>
          <a:ext cx="6199888" cy="779711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41" tIns="0" rIns="234341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學習不是外鑠的，而是</a:t>
          </a:r>
          <a:r>
            <a:rPr kumimoji="1" lang="zh-TW" sz="2400" kern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內發</a:t>
          </a: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的。</a:t>
          </a:r>
          <a:endParaRPr lang="zh-TW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0911" y="1324432"/>
        <a:ext cx="6123764" cy="7035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AB9BF-20DA-441A-9D40-24FDD76FA1B2}">
      <dsp:nvSpPr>
        <dsp:cNvPr id="0" name=""/>
        <dsp:cNvSpPr/>
      </dsp:nvSpPr>
      <dsp:spPr>
        <a:xfrm>
          <a:off x="1907724" y="0"/>
          <a:ext cx="5189288" cy="5189288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ED645A-8875-4CDA-8AFD-CD86FF134309}">
      <dsp:nvSpPr>
        <dsp:cNvPr id="0" name=""/>
        <dsp:cNvSpPr/>
      </dsp:nvSpPr>
      <dsp:spPr>
        <a:xfrm>
          <a:off x="66547" y="534352"/>
          <a:ext cx="8897937" cy="445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</a:t>
          </a: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）生理需要：對食物、飲料、氧氣、睡眠和性的需要。</a:t>
          </a:r>
          <a:endParaRPr lang="zh-TW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8292" y="556097"/>
        <a:ext cx="8854447" cy="401957"/>
      </dsp:txXfrm>
    </dsp:sp>
    <dsp:sp modelId="{7B886726-0744-499B-AEFA-B31422006F44}">
      <dsp:nvSpPr>
        <dsp:cNvPr id="0" name=""/>
        <dsp:cNvSpPr/>
      </dsp:nvSpPr>
      <dsp:spPr>
        <a:xfrm>
          <a:off x="72011" y="1021351"/>
          <a:ext cx="8892472" cy="445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600000"/>
              <a:satOff val="1852"/>
              <a:lumOff val="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</a:t>
          </a: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）安全需要：對安全感、穩定性和擺脫恐懼、焦慮的需要。</a:t>
          </a:r>
          <a:endParaRPr lang="zh-TW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3756" y="1043096"/>
        <a:ext cx="8848982" cy="401957"/>
      </dsp:txXfrm>
    </dsp:sp>
    <dsp:sp modelId="{9BD27E1B-57F0-4DD5-9653-F97481474B81}">
      <dsp:nvSpPr>
        <dsp:cNvPr id="0" name=""/>
        <dsp:cNvSpPr/>
      </dsp:nvSpPr>
      <dsp:spPr>
        <a:xfrm>
          <a:off x="72011" y="1522480"/>
          <a:ext cx="8892472" cy="7122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200000"/>
              <a:satOff val="3704"/>
              <a:lumOff val="9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</a:t>
          </a: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）歸屬和愛的需要：對歸屬感、愛情、友誼和擺脫孤獨的需要。</a:t>
          </a:r>
          <a:endParaRPr lang="zh-TW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06779" y="1557248"/>
        <a:ext cx="8822936" cy="642699"/>
      </dsp:txXfrm>
    </dsp:sp>
    <dsp:sp modelId="{6E43CCA0-8D92-446B-B53E-12B543907F55}">
      <dsp:nvSpPr>
        <dsp:cNvPr id="0" name=""/>
        <dsp:cNvSpPr/>
      </dsp:nvSpPr>
      <dsp:spPr>
        <a:xfrm>
          <a:off x="72011" y="2290396"/>
          <a:ext cx="8892472" cy="445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800000"/>
              <a:satOff val="5556"/>
              <a:lumOff val="14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</a:t>
          </a: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）尊重的需要：自尊和來自他人尊重的需要。</a:t>
          </a:r>
          <a:endParaRPr lang="zh-TW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3756" y="2312141"/>
        <a:ext cx="8848982" cy="401957"/>
      </dsp:txXfrm>
    </dsp:sp>
    <dsp:sp modelId="{CB654594-B34E-41F9-9ED9-F11B4F9C87D6}">
      <dsp:nvSpPr>
        <dsp:cNvPr id="0" name=""/>
        <dsp:cNvSpPr/>
      </dsp:nvSpPr>
      <dsp:spPr>
        <a:xfrm>
          <a:off x="72011" y="2791525"/>
          <a:ext cx="8892472" cy="445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2400000"/>
              <a:satOff val="7408"/>
              <a:lumOff val="196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5</a:t>
          </a: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）認知需要：認識和理解的需要，其中認識需要是基本的</a:t>
          </a:r>
          <a:endParaRPr lang="zh-TW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3756" y="2813270"/>
        <a:ext cx="8848982" cy="401957"/>
      </dsp:txXfrm>
    </dsp:sp>
    <dsp:sp modelId="{FB284916-B32C-4F8F-9217-FAF09663E18D}">
      <dsp:nvSpPr>
        <dsp:cNvPr id="0" name=""/>
        <dsp:cNvSpPr/>
      </dsp:nvSpPr>
      <dsp:spPr>
        <a:xfrm>
          <a:off x="72011" y="3292653"/>
          <a:ext cx="8892472" cy="445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3000000"/>
              <a:satOff val="9260"/>
              <a:lumOff val="245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6</a:t>
          </a: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）審美需要：對真、善、美追求的需要。</a:t>
          </a:r>
          <a:endParaRPr lang="zh-TW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3756" y="3314398"/>
        <a:ext cx="8848982" cy="401957"/>
      </dsp:txXfrm>
    </dsp:sp>
    <dsp:sp modelId="{4CE6F276-C36D-430D-9AB3-B44B571774D7}">
      <dsp:nvSpPr>
        <dsp:cNvPr id="0" name=""/>
        <dsp:cNvSpPr/>
      </dsp:nvSpPr>
      <dsp:spPr>
        <a:xfrm>
          <a:off x="72011" y="3793782"/>
          <a:ext cx="8892472" cy="8196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3600000"/>
              <a:satOff val="11112"/>
              <a:lumOff val="294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</a:t>
          </a:r>
          <a:r>
            <a:rPr kumimoji="1" 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7</a:t>
          </a:r>
          <a:r>
            <a:rPr kumimoji="1" lang="zh-TW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）自我實現需要：對實現自己的潛能、創造力、理想和信念的需要。</a:t>
          </a:r>
          <a:endParaRPr lang="zh-TW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12021" y="3833792"/>
        <a:ext cx="8812452" cy="7395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0A0ED-B3C8-4117-8336-6D170667FF04}">
      <dsp:nvSpPr>
        <dsp:cNvPr id="0" name=""/>
        <dsp:cNvSpPr/>
      </dsp:nvSpPr>
      <dsp:spPr>
        <a:xfrm>
          <a:off x="0" y="496958"/>
          <a:ext cx="9001781" cy="16175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638" tIns="728980" rIns="69863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TW" altLang="en-US" sz="2400" kern="12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馬斯洛曾先後兩次提出需要層次的理論，歸納起來可分為七個層次，按低級排到高級，呈一個金字塔的階梯：</a:t>
          </a:r>
        </a:p>
      </dsp:txBody>
      <dsp:txXfrm>
        <a:off x="0" y="496958"/>
        <a:ext cx="9001781" cy="1617552"/>
      </dsp:txXfrm>
    </dsp:sp>
    <dsp:sp modelId="{4B7DD33D-A0A3-4676-AA77-B9887495DD33}">
      <dsp:nvSpPr>
        <dsp:cNvPr id="0" name=""/>
        <dsp:cNvSpPr/>
      </dsp:nvSpPr>
      <dsp:spPr>
        <a:xfrm>
          <a:off x="124053" y="0"/>
          <a:ext cx="6301246" cy="1046125"/>
        </a:xfrm>
        <a:prstGeom prst="round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172" tIns="0" rIns="23817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kern="12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r>
            <a:rPr kumimoji="1" lang="en-US" altLang="zh-TW" sz="2400" kern="12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kumimoji="1" lang="zh-TW" altLang="en-US" sz="2400" kern="1200" dirty="0" smtClean="0">
              <a:solidFill>
                <a:schemeClr val="accent4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需求階梯</a:t>
          </a:r>
          <a:endParaRPr lang="zh-TW" sz="2400" kern="1200" dirty="0">
            <a:solidFill>
              <a:schemeClr val="accent4">
                <a:lumMod val="1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75121" y="51068"/>
        <a:ext cx="6199110" cy="9439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2E5EC-76C1-4352-AC00-E019E47E7D08}">
      <dsp:nvSpPr>
        <dsp:cNvPr id="0" name=""/>
        <dsp:cNvSpPr/>
      </dsp:nvSpPr>
      <dsp:spPr>
        <a:xfrm>
          <a:off x="0" y="2362"/>
          <a:ext cx="89203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B60922-4701-4B2A-A3BD-C406BEB675DE}">
      <dsp:nvSpPr>
        <dsp:cNvPr id="0" name=""/>
        <dsp:cNvSpPr/>
      </dsp:nvSpPr>
      <dsp:spPr>
        <a:xfrm>
          <a:off x="0" y="2362"/>
          <a:ext cx="8920358" cy="1611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400" kern="1200" dirty="0" smtClean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kumimoji="1" lang="zh-TW" sz="2400" kern="1200" dirty="0" smtClean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馬斯洛把前四種歸為</a:t>
          </a:r>
          <a:r>
            <a:rPr kumimoji="1" lang="zh-TW" sz="2400" b="1" kern="1200" dirty="0" smtClean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基本需要</a:t>
          </a:r>
          <a:r>
            <a:rPr kumimoji="1" lang="zh-TW" sz="2400" kern="1200" dirty="0" smtClean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（因缺乏而產生的需要）把後三種歸為</a:t>
          </a:r>
          <a:r>
            <a:rPr kumimoji="1" lang="zh-TW" sz="2400" b="1" kern="1200" dirty="0" smtClean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發展需要</a:t>
          </a:r>
          <a:r>
            <a:rPr kumimoji="1" lang="zh-TW" sz="2400" kern="1200" dirty="0" smtClean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（存在的價值或後需要）。</a:t>
          </a:r>
          <a:endParaRPr lang="zh-TW" sz="2400" kern="1200" dirty="0">
            <a:solidFill>
              <a:schemeClr val="accent5">
                <a:lumMod val="50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362"/>
        <a:ext cx="8920358" cy="1611031"/>
      </dsp:txXfrm>
    </dsp:sp>
    <dsp:sp modelId="{D7FA4372-F955-4312-9D36-80843215D47C}">
      <dsp:nvSpPr>
        <dsp:cNvPr id="0" name=""/>
        <dsp:cNvSpPr/>
      </dsp:nvSpPr>
      <dsp:spPr>
        <a:xfrm>
          <a:off x="0" y="1613393"/>
          <a:ext cx="8920358" cy="0"/>
        </a:xfrm>
        <a:prstGeom prst="line">
          <a:avLst/>
        </a:prstGeom>
        <a:gradFill rotWithShape="0">
          <a:gsLst>
            <a:gs pos="0">
              <a:schemeClr val="accent4">
                <a:hueOff val="9037504"/>
                <a:satOff val="-12500"/>
                <a:lumOff val="1961"/>
                <a:alphaOff val="0"/>
                <a:tint val="50000"/>
                <a:satMod val="300000"/>
              </a:schemeClr>
            </a:gs>
            <a:gs pos="35000">
              <a:schemeClr val="accent4">
                <a:hueOff val="9037504"/>
                <a:satOff val="-12500"/>
                <a:lumOff val="1961"/>
                <a:alphaOff val="0"/>
                <a:tint val="37000"/>
                <a:satMod val="300000"/>
              </a:schemeClr>
            </a:gs>
            <a:gs pos="100000">
              <a:schemeClr val="accent4">
                <a:hueOff val="9037504"/>
                <a:satOff val="-12500"/>
                <a:lumOff val="1961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9037504"/>
              <a:satOff val="-12500"/>
              <a:lumOff val="1961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1BB8B5-02DE-48FC-850D-D613852F1B38}">
      <dsp:nvSpPr>
        <dsp:cNvPr id="0" name=""/>
        <dsp:cNvSpPr/>
      </dsp:nvSpPr>
      <dsp:spPr>
        <a:xfrm>
          <a:off x="0" y="1613393"/>
          <a:ext cx="8920358" cy="1611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需要層次說明了人同時具備了與動物相似的缺乏性本能需要，以及人類特有的成長性自我實現需要。亦可以說人生的發展必須由基層需要的逐步滿足而來。</a:t>
          </a:r>
          <a:endParaRPr lang="zh-TW" altLang="en-US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613393"/>
        <a:ext cx="8920358" cy="1611031"/>
      </dsp:txXfrm>
    </dsp:sp>
    <dsp:sp modelId="{71B9AE17-43FE-4936-A9EC-98BCB1BA7057}">
      <dsp:nvSpPr>
        <dsp:cNvPr id="0" name=""/>
        <dsp:cNvSpPr/>
      </dsp:nvSpPr>
      <dsp:spPr>
        <a:xfrm>
          <a:off x="0" y="3224424"/>
          <a:ext cx="8920358" cy="0"/>
        </a:xfrm>
        <a:prstGeom prst="line">
          <a:avLst/>
        </a:prstGeom>
        <a:gradFill rotWithShape="0">
          <a:gsLst>
            <a:gs pos="0">
              <a:schemeClr val="accent4">
                <a:hueOff val="18075007"/>
                <a:satOff val="-25000"/>
                <a:lumOff val="3922"/>
                <a:alphaOff val="0"/>
                <a:tint val="50000"/>
                <a:satMod val="300000"/>
              </a:schemeClr>
            </a:gs>
            <a:gs pos="35000">
              <a:schemeClr val="accent4">
                <a:hueOff val="18075007"/>
                <a:satOff val="-25000"/>
                <a:lumOff val="3922"/>
                <a:alphaOff val="0"/>
                <a:tint val="37000"/>
                <a:satMod val="300000"/>
              </a:schemeClr>
            </a:gs>
            <a:gs pos="100000">
              <a:schemeClr val="accent4">
                <a:hueOff val="18075007"/>
                <a:satOff val="-25000"/>
                <a:lumOff val="3922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18075007"/>
              <a:satOff val="-25000"/>
              <a:lumOff val="392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8C2046-9468-4F22-8875-F56F28F451AE}">
      <dsp:nvSpPr>
        <dsp:cNvPr id="0" name=""/>
        <dsp:cNvSpPr/>
      </dsp:nvSpPr>
      <dsp:spPr>
        <a:xfrm>
          <a:off x="0" y="3224424"/>
          <a:ext cx="8920358" cy="1611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TW" alt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待基礎需要滿足之後，自我實現的獨特天賦需求就應成為我們成長的最高目標。理論上，自我實現需要的出現應是必然性的、是全面性的，但因有選擇因素的存在，其達成又變得似是偶然性、是部分性的。其為何受到阻滯，馬氏亦提出了關鍵的看法。</a:t>
          </a:r>
          <a:endParaRPr lang="zh-TW" altLang="en-US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224424"/>
        <a:ext cx="8920358" cy="16110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EB058-234B-4F85-B225-7675E91CE1BF}">
      <dsp:nvSpPr>
        <dsp:cNvPr id="0" name=""/>
        <dsp:cNvSpPr/>
      </dsp:nvSpPr>
      <dsp:spPr>
        <a:xfrm>
          <a:off x="0" y="162064"/>
          <a:ext cx="8640960" cy="1107920"/>
        </a:xfrm>
        <a:prstGeom prst="foldedCorner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8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kumimoji="1" lang="zh-TW" sz="28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教育的目的，在於輔導需求動機的成長至自我實現。教師首先必須了解學生的基本需要層次是否滿足。</a:t>
          </a:r>
          <a:endParaRPr lang="zh-TW" sz="28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62064"/>
        <a:ext cx="8640960" cy="923263"/>
      </dsp:txXfrm>
    </dsp:sp>
    <dsp:sp modelId="{581B100C-181D-47B4-AA9A-D712702253E2}">
      <dsp:nvSpPr>
        <dsp:cNvPr id="0" name=""/>
        <dsp:cNvSpPr/>
      </dsp:nvSpPr>
      <dsp:spPr>
        <a:xfrm>
          <a:off x="0" y="1473156"/>
          <a:ext cx="8640960" cy="2914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30480" rIns="170688" bIns="3048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TW" alt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具體而言，生理方面關係到學生的營養及體格是否合乎標準；安全方面關係到學生家庭是否和諧、校園設備是否容易發生危險；愛和歸屬方面關係到是否教師與學生之間交流順暢；尊重方面關係到教師是否已留意到學生的特殊背景和個別差異。</a:t>
          </a:r>
          <a:endParaRPr lang="zh-TW" altLang="en-US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TW" altLang="en-US" sz="24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在確定基本需要已經適當滿足之後，學生始有發展自我實現需求的可能，才能在學習上發展其潛能。</a:t>
          </a:r>
          <a:endParaRPr lang="zh-TW" altLang="en-US" sz="24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473156"/>
        <a:ext cx="8640960" cy="29141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3616B-D5EF-4FE4-8119-4F7C1721D04A}">
      <dsp:nvSpPr>
        <dsp:cNvPr id="0" name=""/>
        <dsp:cNvSpPr/>
      </dsp:nvSpPr>
      <dsp:spPr>
        <a:xfrm>
          <a:off x="0" y="635574"/>
          <a:ext cx="8640960" cy="41013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635" tIns="874776" rIns="670635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TW" altLang="en-US" sz="28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要培養其自發性的求知精神，使學生由知識學習中，同時更加了解自己，悅納自己及環境，從自在學習的教化成就中，體驗可能的高峰經驗，規劃出人生追求的美好境界</a:t>
          </a:r>
          <a:r>
            <a:rPr kumimoji="1" lang="zh-TW" altLang="en-US" sz="28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kumimoji="1" lang="zh-TW" altLang="en-US" sz="2800" kern="1200" dirty="0" smtClean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TW" altLang="en-US" sz="2800" kern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適當</a:t>
          </a:r>
          <a:r>
            <a:rPr kumimoji="1" lang="zh-TW" altLang="en-US" sz="2800" kern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的教育可使兒童心智成長</a:t>
          </a:r>
          <a:r>
            <a:rPr kumimoji="1" lang="zh-TW" altLang="en-US" sz="28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，不適當的教育反到會斲喪兒童心靈上的生機，教育的責任何其重大。</a:t>
          </a:r>
        </a:p>
      </dsp:txBody>
      <dsp:txXfrm>
        <a:off x="0" y="635574"/>
        <a:ext cx="8640960" cy="4101300"/>
      </dsp:txXfrm>
    </dsp:sp>
    <dsp:sp modelId="{0106E949-446A-4C0A-9716-6B33B0CE49BD}">
      <dsp:nvSpPr>
        <dsp:cNvPr id="0" name=""/>
        <dsp:cNvSpPr/>
      </dsp:nvSpPr>
      <dsp:spPr>
        <a:xfrm>
          <a:off x="397095" y="8785"/>
          <a:ext cx="7706975" cy="1239840"/>
        </a:xfrm>
        <a:prstGeom prst="snip2Diag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6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25" tIns="0" rIns="228625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TW" sz="28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kumimoji="1" lang="zh-TW" altLang="en-US" sz="28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人本主義學者認為學生的學習動機，應來自</a:t>
          </a:r>
          <a:r>
            <a:rPr kumimoji="1" lang="zh-TW" altLang="en-US" sz="2800" kern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內心的興趣</a:t>
          </a:r>
          <a:r>
            <a:rPr kumimoji="1" lang="zh-TW" altLang="en-US" sz="2800" kern="12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。</a:t>
          </a:r>
          <a:endParaRPr lang="zh-TW" sz="2800" kern="1200" dirty="0">
            <a:solidFill>
              <a:srgbClr val="080808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00417" y="112107"/>
        <a:ext cx="7500331" cy="1033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15D61A7-BAFD-462B-A759-C43D4AADD257}" type="datetimeFigureOut">
              <a:rPr lang="zh-TW" altLang="en-US"/>
              <a:pPr>
                <a:defRPr/>
              </a:pPr>
              <a:t>2018/10/11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17ADF9A-33EB-49A7-BFCF-B83D7FD5B0D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627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DF9A-33EB-49A7-BFCF-B83D7FD5B0D7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DF9A-33EB-49A7-BFCF-B83D7FD5B0D7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DF9A-33EB-49A7-BFCF-B83D7FD5B0D7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DF9A-33EB-49A7-BFCF-B83D7FD5B0D7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DF9A-33EB-49A7-BFCF-B83D7FD5B0D7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DF9A-33EB-49A7-BFCF-B83D7FD5B0D7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DF9A-33EB-49A7-BFCF-B83D7FD5B0D7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DF9A-33EB-49A7-BFCF-B83D7FD5B0D7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DF9A-33EB-49A7-BFCF-B83D7FD5B0D7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DF9A-33EB-49A7-BFCF-B83D7FD5B0D7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DF9A-33EB-49A7-BFCF-B83D7FD5B0D7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DF9A-33EB-49A7-BFCF-B83D7FD5B0D7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ADF9A-33EB-49A7-BFCF-B83D7FD5B0D7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738E05-A91A-4EA4-B87C-9D3B79D01925}" type="datetimeFigureOut">
              <a:rPr lang="zh-TW" altLang="en-US" smtClean="0"/>
              <a:pPr>
                <a:defRPr/>
              </a:pPr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BA028C-3C59-4DF5-B31A-DF2EECC7FF5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12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3D0040-F5F8-4DA1-8470-503E8206C520}" type="datetimeFigureOut">
              <a:rPr lang="zh-TW" altLang="en-US" smtClean="0"/>
              <a:pPr>
                <a:defRPr/>
              </a:pPr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08204-E11F-4174-9EA5-8CF4A09533C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08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3A0C72-E6EF-477E-B90E-8F8F335027B1}" type="datetimeFigureOut">
              <a:rPr lang="zh-TW" altLang="en-US" smtClean="0"/>
              <a:pPr>
                <a:defRPr/>
              </a:pPr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74CF46-ACA7-4FFF-A369-42106CA2070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89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B11439-40BB-4ADC-B0B1-13678B392D6F}" type="datetimeFigureOut">
              <a:rPr lang="zh-TW" altLang="en-US" smtClean="0"/>
              <a:pPr>
                <a:defRPr/>
              </a:pPr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30D80-5EB4-4A71-82BA-EC961FD35CB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ACF0A7-FBF4-43DE-A2C2-9856EA40ED61}" type="datetimeFigureOut">
              <a:rPr lang="zh-TW" altLang="en-US" smtClean="0"/>
              <a:pPr>
                <a:defRPr/>
              </a:pPr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700BA-9501-497F-A4F0-51192BA3210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2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24F73A-F598-4EB3-8C9B-13F7896170E9}" type="datetimeFigureOut">
              <a:rPr lang="zh-TW" altLang="en-US" smtClean="0"/>
              <a:pPr>
                <a:defRPr/>
              </a:pPr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9AD6D-8528-4481-8FA0-F78E341D588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34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71E317-10E5-4995-B056-BB1C540F3BCD}" type="datetimeFigureOut">
              <a:rPr lang="zh-TW" altLang="en-US" smtClean="0"/>
              <a:pPr>
                <a:defRPr/>
              </a:pPr>
              <a:t>2018/10/11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90DC6-50D7-4ED3-AC82-1E6E814A380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2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B063AF-B976-4279-A10A-51257DD2E384}" type="datetimeFigureOut">
              <a:rPr lang="zh-TW" altLang="en-US" smtClean="0"/>
              <a:pPr>
                <a:defRPr/>
              </a:pPr>
              <a:t>2018/10/11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58880-892D-4138-81E4-28D7871842C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0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C25F85-607B-4934-B3A0-9EF21767D637}" type="datetimeFigureOut">
              <a:rPr lang="zh-TW" altLang="en-US" smtClean="0"/>
              <a:pPr>
                <a:defRPr/>
              </a:pPr>
              <a:t>2018/10/11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57749-1D68-4C5A-BE2B-F2441FC7396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79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423C31-690E-4506-B885-BBF691E0CD3F}" type="datetimeFigureOut">
              <a:rPr lang="zh-TW" altLang="en-US" smtClean="0"/>
              <a:pPr>
                <a:defRPr/>
              </a:pPr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BCBF1-86EE-4EAB-8EAB-FBD68FBF35B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78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3F108E-50C7-4274-9D08-8F39131B593A}" type="datetimeFigureOut">
              <a:rPr lang="zh-TW" altLang="en-US" smtClean="0"/>
              <a:pPr>
                <a:defRPr/>
              </a:pPr>
              <a:t>2018/10/11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E48B7-2275-4C25-8388-C80BB5AF156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5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C39B77-0F7D-4498-B5B9-3B030CB2911B}" type="datetimeFigureOut">
              <a:rPr lang="zh-TW" altLang="en-US" smtClean="0"/>
              <a:pPr>
                <a:defRPr/>
              </a:pPr>
              <a:t>2018/10/11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AACA7F-A463-437F-89D6-28953EA0CA1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7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600" y="1916832"/>
            <a:ext cx="7488832" cy="2160240"/>
          </a:xfrm>
        </p:spPr>
        <p:txBody>
          <a:bodyPr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6000" dirty="0">
                <a:solidFill>
                  <a:srgbClr val="009AD0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教學的心理學</a:t>
            </a:r>
            <a:r>
              <a:rPr lang="zh-TW" altLang="en-US" sz="6000" dirty="0" smtClean="0">
                <a:solidFill>
                  <a:srgbClr val="009AD0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基礎</a:t>
            </a:r>
            <a:r>
              <a:rPr lang="en-US" altLang="zh-TW" sz="6000" dirty="0" smtClean="0">
                <a:solidFill>
                  <a:srgbClr val="009AD0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III:</a:t>
            </a:r>
            <a:r>
              <a:rPr lang="zh-TW" altLang="en-US" sz="6000" dirty="0">
                <a:solidFill>
                  <a:srgbClr val="009AD0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人本主義心理學派</a:t>
            </a:r>
            <a:endParaRPr lang="zh-TW" altLang="en-US" sz="8000" dirty="0">
              <a:solidFill>
                <a:srgbClr val="009AD0"/>
              </a:solidFill>
              <a:latin typeface="華康魏碑體" panose="03000709000000000000" pitchFamily="65" charset="-120"/>
              <a:ea typeface="華康魏碑體" panose="030007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548680"/>
            <a:ext cx="27238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dirty="0">
                <a:solidFill>
                  <a:srgbClr val="0996FF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第三章</a:t>
            </a:r>
          </a:p>
        </p:txBody>
      </p:sp>
      <p:sp>
        <p:nvSpPr>
          <p:cNvPr id="2" name="矩形 1"/>
          <p:cNvSpPr/>
          <p:nvPr/>
        </p:nvSpPr>
        <p:spPr>
          <a:xfrm>
            <a:off x="2474071" y="4149080"/>
            <a:ext cx="66896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>
                <a:solidFill>
                  <a:srgbClr val="009A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sz="4400" dirty="0" smtClean="0">
                <a:solidFill>
                  <a:srgbClr val="009A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Humanistic Psychology</a:t>
            </a:r>
            <a:r>
              <a:rPr lang="zh-TW" altLang="en-US" sz="4400" dirty="0" smtClean="0">
                <a:solidFill>
                  <a:srgbClr val="009A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sz="4400" dirty="0">
              <a:solidFill>
                <a:srgbClr val="009A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7416823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75000"/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6250" y="1016195"/>
            <a:ext cx="47525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32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（二）馬斯洛的需求理論</a:t>
            </a:r>
          </a:p>
        </p:txBody>
      </p:sp>
      <p:sp>
        <p:nvSpPr>
          <p:cNvPr id="2" name="矩形 1"/>
          <p:cNvSpPr/>
          <p:nvPr/>
        </p:nvSpPr>
        <p:spPr>
          <a:xfrm>
            <a:off x="116138" y="178368"/>
            <a:ext cx="6737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u="sng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一、馬斯洛（</a:t>
            </a:r>
            <a:r>
              <a:rPr lang="en-US" altLang="zh-TW" sz="36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Abraham Maslow</a:t>
            </a:r>
            <a:r>
              <a:rPr lang="zh-TW" altLang="en-US" sz="3600" u="sng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202685078"/>
              </p:ext>
            </p:extLst>
          </p:nvPr>
        </p:nvGraphicFramePr>
        <p:xfrm>
          <a:off x="116138" y="1844824"/>
          <a:ext cx="8920358" cy="483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31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75000"/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8687" y="1084341"/>
            <a:ext cx="47525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32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（三）馬斯洛的教育觀</a:t>
            </a:r>
          </a:p>
        </p:txBody>
      </p:sp>
      <p:sp>
        <p:nvSpPr>
          <p:cNvPr id="2" name="矩形 1"/>
          <p:cNvSpPr/>
          <p:nvPr/>
        </p:nvSpPr>
        <p:spPr>
          <a:xfrm>
            <a:off x="116138" y="178368"/>
            <a:ext cx="6737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u="sng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一、馬斯洛（</a:t>
            </a:r>
            <a:r>
              <a:rPr lang="en-US" altLang="zh-TW" sz="36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Abraham Maslow</a:t>
            </a:r>
            <a:r>
              <a:rPr lang="zh-TW" altLang="en-US" sz="3600" u="sng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001558433"/>
              </p:ext>
            </p:extLst>
          </p:nvPr>
        </p:nvGraphicFramePr>
        <p:xfrm>
          <a:off x="358481" y="1916832"/>
          <a:ext cx="864096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4488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75000"/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8687" y="1084341"/>
            <a:ext cx="47525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32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（三）馬斯洛的教育觀</a:t>
            </a:r>
          </a:p>
        </p:txBody>
      </p:sp>
      <p:sp>
        <p:nvSpPr>
          <p:cNvPr id="2" name="矩形 1"/>
          <p:cNvSpPr/>
          <p:nvPr/>
        </p:nvSpPr>
        <p:spPr>
          <a:xfrm>
            <a:off x="116138" y="178368"/>
            <a:ext cx="6737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u="sng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一、馬斯洛（</a:t>
            </a:r>
            <a:r>
              <a:rPr lang="en-US" altLang="zh-TW" sz="36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Abraham Maslow</a:t>
            </a:r>
            <a:r>
              <a:rPr lang="zh-TW" altLang="en-US" sz="3600" u="sng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326484796"/>
              </p:ext>
            </p:extLst>
          </p:nvPr>
        </p:nvGraphicFramePr>
        <p:xfrm>
          <a:off x="251520" y="1916832"/>
          <a:ext cx="864096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619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75000"/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8687" y="1084341"/>
            <a:ext cx="77937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8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（一）欲了解人類行為，必須從行為者的觀點，了解其對事物的知覺感受</a:t>
            </a:r>
          </a:p>
        </p:txBody>
      </p:sp>
      <p:sp>
        <p:nvSpPr>
          <p:cNvPr id="2" name="矩形 1"/>
          <p:cNvSpPr/>
          <p:nvPr/>
        </p:nvSpPr>
        <p:spPr>
          <a:xfrm>
            <a:off x="116138" y="178368"/>
            <a:ext cx="8584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二、康布斯</a:t>
            </a:r>
            <a:r>
              <a:rPr lang="zh-TW" altLang="en-US" sz="3600" b="1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36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Arthur Combs</a:t>
            </a:r>
            <a:r>
              <a:rPr lang="zh-TW" altLang="en-US" sz="3600" b="1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sz="3600" b="1" dirty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的學習理論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30795130"/>
              </p:ext>
            </p:extLst>
          </p:nvPr>
        </p:nvGraphicFramePr>
        <p:xfrm>
          <a:off x="0" y="2038448"/>
          <a:ext cx="9144000" cy="4702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89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75000"/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39551" y="2132856"/>
            <a:ext cx="8071219" cy="440120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EX:</a:t>
            </a:r>
            <a:r>
              <a:rPr lang="zh-TW" altLang="en-US" sz="28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生對讀書缺乏動機，換一個讀書以外的情境，他可能有強烈的動機，因為讀書對他來說，在知覺或信念上都缺乏意義，所以教師欲改變學生行為，必先改變其知覺感受。學生必有動機，只是教師要知道，學生的學習動機未必專注在他所教的科目上。因此，如何使學生的學習動機專注於其為學生所設定的學科上，才是教師無可旁貸的責任，亦是教學成敗的關鍵所在。成功的教學不是在於教師教給學生多少知識，而是在於教師能啟迪學生使知識個人化，從而獲得意義。</a:t>
            </a:r>
          </a:p>
        </p:txBody>
      </p:sp>
      <p:sp>
        <p:nvSpPr>
          <p:cNvPr id="6" name="矩形 5"/>
          <p:cNvSpPr/>
          <p:nvPr/>
        </p:nvSpPr>
        <p:spPr>
          <a:xfrm>
            <a:off x="401411" y="1345951"/>
            <a:ext cx="7793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8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（二）人是永遠有動機的</a:t>
            </a:r>
          </a:p>
        </p:txBody>
      </p:sp>
      <p:sp>
        <p:nvSpPr>
          <p:cNvPr id="2" name="矩形 1"/>
          <p:cNvSpPr/>
          <p:nvPr/>
        </p:nvSpPr>
        <p:spPr>
          <a:xfrm>
            <a:off x="116138" y="178368"/>
            <a:ext cx="8584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u="sng" dirty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二、康布斯</a:t>
            </a:r>
            <a:r>
              <a:rPr lang="zh-TW" altLang="en-US" sz="3600" u="sng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3600" u="sng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Arthur Combs</a:t>
            </a:r>
            <a:r>
              <a:rPr lang="zh-TW" altLang="en-US" sz="3600" u="sng" dirty="0" smtClean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sz="3600" u="sng" dirty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的學習理論</a:t>
            </a:r>
          </a:p>
        </p:txBody>
      </p:sp>
      <p:sp>
        <p:nvSpPr>
          <p:cNvPr id="8" name="矩形 7"/>
          <p:cNvSpPr/>
          <p:nvPr/>
        </p:nvSpPr>
        <p:spPr>
          <a:xfrm>
            <a:off x="827584" y="2564904"/>
            <a:ext cx="7207123" cy="22467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人在任何時刻都不會沒有動機，談到人的動機之有無時，只能說某些人會對他目前所面對的不願做的事缺乏動機而已，但絕不能說他們沒有動機，換了另一件事可能就立即有動機。</a:t>
            </a:r>
          </a:p>
        </p:txBody>
      </p:sp>
    </p:spTree>
    <p:extLst>
      <p:ext uri="{BB962C8B-B14F-4D97-AF65-F5344CB8AC3E}">
        <p14:creationId xmlns:p14="http://schemas.microsoft.com/office/powerpoint/2010/main" val="29755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75000"/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1618" y="4072653"/>
            <a:ext cx="6984777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＊＊＊</a:t>
            </a:r>
            <a:r>
              <a:rPr lang="zh-TW" altLang="en-US" sz="2400" dirty="0" smtClean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zh-TW" altLang="en-US" sz="24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的情意需求，是指他們在情緒、情操、態度、道德與價值判斷等多方面的需求。稱此等行為的學習為學生的需求，原因是此等行為關係到人與人的關係，是人在社會生活方面律己、待人、處事所需要的能力。</a:t>
            </a:r>
          </a:p>
        </p:txBody>
      </p:sp>
      <p:sp>
        <p:nvSpPr>
          <p:cNvPr id="6" name="矩形 5"/>
          <p:cNvSpPr/>
          <p:nvPr/>
        </p:nvSpPr>
        <p:spPr>
          <a:xfrm>
            <a:off x="204604" y="1117823"/>
            <a:ext cx="8734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8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（三）學習主要有二部分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---</a:t>
            </a:r>
            <a:r>
              <a:rPr lang="zh-TW" altLang="en-US" sz="28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獲得新知、並將此項新知內化於心靈中</a:t>
            </a:r>
          </a:p>
        </p:txBody>
      </p:sp>
      <p:sp>
        <p:nvSpPr>
          <p:cNvPr id="2" name="矩形 1"/>
          <p:cNvSpPr/>
          <p:nvPr/>
        </p:nvSpPr>
        <p:spPr>
          <a:xfrm>
            <a:off x="116138" y="178368"/>
            <a:ext cx="849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u="sng" dirty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二、康布斯（</a:t>
            </a:r>
            <a:r>
              <a:rPr lang="en-US" altLang="zh-TW" sz="3600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Arthur Combs</a:t>
            </a:r>
            <a:r>
              <a:rPr lang="zh-TW" altLang="en-US" sz="3600" u="sng" dirty="0">
                <a:solidFill>
                  <a:schemeClr val="tx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）的學習理論</a:t>
            </a:r>
          </a:p>
        </p:txBody>
      </p:sp>
      <p:sp>
        <p:nvSpPr>
          <p:cNvPr id="3" name="矩形 2"/>
          <p:cNvSpPr/>
          <p:nvPr/>
        </p:nvSpPr>
        <p:spPr>
          <a:xfrm>
            <a:off x="257871" y="2492896"/>
            <a:ext cx="8368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教學</a:t>
            </a:r>
            <a:r>
              <a:rPr lang="zh-TW" altLang="en-US" sz="24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並不在教給學生多少教材知識，而在於如何幫助學生從教材中獲得個別化意義，若學生能將所學教材與生活相關聯，則教學即告成功。</a:t>
            </a:r>
          </a:p>
        </p:txBody>
      </p:sp>
      <p:sp>
        <p:nvSpPr>
          <p:cNvPr id="4" name="矩形 3"/>
          <p:cNvSpPr/>
          <p:nvPr/>
        </p:nvSpPr>
        <p:spPr>
          <a:xfrm>
            <a:off x="835474" y="4221088"/>
            <a:ext cx="7617067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＊＊＊康</a:t>
            </a:r>
            <a:r>
              <a:rPr lang="zh-TW" altLang="en-US" sz="24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布斯主張，教育的目的絕不只限於教學生知識或謀生技能，更重要的是針對學生的情意需求，使他能在知（知識）、情（情感）、意（意志或動機）三方面均衡發展，從而培養其健全人格</a:t>
            </a:r>
            <a:r>
              <a:rPr lang="zh-TW" altLang="en-US" sz="2400" dirty="0" smtClean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474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75000"/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4604" y="1988840"/>
            <a:ext cx="8734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羅杰斯對人性是積極樂觀的</a:t>
            </a:r>
            <a:r>
              <a:rPr lang="zh-TW" altLang="en-US" sz="2800" dirty="0" smtClean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solidFill>
                <a:srgbClr val="923B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TW" altLang="en-US" sz="2800" dirty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是理性的、能夠自立，對自己負責，有正面的人生取向</a:t>
            </a:r>
            <a:r>
              <a:rPr lang="zh-TW" altLang="en-US" sz="2800" dirty="0" smtClean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2800" dirty="0" smtClean="0">
              <a:solidFill>
                <a:srgbClr val="923B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2800" dirty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尊重和信任的前提下，人是會有積極及建設性去發展的傾向的</a:t>
            </a:r>
            <a:r>
              <a:rPr lang="zh-TW" altLang="en-US" sz="2800" dirty="0" smtClean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solidFill>
                <a:srgbClr val="923B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TW" altLang="en-US" sz="2800" dirty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是有一種成長的衝動，只要有適當的環境，人是會努力成長，達致成熟的行為</a:t>
            </a:r>
            <a:r>
              <a:rPr lang="zh-TW" altLang="en-US" sz="2800" dirty="0" smtClean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solidFill>
                <a:srgbClr val="923B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TW" altLang="en-US" sz="2800" dirty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旳生存</a:t>
            </a:r>
            <a:r>
              <a:rPr lang="zh-TW" altLang="en-US" sz="2800" dirty="0" smtClean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動機就是</a:t>
            </a:r>
            <a:r>
              <a:rPr lang="zh-TW" altLang="en-US" sz="2800" dirty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要全面地發展自己的潛能，要獲致成長和自我實現。</a:t>
            </a:r>
          </a:p>
        </p:txBody>
      </p:sp>
      <p:sp>
        <p:nvSpPr>
          <p:cNvPr id="2" name="矩形 1"/>
          <p:cNvSpPr/>
          <p:nvPr/>
        </p:nvSpPr>
        <p:spPr>
          <a:xfrm>
            <a:off x="116138" y="476672"/>
            <a:ext cx="8122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三、羅杰斯（</a:t>
            </a:r>
            <a:r>
              <a:rPr lang="en-US" altLang="zh-TW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Carl Rogers</a:t>
            </a:r>
            <a:r>
              <a:rPr lang="zh-TW" altLang="en-US" sz="3600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）的學習理論</a:t>
            </a:r>
          </a:p>
        </p:txBody>
      </p:sp>
    </p:spTree>
    <p:extLst>
      <p:ext uri="{BB962C8B-B14F-4D97-AF65-F5344CB8AC3E}">
        <p14:creationId xmlns:p14="http://schemas.microsoft.com/office/powerpoint/2010/main" val="42691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75000"/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833" y="908720"/>
            <a:ext cx="8734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800" dirty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（一）學生為中心的教育理念 </a:t>
            </a:r>
            <a:r>
              <a:rPr lang="en-US" altLang="zh-TW" sz="2800" dirty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sz="2800" dirty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當事人中心治療法</a:t>
            </a:r>
          </a:p>
        </p:txBody>
      </p:sp>
      <p:sp>
        <p:nvSpPr>
          <p:cNvPr id="2" name="矩形 1"/>
          <p:cNvSpPr/>
          <p:nvPr/>
        </p:nvSpPr>
        <p:spPr>
          <a:xfrm>
            <a:off x="84721" y="119104"/>
            <a:ext cx="7943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u="sng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三、羅杰斯（</a:t>
            </a:r>
            <a:r>
              <a:rPr lang="en-US" altLang="zh-TW" sz="3600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Carl Rogers</a:t>
            </a:r>
            <a:r>
              <a:rPr lang="zh-TW" altLang="en-US" sz="3600" u="sng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）的學習理論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55679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當事人中心治療法主要的觀念是一種治療關係，包括了真摯、尊重和同感。在輔導過程中，若以下六項條件出現，就會使輔導者性格改變：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887576548"/>
              </p:ext>
            </p:extLst>
          </p:nvPr>
        </p:nvGraphicFramePr>
        <p:xfrm>
          <a:off x="107504" y="2757122"/>
          <a:ext cx="9036496" cy="4100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矩形 6"/>
          <p:cNvSpPr/>
          <p:nvPr/>
        </p:nvSpPr>
        <p:spPr>
          <a:xfrm>
            <a:off x="600797" y="3876629"/>
            <a:ext cx="7776864" cy="9541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因此，羅杰斯提出</a:t>
            </a:r>
            <a:r>
              <a:rPr lang="zh-TW" altLang="en-US" sz="2800" b="1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優秀治療員</a:t>
            </a:r>
            <a:r>
              <a:rPr lang="zh-TW" altLang="en-US" sz="28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的三個基本條件：</a:t>
            </a:r>
            <a:r>
              <a:rPr lang="en-US" altLang="zh-TW" sz="28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真誠一致、</a:t>
            </a:r>
            <a:r>
              <a:rPr lang="en-US" altLang="zh-TW" sz="28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無條件積極、關注、</a:t>
            </a:r>
            <a:r>
              <a:rPr lang="en-US" altLang="zh-TW" sz="28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同理心。</a:t>
            </a:r>
          </a:p>
        </p:txBody>
      </p:sp>
    </p:spTree>
    <p:extLst>
      <p:ext uri="{BB962C8B-B14F-4D97-AF65-F5344CB8AC3E}">
        <p14:creationId xmlns:p14="http://schemas.microsoft.com/office/powerpoint/2010/main" val="41639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75000"/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833" y="908720"/>
            <a:ext cx="8734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800" dirty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（二）自由為基礎的學習原則</a:t>
            </a:r>
          </a:p>
        </p:txBody>
      </p:sp>
      <p:sp>
        <p:nvSpPr>
          <p:cNvPr id="2" name="矩形 1"/>
          <p:cNvSpPr/>
          <p:nvPr/>
        </p:nvSpPr>
        <p:spPr>
          <a:xfrm>
            <a:off x="84721" y="119104"/>
            <a:ext cx="7943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u="sng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三、羅杰斯（</a:t>
            </a:r>
            <a:r>
              <a:rPr lang="en-US" altLang="zh-TW" sz="3600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Carl Rogers</a:t>
            </a:r>
            <a:r>
              <a:rPr lang="zh-TW" altLang="en-US" sz="3600" u="sng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）的學習理論</a:t>
            </a: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1281268596"/>
              </p:ext>
            </p:extLst>
          </p:nvPr>
        </p:nvGraphicFramePr>
        <p:xfrm>
          <a:off x="611560" y="1556792"/>
          <a:ext cx="8136904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54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75000"/>
            <a:lum/>
          </a:blip>
          <a:srcRect/>
          <a:stretch>
            <a:fillRect l="-6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23330"/>
          </a:xfrm>
          <a:noFill/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5400" dirty="0">
                <a:solidFill>
                  <a:schemeClr val="accent1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壹、前言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5556" y="1304764"/>
            <a:ext cx="7992888" cy="4248472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人本心理學派</a:t>
            </a:r>
            <a:r>
              <a:rPr lang="zh-TW" altLang="zh-TW" sz="28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與傳統行為學派最大的不同，在於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強調人的主體性和個人的</a:t>
            </a:r>
            <a:r>
              <a:rPr lang="zh-TW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尊嚴</a:t>
            </a:r>
            <a:endParaRPr lang="en-US" altLang="zh-TW" sz="28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人本心理學派</a:t>
            </a:r>
            <a:r>
              <a:rPr lang="zh-TW" altLang="zh-TW" sz="28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認為</a:t>
            </a:r>
            <a:r>
              <a:rPr lang="zh-TW" altLang="zh-TW" sz="28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心理學應該研究的對象是</a:t>
            </a:r>
            <a:r>
              <a:rPr lang="zh-TW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人的整體經驗</a:t>
            </a:r>
            <a:r>
              <a:rPr lang="zh-TW" altLang="zh-TW" sz="28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包括外在行為、內在的活動</a:t>
            </a:r>
            <a:r>
              <a:rPr lang="zh-TW" altLang="zh-TW" sz="28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，如個人價值觀、思想、意向、目標等，而友愛、創造、自我、自我實現、人生價值、生命意義、人生成長等，這些都是人本心理學所關心的主題。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33" b="97067" l="10000" r="90000">
                        <a14:foregroundMark x1="68514" y1="7733" x2="68514" y2="7733"/>
                        <a14:foregroundMark x1="73649" y1="33067" x2="73649" y2="34400"/>
                        <a14:foregroundMark x1="60811" y1="52000" x2="60811" y2="53867"/>
                        <a14:foregroundMark x1="41892" y1="50400" x2="41892" y2="50400"/>
                        <a14:foregroundMark x1="35811" y1="17600" x2="35811" y2="17600"/>
                        <a14:foregroundMark x1="50946" y1="4000" x2="50946" y2="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63" y="4797152"/>
            <a:ext cx="4248472" cy="215294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75000"/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721" y="908720"/>
            <a:ext cx="8734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800" dirty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（二）自由為基礎的學習原則</a:t>
            </a:r>
          </a:p>
        </p:txBody>
      </p:sp>
      <p:sp>
        <p:nvSpPr>
          <p:cNvPr id="2" name="矩形 1"/>
          <p:cNvSpPr/>
          <p:nvPr/>
        </p:nvSpPr>
        <p:spPr>
          <a:xfrm>
            <a:off x="84721" y="119104"/>
            <a:ext cx="7943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u="sng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三、羅杰斯（</a:t>
            </a:r>
            <a:r>
              <a:rPr lang="en-US" altLang="zh-TW" sz="3600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Carl Rogers</a:t>
            </a:r>
            <a:r>
              <a:rPr lang="zh-TW" altLang="en-US" sz="3600" u="sng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）的學習理論</a:t>
            </a: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3343550836"/>
              </p:ext>
            </p:extLst>
          </p:nvPr>
        </p:nvGraphicFramePr>
        <p:xfrm>
          <a:off x="84721" y="1628800"/>
          <a:ext cx="8951775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315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75000"/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721" y="908720"/>
            <a:ext cx="8734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800" dirty="0">
                <a:solidFill>
                  <a:srgbClr val="923B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（二）自由為基礎的學習原則</a:t>
            </a:r>
          </a:p>
        </p:txBody>
      </p:sp>
      <p:sp>
        <p:nvSpPr>
          <p:cNvPr id="2" name="矩形 1"/>
          <p:cNvSpPr/>
          <p:nvPr/>
        </p:nvSpPr>
        <p:spPr>
          <a:xfrm>
            <a:off x="84721" y="119104"/>
            <a:ext cx="7943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u="sng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三、羅杰斯（</a:t>
            </a:r>
            <a:r>
              <a:rPr lang="en-US" altLang="zh-TW" sz="3600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Carl Rogers</a:t>
            </a:r>
            <a:r>
              <a:rPr lang="zh-TW" altLang="en-US" sz="3600" u="sng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）的學習理論</a:t>
            </a: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1590814355"/>
              </p:ext>
            </p:extLst>
          </p:nvPr>
        </p:nvGraphicFramePr>
        <p:xfrm>
          <a:off x="84721" y="1530481"/>
          <a:ext cx="8951775" cy="5309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060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23330"/>
          </a:xfrm>
          <a:noFill/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5400" dirty="0">
                <a:solidFill>
                  <a:schemeClr val="accent4"/>
                </a:solidFill>
                <a:latin typeface="華康魏碑體" panose="03000709000000000000" pitchFamily="65" charset="-120"/>
                <a:ea typeface="華康魏碑體" panose="03000709000000000000" pitchFamily="65" charset="-120"/>
              </a:rPr>
              <a:t>貳、人本心理學的主張</a:t>
            </a:r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449407"/>
              </p:ext>
            </p:extLst>
          </p:nvPr>
        </p:nvGraphicFramePr>
        <p:xfrm>
          <a:off x="395536" y="1844824"/>
          <a:ext cx="856895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3404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418936"/>
              </p:ext>
            </p:extLst>
          </p:nvPr>
        </p:nvGraphicFramePr>
        <p:xfrm>
          <a:off x="323528" y="1556792"/>
          <a:ext cx="856895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304149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三、人本心理學的主要論點</a:t>
            </a:r>
          </a:p>
        </p:txBody>
      </p:sp>
    </p:spTree>
    <p:extLst>
      <p:ext uri="{BB962C8B-B14F-4D97-AF65-F5344CB8AC3E}">
        <p14:creationId xmlns:p14="http://schemas.microsoft.com/office/powerpoint/2010/main" val="72070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304149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u="sng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三、人本心理學的主要論點</a:t>
            </a:r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143066"/>
              </p:ext>
            </p:extLst>
          </p:nvPr>
        </p:nvGraphicFramePr>
        <p:xfrm>
          <a:off x="0" y="1484784"/>
          <a:ext cx="9144000" cy="305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1043608" y="5013176"/>
            <a:ext cx="7272808" cy="15696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人本心理學者認為個人係生活在其經驗世界之中，一言一行均受其自我概念所影響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欲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瞭解個人適應環境的行為，首須認識其知覺歷程及自我在知覺場地中的決定力量。</a:t>
            </a:r>
          </a:p>
        </p:txBody>
      </p:sp>
    </p:spTree>
    <p:extLst>
      <p:ext uri="{BB962C8B-B14F-4D97-AF65-F5344CB8AC3E}">
        <p14:creationId xmlns:p14="http://schemas.microsoft.com/office/powerpoint/2010/main" val="36341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304149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u="sng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三、人本心理學的主要論點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924944"/>
            <a:ext cx="7272808" cy="3539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個人</a:t>
            </a:r>
            <a:r>
              <a:rPr lang="zh-TW" altLang="en-US" sz="28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自出生至死亡，無時無刻不奮力追求自我的成長與充實，其目的在於保持與增進自我效能，使自已的人格獲致健全而均衡的發展</a:t>
            </a:r>
            <a:r>
              <a:rPr lang="zh-TW" altLang="en-US" sz="2800" dirty="0" smtClean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凡人</a:t>
            </a:r>
            <a:r>
              <a:rPr lang="zh-TW" altLang="en-US" sz="28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皆有充分發展其潛能的傾向，並且設法使自己逐漸達到完美的境界。此種不斷向上求進的意志，乃是個人行為發展的主要動力。</a:t>
            </a:r>
          </a:p>
        </p:txBody>
      </p:sp>
      <p:sp>
        <p:nvSpPr>
          <p:cNvPr id="6" name="矩形 5"/>
          <p:cNvSpPr/>
          <p:nvPr/>
        </p:nvSpPr>
        <p:spPr>
          <a:xfrm>
            <a:off x="360279" y="1412776"/>
            <a:ext cx="71640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（三）保持與增進自我效能是個人發展的主要動力</a:t>
            </a:r>
          </a:p>
        </p:txBody>
      </p:sp>
    </p:spTree>
    <p:extLst>
      <p:ext uri="{BB962C8B-B14F-4D97-AF65-F5344CB8AC3E}">
        <p14:creationId xmlns:p14="http://schemas.microsoft.com/office/powerpoint/2010/main" val="2664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75000"/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7913" y="188640"/>
            <a:ext cx="8494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參、人本心理學的學習理論</a:t>
            </a:r>
            <a:endParaRPr lang="zh-TW" altLang="en-US" sz="5400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912476"/>
            <a:ext cx="47525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32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（一）馬斯洛的學習理論</a:t>
            </a:r>
          </a:p>
        </p:txBody>
      </p:sp>
      <p:sp>
        <p:nvSpPr>
          <p:cNvPr id="2" name="矩形 1"/>
          <p:cNvSpPr/>
          <p:nvPr/>
        </p:nvSpPr>
        <p:spPr>
          <a:xfrm>
            <a:off x="549653" y="1221596"/>
            <a:ext cx="62151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一、馬斯洛（</a:t>
            </a:r>
            <a:r>
              <a:rPr lang="en-US" altLang="zh-TW" sz="3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Abraham Maslow</a:t>
            </a:r>
            <a:r>
              <a:rPr lang="zh-TW" altLang="en-US" sz="3200" b="1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990910885"/>
              </p:ext>
            </p:extLst>
          </p:nvPr>
        </p:nvGraphicFramePr>
        <p:xfrm>
          <a:off x="179512" y="2610683"/>
          <a:ext cx="8856984" cy="4202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690782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B7DD33D-A0A3-4676-AA77-B9887495D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4B7DD33D-A0A3-4676-AA77-B9887495D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4B7DD33D-A0A3-4676-AA77-B9887495D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20A0ED-B3C8-4117-8336-6D170667F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4720A0ED-B3C8-4117-8336-6D170667F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4720A0ED-B3C8-4117-8336-6D170667F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A17DC4-5214-4817-B830-F9B81DA51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6A17DC4-5214-4817-B830-F9B81DA51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6A17DC4-5214-4817-B830-F9B81DA51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1BA203-7763-49B2-8F92-CE840F7CF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451BA203-7763-49B2-8F92-CE840F7CF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451BA203-7763-49B2-8F92-CE840F7CF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 uiExpand="1">
        <p:bldSub>
          <a:bldDgm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75000"/>
            <a:lum/>
          </a:blip>
          <a:srcRect/>
          <a:stretch>
            <a:fillRect l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3640417114"/>
              </p:ext>
            </p:extLst>
          </p:nvPr>
        </p:nvGraphicFramePr>
        <p:xfrm>
          <a:off x="87357" y="1650201"/>
          <a:ext cx="9036496" cy="518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矩形 5"/>
          <p:cNvSpPr/>
          <p:nvPr/>
        </p:nvSpPr>
        <p:spPr>
          <a:xfrm>
            <a:off x="378687" y="1084341"/>
            <a:ext cx="47525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32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（二）馬斯洛的需求理論</a:t>
            </a:r>
          </a:p>
        </p:txBody>
      </p:sp>
      <p:sp>
        <p:nvSpPr>
          <p:cNvPr id="2" name="矩形 1"/>
          <p:cNvSpPr/>
          <p:nvPr/>
        </p:nvSpPr>
        <p:spPr>
          <a:xfrm>
            <a:off x="116138" y="178368"/>
            <a:ext cx="6737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u="sng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一、馬斯洛（</a:t>
            </a:r>
            <a:r>
              <a:rPr lang="en-US" altLang="zh-TW" sz="36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Abraham Maslow</a:t>
            </a:r>
            <a:r>
              <a:rPr lang="zh-TW" altLang="en-US" sz="3600" u="sng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376965278"/>
              </p:ext>
            </p:extLst>
          </p:nvPr>
        </p:nvGraphicFramePr>
        <p:xfrm>
          <a:off x="92155" y="1916832"/>
          <a:ext cx="9001781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09484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B7DD33D-A0A3-4676-AA77-B9887495D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4B7DD33D-A0A3-4676-AA77-B9887495D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4B7DD33D-A0A3-4676-AA77-B9887495D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20A0ED-B3C8-4117-8336-6D170667F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4720A0ED-B3C8-4117-8336-6D170667F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4720A0ED-B3C8-4117-8336-6D170667F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B7DD33D-A0A3-4676-AA77-B9887495D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20A0ED-B3C8-4117-8336-6D170667F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7" grpId="0" uiExpand="1">
        <p:bldSub>
          <a:bldDgm/>
        </p:bldSub>
      </p:bldGraphic>
      <p:bldGraphic spid="7" grpId="1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ãé¦¬æ¯æ´éæ±çè«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776864" cy="6120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1">
      <a:dk1>
        <a:srgbClr val="4BE1A8"/>
      </a:dk1>
      <a:lt1>
        <a:srgbClr val="FFFFFF"/>
      </a:lt1>
      <a:dk2>
        <a:srgbClr val="69E7EC"/>
      </a:dk2>
      <a:lt2>
        <a:srgbClr val="FFC1D6"/>
      </a:lt2>
      <a:accent1>
        <a:srgbClr val="FFC000"/>
      </a:accent1>
      <a:accent2>
        <a:srgbClr val="F3A3F1"/>
      </a:accent2>
      <a:accent3>
        <a:srgbClr val="F2F222"/>
      </a:accent3>
      <a:accent4>
        <a:srgbClr val="FFABAB"/>
      </a:accent4>
      <a:accent5>
        <a:srgbClr val="F7C7F6"/>
      </a:accent5>
      <a:accent6>
        <a:srgbClr val="FFA365"/>
      </a:accent6>
      <a:hlink>
        <a:srgbClr val="FFFF00"/>
      </a:hlink>
      <a:folHlink>
        <a:srgbClr val="FF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</TotalTime>
  <Words>2511</Words>
  <Application>Microsoft Office PowerPoint</Application>
  <PresentationFormat>如螢幕大小 (4:3)</PresentationFormat>
  <Paragraphs>121</Paragraphs>
  <Slides>21</Slides>
  <Notes>13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PowerPoint 簡報</vt:lpstr>
      <vt:lpstr>壹、前言</vt:lpstr>
      <vt:lpstr>貳、人本心理學的主張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</dc:title>
  <dc:creator>admin</dc:creator>
  <cp:lastModifiedBy>人文暨社會科學院師資培育中心吳雅玲</cp:lastModifiedBy>
  <cp:revision>173</cp:revision>
  <dcterms:created xsi:type="dcterms:W3CDTF">2017-11-17T02:01:56Z</dcterms:created>
  <dcterms:modified xsi:type="dcterms:W3CDTF">2018-10-11T02:01:38Z</dcterms:modified>
</cp:coreProperties>
</file>