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3" r:id="rId1"/>
  </p:sldMasterIdLst>
  <p:notesMasterIdLst>
    <p:notesMasterId r:id="rId70"/>
  </p:notesMasterIdLst>
  <p:handoutMasterIdLst>
    <p:handoutMasterId r:id="rId71"/>
  </p:handoutMasterIdLst>
  <p:sldIdLst>
    <p:sldId id="256" r:id="rId2"/>
    <p:sldId id="258" r:id="rId3"/>
    <p:sldId id="259" r:id="rId4"/>
    <p:sldId id="326" r:id="rId5"/>
    <p:sldId id="260" r:id="rId6"/>
    <p:sldId id="261" r:id="rId7"/>
    <p:sldId id="262" r:id="rId8"/>
    <p:sldId id="263" r:id="rId9"/>
    <p:sldId id="264" r:id="rId10"/>
    <p:sldId id="265" r:id="rId11"/>
    <p:sldId id="266" r:id="rId12"/>
    <p:sldId id="267" r:id="rId13"/>
    <p:sldId id="327" r:id="rId14"/>
    <p:sldId id="268" r:id="rId15"/>
    <p:sldId id="269" r:id="rId16"/>
    <p:sldId id="270" r:id="rId17"/>
    <p:sldId id="271" r:id="rId18"/>
    <p:sldId id="272" r:id="rId19"/>
    <p:sldId id="273" r:id="rId20"/>
    <p:sldId id="274" r:id="rId21"/>
    <p:sldId id="275" r:id="rId22"/>
    <p:sldId id="279" r:id="rId23"/>
    <p:sldId id="280" r:id="rId24"/>
    <p:sldId id="281" r:id="rId25"/>
    <p:sldId id="323" r:id="rId26"/>
    <p:sldId id="324" r:id="rId27"/>
    <p:sldId id="325"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8" r:id="rId68"/>
    <p:sldId id="329" r:id="rId69"/>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418"/>
  </p:normalViewPr>
  <p:slideViewPr>
    <p:cSldViewPr>
      <p:cViewPr varScale="1">
        <p:scale>
          <a:sx n="99" d="100"/>
          <a:sy n="99" d="100"/>
        </p:scale>
        <p:origin x="1536" y="184"/>
      </p:cViewPr>
      <p:guideLst>
        <p:guide orient="horz" pos="2160"/>
        <p:guide pos="2880"/>
      </p:guideLst>
    </p:cSldViewPr>
  </p:slideViewPr>
  <p:outlineViewPr>
    <p:cViewPr>
      <p:scale>
        <a:sx n="33" d="100"/>
        <a:sy n="33" d="100"/>
      </p:scale>
      <p:origin x="0" y="-938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57BDE597-10E4-2548-B5CB-B88388FD81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charset="0"/>
                <a:ea typeface="新細明體" charset="-120"/>
              </a:defRPr>
            </a:lvl1pPr>
          </a:lstStyle>
          <a:p>
            <a:pPr>
              <a:defRPr/>
            </a:pPr>
            <a:endParaRPr lang="zh-TW" altLang="en-US"/>
          </a:p>
        </p:txBody>
      </p:sp>
      <p:sp>
        <p:nvSpPr>
          <p:cNvPr id="3" name="日期版面配置區 2">
            <a:extLst>
              <a:ext uri="{FF2B5EF4-FFF2-40B4-BE49-F238E27FC236}">
                <a16:creationId xmlns:a16="http://schemas.microsoft.com/office/drawing/2014/main" id="{99DDFC53-D751-C841-8168-483BBB38D1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atin typeface="Arial" charset="0"/>
                <a:ea typeface="新細明體" charset="-120"/>
              </a:defRPr>
            </a:lvl1pPr>
          </a:lstStyle>
          <a:p>
            <a:pPr>
              <a:defRPr/>
            </a:pPr>
            <a:fld id="{B59160D5-A3E4-AB44-A726-2AF46DA78A0F}" type="datetimeFigureOut">
              <a:rPr lang="zh-TW" altLang="en-US"/>
              <a:pPr>
                <a:defRPr/>
              </a:pPr>
              <a:t>2022/9/20</a:t>
            </a:fld>
            <a:endParaRPr lang="zh-TW" altLang="en-US"/>
          </a:p>
        </p:txBody>
      </p:sp>
      <p:sp>
        <p:nvSpPr>
          <p:cNvPr id="4" name="頁尾版面配置區 3">
            <a:extLst>
              <a:ext uri="{FF2B5EF4-FFF2-40B4-BE49-F238E27FC236}">
                <a16:creationId xmlns:a16="http://schemas.microsoft.com/office/drawing/2014/main" id="{846067B1-9202-764E-BC42-3CCCFEF5F4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charset="0"/>
                <a:ea typeface="新細明體" charset="-120"/>
              </a:defRPr>
            </a:lvl1pPr>
          </a:lstStyle>
          <a:p>
            <a:pPr>
              <a:defRPr/>
            </a:pPr>
            <a:endParaRPr lang="zh-TW" altLang="en-US"/>
          </a:p>
        </p:txBody>
      </p:sp>
      <p:sp>
        <p:nvSpPr>
          <p:cNvPr id="5" name="投影片編號版面配置區 4">
            <a:extLst>
              <a:ext uri="{FF2B5EF4-FFF2-40B4-BE49-F238E27FC236}">
                <a16:creationId xmlns:a16="http://schemas.microsoft.com/office/drawing/2014/main" id="{BCD78E6F-D2A3-254D-A3F2-6FA6F814E15E}"/>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18F6E72-1B22-2E4A-BF2A-355FDED5FEA2}" type="slidenum">
              <a:rPr lang="zh-TW" altLang="en-US"/>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1DC159C-D15C-D849-A939-7FD25F7EEB47}"/>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10243" name="Rectangle 3">
            <a:extLst>
              <a:ext uri="{FF2B5EF4-FFF2-40B4-BE49-F238E27FC236}">
                <a16:creationId xmlns:a16="http://schemas.microsoft.com/office/drawing/2014/main" id="{453255DE-8498-6C43-908D-AB9BBCDC268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新細明體" charset="-120"/>
              </a:defRPr>
            </a:lvl1pPr>
          </a:lstStyle>
          <a:p>
            <a:pPr>
              <a:defRPr/>
            </a:pPr>
            <a:endParaRPr lang="en-US" altLang="zh-TW"/>
          </a:p>
        </p:txBody>
      </p:sp>
      <p:sp>
        <p:nvSpPr>
          <p:cNvPr id="14340" name="Rectangle 4">
            <a:extLst>
              <a:ext uri="{FF2B5EF4-FFF2-40B4-BE49-F238E27FC236}">
                <a16:creationId xmlns:a16="http://schemas.microsoft.com/office/drawing/2014/main" id="{D0E0A40D-B49B-1D91-53A8-C17CC132076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51DF47D1-7839-904E-AC84-6D7333EB235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0246" name="Rectangle 6">
            <a:extLst>
              <a:ext uri="{FF2B5EF4-FFF2-40B4-BE49-F238E27FC236}">
                <a16:creationId xmlns:a16="http://schemas.microsoft.com/office/drawing/2014/main" id="{145ACB83-5862-5A41-A8E3-E4CA5D6C5206}"/>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新細明體" charset="-120"/>
              </a:defRPr>
            </a:lvl1pPr>
          </a:lstStyle>
          <a:p>
            <a:pPr>
              <a:defRPr/>
            </a:pPr>
            <a:endParaRPr lang="en-US" altLang="zh-TW"/>
          </a:p>
        </p:txBody>
      </p:sp>
      <p:sp>
        <p:nvSpPr>
          <p:cNvPr id="10247" name="Rectangle 7">
            <a:extLst>
              <a:ext uri="{FF2B5EF4-FFF2-40B4-BE49-F238E27FC236}">
                <a16:creationId xmlns:a16="http://schemas.microsoft.com/office/drawing/2014/main" id="{54453FD7-329D-8342-98AE-9B596E389F17}"/>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ABF1EF3-2F8F-AB4E-874E-2AAE265F96C1}"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tsfun.com.tw/%E6%A5%AD%E5%8B%99/wiki-5979465-0861145"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a:extLst>
              <a:ext uri="{FF2B5EF4-FFF2-40B4-BE49-F238E27FC236}">
                <a16:creationId xmlns:a16="http://schemas.microsoft.com/office/drawing/2014/main" id="{D55DCDC3-F275-2E45-BFCC-74347D174404}"/>
              </a:ext>
            </a:extLst>
          </p:cNvPr>
          <p:cNvSpPr>
            <a:spLocks noGrp="1" noRot="1" noChangeAspect="1" noChangeArrowheads="1" noTextEdit="1"/>
          </p:cNvSpPr>
          <p:nvPr>
            <p:ph type="sldImg"/>
          </p:nvPr>
        </p:nvSpPr>
        <p:spPr>
          <a:ln/>
        </p:spPr>
      </p:sp>
      <p:sp>
        <p:nvSpPr>
          <p:cNvPr id="84994" name="Notes Placeholder 2">
            <a:extLst>
              <a:ext uri="{FF2B5EF4-FFF2-40B4-BE49-F238E27FC236}">
                <a16:creationId xmlns:a16="http://schemas.microsoft.com/office/drawing/2014/main" id="{51F93D21-6D51-2C87-2887-4FFB7A884B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84995" name="Slide Number Placeholder 3">
            <a:extLst>
              <a:ext uri="{FF2B5EF4-FFF2-40B4-BE49-F238E27FC236}">
                <a16:creationId xmlns:a16="http://schemas.microsoft.com/office/drawing/2014/main" id="{0DD51EE2-A3DA-9398-6F23-3CFE0A99F57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FDF9880-57A9-B341-906E-E9BEDB7BD030}" type="slidenum">
              <a:rPr lang="en-US" altLang="zh-TW"/>
              <a:pPr/>
              <a:t>11</a:t>
            </a:fld>
            <a:endParaRPr lang="en-US"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a:extLst>
              <a:ext uri="{FF2B5EF4-FFF2-40B4-BE49-F238E27FC236}">
                <a16:creationId xmlns:a16="http://schemas.microsoft.com/office/drawing/2014/main" id="{FB4FA78A-670C-97D0-20B9-77D681413AFE}"/>
              </a:ext>
            </a:extLst>
          </p:cNvPr>
          <p:cNvSpPr>
            <a:spLocks noGrp="1" noRot="1" noChangeAspect="1" noChangeArrowheads="1" noTextEdit="1"/>
          </p:cNvSpPr>
          <p:nvPr>
            <p:ph type="sldImg"/>
          </p:nvPr>
        </p:nvSpPr>
        <p:spPr>
          <a:ln/>
        </p:spPr>
      </p:sp>
      <p:sp>
        <p:nvSpPr>
          <p:cNvPr id="94210" name="Notes Placeholder 2">
            <a:extLst>
              <a:ext uri="{FF2B5EF4-FFF2-40B4-BE49-F238E27FC236}">
                <a16:creationId xmlns:a16="http://schemas.microsoft.com/office/drawing/2014/main" id="{239B87AC-AA76-50E3-6648-79B0DBBAE77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94211" name="Slide Number Placeholder 3">
            <a:extLst>
              <a:ext uri="{FF2B5EF4-FFF2-40B4-BE49-F238E27FC236}">
                <a16:creationId xmlns:a16="http://schemas.microsoft.com/office/drawing/2014/main" id="{24B6FFF4-5F91-1A0F-0C56-1A19DF892E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9D9120D-7325-D640-A36C-F3DE2F33497B}" type="slidenum">
              <a:rPr lang="en-US" altLang="zh-TW"/>
              <a:pPr/>
              <a:t>32</a:t>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a:extLst>
              <a:ext uri="{FF2B5EF4-FFF2-40B4-BE49-F238E27FC236}">
                <a16:creationId xmlns:a16="http://schemas.microsoft.com/office/drawing/2014/main" id="{AC103FB4-244D-CED0-391B-060266C02966}"/>
              </a:ext>
            </a:extLst>
          </p:cNvPr>
          <p:cNvSpPr>
            <a:spLocks noGrp="1" noRot="1" noChangeAspect="1" noChangeArrowheads="1" noTextEdit="1"/>
          </p:cNvSpPr>
          <p:nvPr>
            <p:ph type="sldImg"/>
          </p:nvPr>
        </p:nvSpPr>
        <p:spPr>
          <a:ln/>
        </p:spPr>
      </p:sp>
      <p:sp>
        <p:nvSpPr>
          <p:cNvPr id="95234" name="Notes Placeholder 2">
            <a:extLst>
              <a:ext uri="{FF2B5EF4-FFF2-40B4-BE49-F238E27FC236}">
                <a16:creationId xmlns:a16="http://schemas.microsoft.com/office/drawing/2014/main" id="{235F5909-97EF-0A28-5156-24550B25DF0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95235" name="Slide Number Placeholder 3">
            <a:extLst>
              <a:ext uri="{FF2B5EF4-FFF2-40B4-BE49-F238E27FC236}">
                <a16:creationId xmlns:a16="http://schemas.microsoft.com/office/drawing/2014/main" id="{65D852B2-8F4C-A2D9-306F-2260E003395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EEB3690-EE67-6841-91D5-7ACDA8E9F21E}" type="slidenum">
              <a:rPr lang="en-US" altLang="zh-TW"/>
              <a:pPr/>
              <a:t>33</a:t>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a:extLst>
              <a:ext uri="{FF2B5EF4-FFF2-40B4-BE49-F238E27FC236}">
                <a16:creationId xmlns:a16="http://schemas.microsoft.com/office/drawing/2014/main" id="{C0843B9D-118D-1374-155A-6DF3E0F6BBFC}"/>
              </a:ext>
            </a:extLst>
          </p:cNvPr>
          <p:cNvSpPr>
            <a:spLocks noGrp="1" noRot="1" noChangeAspect="1" noChangeArrowheads="1" noTextEdit="1"/>
          </p:cNvSpPr>
          <p:nvPr>
            <p:ph type="sldImg"/>
          </p:nvPr>
        </p:nvSpPr>
        <p:spPr>
          <a:ln/>
        </p:spPr>
      </p:sp>
      <p:sp>
        <p:nvSpPr>
          <p:cNvPr id="96258" name="Notes Placeholder 2">
            <a:extLst>
              <a:ext uri="{FF2B5EF4-FFF2-40B4-BE49-F238E27FC236}">
                <a16:creationId xmlns:a16="http://schemas.microsoft.com/office/drawing/2014/main" id="{5F2C24C3-3893-D415-D4CC-597BFD0C94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96259" name="Slide Number Placeholder 3">
            <a:extLst>
              <a:ext uri="{FF2B5EF4-FFF2-40B4-BE49-F238E27FC236}">
                <a16:creationId xmlns:a16="http://schemas.microsoft.com/office/drawing/2014/main" id="{6876A6FA-1423-6437-BD70-686CD37307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65BEBAC-406E-274A-96B2-B17FBD6135EC}" type="slidenum">
              <a:rPr lang="en-US" altLang="zh-TW"/>
              <a:pPr/>
              <a:t>34</a:t>
            </a:fld>
            <a:endParaRPr lang="en-US" altLang="zh-TW"/>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a:extLst>
              <a:ext uri="{FF2B5EF4-FFF2-40B4-BE49-F238E27FC236}">
                <a16:creationId xmlns:a16="http://schemas.microsoft.com/office/drawing/2014/main" id="{338A1B57-33D3-2724-3175-36D4F25615CB}"/>
              </a:ext>
            </a:extLst>
          </p:cNvPr>
          <p:cNvSpPr>
            <a:spLocks noGrp="1" noRot="1" noChangeAspect="1" noChangeArrowheads="1" noTextEdit="1"/>
          </p:cNvSpPr>
          <p:nvPr>
            <p:ph type="sldImg"/>
          </p:nvPr>
        </p:nvSpPr>
        <p:spPr>
          <a:ln/>
        </p:spPr>
      </p:sp>
      <p:sp>
        <p:nvSpPr>
          <p:cNvPr id="97282" name="Notes Placeholder 2">
            <a:extLst>
              <a:ext uri="{FF2B5EF4-FFF2-40B4-BE49-F238E27FC236}">
                <a16:creationId xmlns:a16="http://schemas.microsoft.com/office/drawing/2014/main" id="{FBE343DC-7B53-7272-E10A-31E4D1B613E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97283" name="Slide Number Placeholder 3">
            <a:extLst>
              <a:ext uri="{FF2B5EF4-FFF2-40B4-BE49-F238E27FC236}">
                <a16:creationId xmlns:a16="http://schemas.microsoft.com/office/drawing/2014/main" id="{FCE1D895-03F5-ACAA-524C-FDE0394ED0B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87BDF80-863F-FE4F-9BC6-0CEC837AD63D}" type="slidenum">
              <a:rPr lang="en-US" altLang="zh-TW"/>
              <a:pPr/>
              <a:t>36</a:t>
            </a:fld>
            <a:endParaRPr lang="en-US" altLang="zh-TW"/>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a:extLst>
              <a:ext uri="{FF2B5EF4-FFF2-40B4-BE49-F238E27FC236}">
                <a16:creationId xmlns:a16="http://schemas.microsoft.com/office/drawing/2014/main" id="{10E0D459-9949-E842-5622-8465EC0AD7AE}"/>
              </a:ext>
            </a:extLst>
          </p:cNvPr>
          <p:cNvSpPr>
            <a:spLocks noGrp="1" noRot="1" noChangeAspect="1" noChangeArrowheads="1" noTextEdit="1"/>
          </p:cNvSpPr>
          <p:nvPr>
            <p:ph type="sldImg"/>
          </p:nvPr>
        </p:nvSpPr>
        <p:spPr>
          <a:ln/>
        </p:spPr>
      </p:sp>
      <p:sp>
        <p:nvSpPr>
          <p:cNvPr id="98306" name="Notes Placeholder 2">
            <a:extLst>
              <a:ext uri="{FF2B5EF4-FFF2-40B4-BE49-F238E27FC236}">
                <a16:creationId xmlns:a16="http://schemas.microsoft.com/office/drawing/2014/main" id="{E59B024F-DEC8-8697-D0E6-A721F2A3E00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98307" name="Slide Number Placeholder 3">
            <a:extLst>
              <a:ext uri="{FF2B5EF4-FFF2-40B4-BE49-F238E27FC236}">
                <a16:creationId xmlns:a16="http://schemas.microsoft.com/office/drawing/2014/main" id="{649894F1-646C-0946-6E12-0CB52BF861C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6A42701-7A22-0A4C-B1C0-D03200D50F2C}" type="slidenum">
              <a:rPr lang="en-US" altLang="zh-TW"/>
              <a:pPr/>
              <a:t>37</a:t>
            </a:fld>
            <a:endParaRPr lang="en-US" altLang="zh-TW"/>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a:extLst>
              <a:ext uri="{FF2B5EF4-FFF2-40B4-BE49-F238E27FC236}">
                <a16:creationId xmlns:a16="http://schemas.microsoft.com/office/drawing/2014/main" id="{AB52734D-1119-5C31-F09F-9DF79EF628C3}"/>
              </a:ext>
            </a:extLst>
          </p:cNvPr>
          <p:cNvSpPr>
            <a:spLocks noGrp="1" noRot="1" noChangeAspect="1" noChangeArrowheads="1" noTextEdit="1"/>
          </p:cNvSpPr>
          <p:nvPr>
            <p:ph type="sldImg"/>
          </p:nvPr>
        </p:nvSpPr>
        <p:spPr>
          <a:ln/>
        </p:spPr>
      </p:sp>
      <p:sp>
        <p:nvSpPr>
          <p:cNvPr id="99330" name="Notes Placeholder 2">
            <a:extLst>
              <a:ext uri="{FF2B5EF4-FFF2-40B4-BE49-F238E27FC236}">
                <a16:creationId xmlns:a16="http://schemas.microsoft.com/office/drawing/2014/main" id="{D6049BAB-4961-3F0B-ADD2-B6731ECAC3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99331" name="Slide Number Placeholder 3">
            <a:extLst>
              <a:ext uri="{FF2B5EF4-FFF2-40B4-BE49-F238E27FC236}">
                <a16:creationId xmlns:a16="http://schemas.microsoft.com/office/drawing/2014/main" id="{E6F40E1B-DBEF-E1F5-7876-EAD510737A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F6E9D2E-6D5C-0648-9513-08B65588C153}" type="slidenum">
              <a:rPr lang="en-US" altLang="zh-TW"/>
              <a:pPr/>
              <a:t>38</a:t>
            </a:fld>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a:extLst>
              <a:ext uri="{FF2B5EF4-FFF2-40B4-BE49-F238E27FC236}">
                <a16:creationId xmlns:a16="http://schemas.microsoft.com/office/drawing/2014/main" id="{77D41C00-0AB9-267B-05D6-43378F754988}"/>
              </a:ext>
            </a:extLst>
          </p:cNvPr>
          <p:cNvSpPr>
            <a:spLocks noGrp="1" noRot="1" noChangeAspect="1" noChangeArrowheads="1" noTextEdit="1"/>
          </p:cNvSpPr>
          <p:nvPr>
            <p:ph type="sldImg"/>
          </p:nvPr>
        </p:nvSpPr>
        <p:spPr>
          <a:ln/>
        </p:spPr>
      </p:sp>
      <p:sp>
        <p:nvSpPr>
          <p:cNvPr id="100354" name="Notes Placeholder 2">
            <a:extLst>
              <a:ext uri="{FF2B5EF4-FFF2-40B4-BE49-F238E27FC236}">
                <a16:creationId xmlns:a16="http://schemas.microsoft.com/office/drawing/2014/main" id="{9B11CFB7-5C3A-51D0-3EA8-282D72D589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00355" name="Slide Number Placeholder 3">
            <a:extLst>
              <a:ext uri="{FF2B5EF4-FFF2-40B4-BE49-F238E27FC236}">
                <a16:creationId xmlns:a16="http://schemas.microsoft.com/office/drawing/2014/main" id="{4903C3F3-24D6-82E5-872E-84838A25AF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4F6F02F-B44E-3F4F-BA39-8B9FE321C90C}" type="slidenum">
              <a:rPr lang="en-US" altLang="zh-TW"/>
              <a:pPr/>
              <a:t>39</a:t>
            </a:fld>
            <a:endParaRPr lang="en-US" altLang="zh-TW"/>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a:extLst>
              <a:ext uri="{FF2B5EF4-FFF2-40B4-BE49-F238E27FC236}">
                <a16:creationId xmlns:a16="http://schemas.microsoft.com/office/drawing/2014/main" id="{E4D9956F-9E8F-4DEC-8509-C711E486EF22}"/>
              </a:ext>
            </a:extLst>
          </p:cNvPr>
          <p:cNvSpPr>
            <a:spLocks noGrp="1" noRot="1" noChangeAspect="1" noChangeArrowheads="1" noTextEdit="1"/>
          </p:cNvSpPr>
          <p:nvPr>
            <p:ph type="sldImg"/>
          </p:nvPr>
        </p:nvSpPr>
        <p:spPr>
          <a:ln/>
        </p:spPr>
      </p:sp>
      <p:sp>
        <p:nvSpPr>
          <p:cNvPr id="101378" name="Notes Placeholder 2">
            <a:extLst>
              <a:ext uri="{FF2B5EF4-FFF2-40B4-BE49-F238E27FC236}">
                <a16:creationId xmlns:a16="http://schemas.microsoft.com/office/drawing/2014/main" id="{86E0F0A6-CA80-9367-1D9E-8A6B6FBAC8F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01379" name="Slide Number Placeholder 3">
            <a:extLst>
              <a:ext uri="{FF2B5EF4-FFF2-40B4-BE49-F238E27FC236}">
                <a16:creationId xmlns:a16="http://schemas.microsoft.com/office/drawing/2014/main" id="{0BCC0392-87F1-81C0-E6DE-58A3056609C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ED7E490-C303-3148-98C4-CF00D5EAB224}" type="slidenum">
              <a:rPr lang="en-US" altLang="zh-TW"/>
              <a:pPr/>
              <a:t>40</a:t>
            </a:fld>
            <a:endParaRPr lang="en-US" altLang="zh-TW"/>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a:extLst>
              <a:ext uri="{FF2B5EF4-FFF2-40B4-BE49-F238E27FC236}">
                <a16:creationId xmlns:a16="http://schemas.microsoft.com/office/drawing/2014/main" id="{8623B694-4332-39A9-2AD4-916B4898E60F}"/>
              </a:ext>
            </a:extLst>
          </p:cNvPr>
          <p:cNvSpPr>
            <a:spLocks noGrp="1" noRot="1" noChangeAspect="1" noChangeArrowheads="1" noTextEdit="1"/>
          </p:cNvSpPr>
          <p:nvPr>
            <p:ph type="sldImg"/>
          </p:nvPr>
        </p:nvSpPr>
        <p:spPr>
          <a:ln/>
        </p:spPr>
      </p:sp>
      <p:sp>
        <p:nvSpPr>
          <p:cNvPr id="102402" name="Notes Placeholder 2">
            <a:extLst>
              <a:ext uri="{FF2B5EF4-FFF2-40B4-BE49-F238E27FC236}">
                <a16:creationId xmlns:a16="http://schemas.microsoft.com/office/drawing/2014/main" id="{DA9C42B5-EB9D-6B27-A315-C0F3F47AABE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02403" name="Slide Number Placeholder 3">
            <a:extLst>
              <a:ext uri="{FF2B5EF4-FFF2-40B4-BE49-F238E27FC236}">
                <a16:creationId xmlns:a16="http://schemas.microsoft.com/office/drawing/2014/main" id="{4FA21BBC-C5BE-0842-229C-9FF4920C25A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56F15C5-2448-A143-B639-B8D40DC73E4C}" type="slidenum">
              <a:rPr lang="en-US" altLang="zh-TW"/>
              <a:pPr/>
              <a:t>41</a:t>
            </a:fld>
            <a:endParaRPr lang="en-US"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a:extLst>
              <a:ext uri="{FF2B5EF4-FFF2-40B4-BE49-F238E27FC236}">
                <a16:creationId xmlns:a16="http://schemas.microsoft.com/office/drawing/2014/main" id="{82031B8B-89CD-FC3C-6D6C-5BC61D252F5B}"/>
              </a:ext>
            </a:extLst>
          </p:cNvPr>
          <p:cNvSpPr>
            <a:spLocks noGrp="1" noRot="1" noChangeAspect="1" noChangeArrowheads="1" noTextEdit="1"/>
          </p:cNvSpPr>
          <p:nvPr>
            <p:ph type="sldImg"/>
          </p:nvPr>
        </p:nvSpPr>
        <p:spPr>
          <a:ln/>
        </p:spPr>
      </p:sp>
      <p:sp>
        <p:nvSpPr>
          <p:cNvPr id="103426" name="Notes Placeholder 2">
            <a:extLst>
              <a:ext uri="{FF2B5EF4-FFF2-40B4-BE49-F238E27FC236}">
                <a16:creationId xmlns:a16="http://schemas.microsoft.com/office/drawing/2014/main" id="{A1D0312E-FE5B-6E7A-F363-3BA9E5760AB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03427" name="Slide Number Placeholder 3">
            <a:extLst>
              <a:ext uri="{FF2B5EF4-FFF2-40B4-BE49-F238E27FC236}">
                <a16:creationId xmlns:a16="http://schemas.microsoft.com/office/drawing/2014/main" id="{8F170FA9-B53B-40A3-A698-828D73B3FA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01674B3-0168-364A-847A-2E4002FC7DFE}" type="slidenum">
              <a:rPr lang="en-US" altLang="zh-TW"/>
              <a:pPr/>
              <a:t>42</a:t>
            </a:fld>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C5A9C131-975B-745E-88CB-A57D8E833EBA}"/>
              </a:ext>
            </a:extLst>
          </p:cNvPr>
          <p:cNvSpPr>
            <a:spLocks noGrp="1" noRot="1" noChangeAspect="1" noChangeArrowheads="1" noTextEdit="1"/>
          </p:cNvSpPr>
          <p:nvPr>
            <p:ph type="sldImg"/>
          </p:nvPr>
        </p:nvSpPr>
        <p:spPr>
          <a:ln/>
        </p:spPr>
      </p:sp>
      <p:sp>
        <p:nvSpPr>
          <p:cNvPr id="86018" name="Notes Placeholder 2">
            <a:extLst>
              <a:ext uri="{FF2B5EF4-FFF2-40B4-BE49-F238E27FC236}">
                <a16:creationId xmlns:a16="http://schemas.microsoft.com/office/drawing/2014/main" id="{4D75409B-50AC-77CE-0244-A5C374D300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86019" name="Slide Number Placeholder 3">
            <a:extLst>
              <a:ext uri="{FF2B5EF4-FFF2-40B4-BE49-F238E27FC236}">
                <a16:creationId xmlns:a16="http://schemas.microsoft.com/office/drawing/2014/main" id="{88CC965E-AFB3-02DD-5100-66CFDC1CC2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2B44798-48EF-B54D-A333-F43233D93EDD}" type="slidenum">
              <a:rPr lang="en-US" altLang="zh-TW"/>
              <a:pPr/>
              <a:t>12</a:t>
            </a:fld>
            <a:endParaRPr lang="en-US"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a:extLst>
              <a:ext uri="{FF2B5EF4-FFF2-40B4-BE49-F238E27FC236}">
                <a16:creationId xmlns:a16="http://schemas.microsoft.com/office/drawing/2014/main" id="{7F38237C-48A7-32B4-BE71-3E814FA23CD5}"/>
              </a:ext>
            </a:extLst>
          </p:cNvPr>
          <p:cNvSpPr>
            <a:spLocks noGrp="1" noRot="1" noChangeAspect="1" noChangeArrowheads="1" noTextEdit="1"/>
          </p:cNvSpPr>
          <p:nvPr>
            <p:ph type="sldImg"/>
          </p:nvPr>
        </p:nvSpPr>
        <p:spPr>
          <a:ln/>
        </p:spPr>
      </p:sp>
      <p:sp>
        <p:nvSpPr>
          <p:cNvPr id="104450" name="Notes Placeholder 2">
            <a:extLst>
              <a:ext uri="{FF2B5EF4-FFF2-40B4-BE49-F238E27FC236}">
                <a16:creationId xmlns:a16="http://schemas.microsoft.com/office/drawing/2014/main" id="{1D06E1A6-F5D1-3EB4-89B7-8BFA8805B7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04451" name="Slide Number Placeholder 3">
            <a:extLst>
              <a:ext uri="{FF2B5EF4-FFF2-40B4-BE49-F238E27FC236}">
                <a16:creationId xmlns:a16="http://schemas.microsoft.com/office/drawing/2014/main" id="{1930E419-23E6-6E08-BB8E-553871B71BC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7E160CC-5D83-E549-B767-E0FD106DBC67}" type="slidenum">
              <a:rPr lang="en-US" altLang="zh-TW"/>
              <a:pPr/>
              <a:t>43</a:t>
            </a:fld>
            <a:endParaRPr lang="en-US" altLang="zh-TW"/>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a:extLst>
              <a:ext uri="{FF2B5EF4-FFF2-40B4-BE49-F238E27FC236}">
                <a16:creationId xmlns:a16="http://schemas.microsoft.com/office/drawing/2014/main" id="{9B1648DB-1EEA-058F-E25B-AD4023594CC5}"/>
              </a:ext>
            </a:extLst>
          </p:cNvPr>
          <p:cNvSpPr>
            <a:spLocks noGrp="1" noRot="1" noChangeAspect="1" noChangeArrowheads="1" noTextEdit="1"/>
          </p:cNvSpPr>
          <p:nvPr>
            <p:ph type="sldImg"/>
          </p:nvPr>
        </p:nvSpPr>
        <p:spPr>
          <a:ln/>
        </p:spPr>
      </p:sp>
      <p:sp>
        <p:nvSpPr>
          <p:cNvPr id="105474" name="Notes Placeholder 2">
            <a:extLst>
              <a:ext uri="{FF2B5EF4-FFF2-40B4-BE49-F238E27FC236}">
                <a16:creationId xmlns:a16="http://schemas.microsoft.com/office/drawing/2014/main" id="{1236E297-39CD-0763-4474-F40C388380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05475" name="Slide Number Placeholder 3">
            <a:extLst>
              <a:ext uri="{FF2B5EF4-FFF2-40B4-BE49-F238E27FC236}">
                <a16:creationId xmlns:a16="http://schemas.microsoft.com/office/drawing/2014/main" id="{D11D03BC-DFEF-FE30-030A-A74827FB65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84082EE-DB79-6A44-AFBE-5C421EFC3B4D}" type="slidenum">
              <a:rPr lang="en-US" altLang="zh-TW"/>
              <a:pPr/>
              <a:t>44</a:t>
            </a:fld>
            <a:endParaRPr lang="en-US"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4C3CE54C-181C-9874-CCB2-1BFD4DD3DE48}"/>
              </a:ext>
            </a:extLst>
          </p:cNvPr>
          <p:cNvSpPr>
            <a:spLocks noGrp="1" noRot="1" noChangeAspect="1" noChangeArrowheads="1" noTextEdit="1"/>
          </p:cNvSpPr>
          <p:nvPr>
            <p:ph type="sldImg"/>
          </p:nvPr>
        </p:nvSpPr>
        <p:spPr>
          <a:ln/>
        </p:spPr>
      </p:sp>
      <p:sp>
        <p:nvSpPr>
          <p:cNvPr id="106498" name="Notes Placeholder 2">
            <a:extLst>
              <a:ext uri="{FF2B5EF4-FFF2-40B4-BE49-F238E27FC236}">
                <a16:creationId xmlns:a16="http://schemas.microsoft.com/office/drawing/2014/main" id="{32978870-1659-5F8F-5352-FFF95E832EF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06499" name="Slide Number Placeholder 3">
            <a:extLst>
              <a:ext uri="{FF2B5EF4-FFF2-40B4-BE49-F238E27FC236}">
                <a16:creationId xmlns:a16="http://schemas.microsoft.com/office/drawing/2014/main" id="{7A370847-0C78-15F3-39B2-EA9E1DA89B3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4F9FDAE-240A-E546-9AB5-19B65F748814}" type="slidenum">
              <a:rPr lang="en-US" altLang="zh-TW"/>
              <a:pPr/>
              <a:t>45</a:t>
            </a:fld>
            <a:endParaRPr lang="en-US" altLang="zh-TW"/>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a:extLst>
              <a:ext uri="{FF2B5EF4-FFF2-40B4-BE49-F238E27FC236}">
                <a16:creationId xmlns:a16="http://schemas.microsoft.com/office/drawing/2014/main" id="{AADD4F6B-FCD9-8CCC-6464-0BA0A42D03BE}"/>
              </a:ext>
            </a:extLst>
          </p:cNvPr>
          <p:cNvSpPr>
            <a:spLocks noGrp="1" noRot="1" noChangeAspect="1" noChangeArrowheads="1" noTextEdit="1"/>
          </p:cNvSpPr>
          <p:nvPr>
            <p:ph type="sldImg"/>
          </p:nvPr>
        </p:nvSpPr>
        <p:spPr>
          <a:ln/>
        </p:spPr>
      </p:sp>
      <p:sp>
        <p:nvSpPr>
          <p:cNvPr id="107522" name="Notes Placeholder 2">
            <a:extLst>
              <a:ext uri="{FF2B5EF4-FFF2-40B4-BE49-F238E27FC236}">
                <a16:creationId xmlns:a16="http://schemas.microsoft.com/office/drawing/2014/main" id="{20FE0259-80B4-9DC6-1341-6E3975E16E1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07523" name="Slide Number Placeholder 3">
            <a:extLst>
              <a:ext uri="{FF2B5EF4-FFF2-40B4-BE49-F238E27FC236}">
                <a16:creationId xmlns:a16="http://schemas.microsoft.com/office/drawing/2014/main" id="{C43070C3-5C10-5657-CAEA-CC18934327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5C23360-18F0-694A-BA50-6A4AF04C25E1}" type="slidenum">
              <a:rPr lang="en-US" altLang="zh-TW"/>
              <a:pPr/>
              <a:t>46</a:t>
            </a:fld>
            <a:endParaRPr lang="en-US"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a:extLst>
              <a:ext uri="{FF2B5EF4-FFF2-40B4-BE49-F238E27FC236}">
                <a16:creationId xmlns:a16="http://schemas.microsoft.com/office/drawing/2014/main" id="{06C53015-BAFF-8B63-8054-68346134DB9B}"/>
              </a:ext>
            </a:extLst>
          </p:cNvPr>
          <p:cNvSpPr>
            <a:spLocks noGrp="1" noRot="1" noChangeAspect="1" noChangeArrowheads="1" noTextEdit="1"/>
          </p:cNvSpPr>
          <p:nvPr>
            <p:ph type="sldImg"/>
          </p:nvPr>
        </p:nvSpPr>
        <p:spPr>
          <a:ln/>
        </p:spPr>
      </p:sp>
      <p:sp>
        <p:nvSpPr>
          <p:cNvPr id="108546" name="Notes Placeholder 2">
            <a:extLst>
              <a:ext uri="{FF2B5EF4-FFF2-40B4-BE49-F238E27FC236}">
                <a16:creationId xmlns:a16="http://schemas.microsoft.com/office/drawing/2014/main" id="{1F422489-DF89-2715-9D2E-0D6E3836A78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08547" name="Slide Number Placeholder 3">
            <a:extLst>
              <a:ext uri="{FF2B5EF4-FFF2-40B4-BE49-F238E27FC236}">
                <a16:creationId xmlns:a16="http://schemas.microsoft.com/office/drawing/2014/main" id="{590428E6-86F3-35D7-F09C-42851D9628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3672D40-561C-C54B-8420-B20071F14F49}" type="slidenum">
              <a:rPr lang="en-US" altLang="zh-TW"/>
              <a:pPr/>
              <a:t>47</a:t>
            </a:fld>
            <a:endParaRPr lang="en-US"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a:extLst>
              <a:ext uri="{FF2B5EF4-FFF2-40B4-BE49-F238E27FC236}">
                <a16:creationId xmlns:a16="http://schemas.microsoft.com/office/drawing/2014/main" id="{6203F329-672C-1ABF-B706-AAB0CDC30706}"/>
              </a:ext>
            </a:extLst>
          </p:cNvPr>
          <p:cNvSpPr>
            <a:spLocks noGrp="1" noRot="1" noChangeAspect="1" noChangeArrowheads="1" noTextEdit="1"/>
          </p:cNvSpPr>
          <p:nvPr>
            <p:ph type="sldImg"/>
          </p:nvPr>
        </p:nvSpPr>
        <p:spPr>
          <a:ln/>
        </p:spPr>
      </p:sp>
      <p:sp>
        <p:nvSpPr>
          <p:cNvPr id="109570" name="Notes Placeholder 2">
            <a:extLst>
              <a:ext uri="{FF2B5EF4-FFF2-40B4-BE49-F238E27FC236}">
                <a16:creationId xmlns:a16="http://schemas.microsoft.com/office/drawing/2014/main" id="{66436F71-372A-E372-6EC7-B7172DFA6D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09571" name="Slide Number Placeholder 3">
            <a:extLst>
              <a:ext uri="{FF2B5EF4-FFF2-40B4-BE49-F238E27FC236}">
                <a16:creationId xmlns:a16="http://schemas.microsoft.com/office/drawing/2014/main" id="{2F3F27B7-E3CF-6B3E-745B-6322B029EF7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49E2BF7-6F4B-8C44-AE9B-9D2F2C775CCE}" type="slidenum">
              <a:rPr lang="en-US" altLang="zh-TW"/>
              <a:pPr/>
              <a:t>48</a:t>
            </a:fld>
            <a:endParaRPr lang="en-US" altLang="zh-TW"/>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a:extLst>
              <a:ext uri="{FF2B5EF4-FFF2-40B4-BE49-F238E27FC236}">
                <a16:creationId xmlns:a16="http://schemas.microsoft.com/office/drawing/2014/main" id="{440384DD-0EF1-C8F3-D5E2-9D180415E46B}"/>
              </a:ext>
            </a:extLst>
          </p:cNvPr>
          <p:cNvSpPr>
            <a:spLocks noGrp="1" noRot="1" noChangeAspect="1" noChangeArrowheads="1" noTextEdit="1"/>
          </p:cNvSpPr>
          <p:nvPr>
            <p:ph type="sldImg"/>
          </p:nvPr>
        </p:nvSpPr>
        <p:spPr>
          <a:ln/>
        </p:spPr>
      </p:sp>
      <p:sp>
        <p:nvSpPr>
          <p:cNvPr id="110594" name="Notes Placeholder 2">
            <a:extLst>
              <a:ext uri="{FF2B5EF4-FFF2-40B4-BE49-F238E27FC236}">
                <a16:creationId xmlns:a16="http://schemas.microsoft.com/office/drawing/2014/main" id="{3DB61A57-E9F4-595E-AD51-EE1A3A26F2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10595" name="Slide Number Placeholder 3">
            <a:extLst>
              <a:ext uri="{FF2B5EF4-FFF2-40B4-BE49-F238E27FC236}">
                <a16:creationId xmlns:a16="http://schemas.microsoft.com/office/drawing/2014/main" id="{B765AF55-C07F-7269-D072-0364D0B218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03BDDB-7FD7-B144-84E6-079D7147DA13}" type="slidenum">
              <a:rPr lang="en-US" altLang="zh-TW"/>
              <a:pPr/>
              <a:t>49</a:t>
            </a:fld>
            <a:endParaRPr lang="en-US" altLang="zh-TW"/>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a16="http://schemas.microsoft.com/office/drawing/2014/main" id="{68739786-3352-A14A-A6F6-8C60FEA4C421}"/>
              </a:ext>
            </a:extLst>
          </p:cNvPr>
          <p:cNvSpPr>
            <a:spLocks noGrp="1" noRot="1" noChangeAspect="1" noChangeArrowheads="1" noTextEdit="1"/>
          </p:cNvSpPr>
          <p:nvPr>
            <p:ph type="sldImg"/>
          </p:nvPr>
        </p:nvSpPr>
        <p:spPr>
          <a:ln/>
        </p:spPr>
      </p:sp>
      <p:sp>
        <p:nvSpPr>
          <p:cNvPr id="111618" name="Notes Placeholder 2">
            <a:extLst>
              <a:ext uri="{FF2B5EF4-FFF2-40B4-BE49-F238E27FC236}">
                <a16:creationId xmlns:a16="http://schemas.microsoft.com/office/drawing/2014/main" id="{0E17973C-C6F5-52DE-74D1-B4AB1A619E8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11619" name="Slide Number Placeholder 3">
            <a:extLst>
              <a:ext uri="{FF2B5EF4-FFF2-40B4-BE49-F238E27FC236}">
                <a16:creationId xmlns:a16="http://schemas.microsoft.com/office/drawing/2014/main" id="{1953FA2A-88FA-BC26-FC9A-80B4064B152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75BE6D8-0291-AA4D-BB15-95B7E9F63D7E}" type="slidenum">
              <a:rPr lang="en-US" altLang="zh-TW"/>
              <a:pPr/>
              <a:t>50</a:t>
            </a:fld>
            <a:endParaRPr lang="en-US" altLang="zh-TW"/>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a:extLst>
              <a:ext uri="{FF2B5EF4-FFF2-40B4-BE49-F238E27FC236}">
                <a16:creationId xmlns:a16="http://schemas.microsoft.com/office/drawing/2014/main" id="{F3BA6C81-593B-0E7A-A690-DBC6F9547B95}"/>
              </a:ext>
            </a:extLst>
          </p:cNvPr>
          <p:cNvSpPr>
            <a:spLocks noGrp="1" noRot="1" noChangeAspect="1" noChangeArrowheads="1" noTextEdit="1"/>
          </p:cNvSpPr>
          <p:nvPr>
            <p:ph type="sldImg"/>
          </p:nvPr>
        </p:nvSpPr>
        <p:spPr>
          <a:ln/>
        </p:spPr>
      </p:sp>
      <p:sp>
        <p:nvSpPr>
          <p:cNvPr id="112642" name="Notes Placeholder 2">
            <a:extLst>
              <a:ext uri="{FF2B5EF4-FFF2-40B4-BE49-F238E27FC236}">
                <a16:creationId xmlns:a16="http://schemas.microsoft.com/office/drawing/2014/main" id="{0BBBFF5F-4DEC-8B2C-FE69-CFC9BAFF3F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12643" name="Slide Number Placeholder 3">
            <a:extLst>
              <a:ext uri="{FF2B5EF4-FFF2-40B4-BE49-F238E27FC236}">
                <a16:creationId xmlns:a16="http://schemas.microsoft.com/office/drawing/2014/main" id="{7EFD7958-9CE4-C207-8021-4853D17653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F1F8C18-4D6E-9340-BA30-F1C4AE8644D1}" type="slidenum">
              <a:rPr lang="en-US" altLang="zh-TW"/>
              <a:pPr/>
              <a:t>51</a:t>
            </a:fld>
            <a:endParaRPr lang="en-US" altLang="zh-TW"/>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id="{6DC528A1-E57A-86E1-5515-5A795F31CF37}"/>
              </a:ext>
            </a:extLst>
          </p:cNvPr>
          <p:cNvSpPr>
            <a:spLocks noGrp="1" noRot="1" noChangeAspect="1" noChangeArrowheads="1" noTextEdit="1"/>
          </p:cNvSpPr>
          <p:nvPr>
            <p:ph type="sldImg"/>
          </p:nvPr>
        </p:nvSpPr>
        <p:spPr>
          <a:ln/>
        </p:spPr>
      </p:sp>
      <p:sp>
        <p:nvSpPr>
          <p:cNvPr id="113666" name="Notes Placeholder 2">
            <a:extLst>
              <a:ext uri="{FF2B5EF4-FFF2-40B4-BE49-F238E27FC236}">
                <a16:creationId xmlns:a16="http://schemas.microsoft.com/office/drawing/2014/main" id="{101D35D0-AB3A-BFC0-DCB7-A3F32D67273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13667" name="Slide Number Placeholder 3">
            <a:extLst>
              <a:ext uri="{FF2B5EF4-FFF2-40B4-BE49-F238E27FC236}">
                <a16:creationId xmlns:a16="http://schemas.microsoft.com/office/drawing/2014/main" id="{29406192-6C05-C629-857E-F939DAF4FB0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F02B3BB-A2E1-A442-ACA4-EF78C3493CDC}" type="slidenum">
              <a:rPr lang="en-US" altLang="zh-TW"/>
              <a:pPr/>
              <a:t>52</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a:extLst>
              <a:ext uri="{FF2B5EF4-FFF2-40B4-BE49-F238E27FC236}">
                <a16:creationId xmlns:a16="http://schemas.microsoft.com/office/drawing/2014/main" id="{EA3BE0FD-59DE-68B3-6EE1-C7373E915B38}"/>
              </a:ext>
            </a:extLst>
          </p:cNvPr>
          <p:cNvSpPr>
            <a:spLocks noGrp="1" noRot="1" noChangeAspect="1" noChangeArrowheads="1" noTextEdit="1"/>
          </p:cNvSpPr>
          <p:nvPr>
            <p:ph type="sldImg"/>
          </p:nvPr>
        </p:nvSpPr>
        <p:spPr>
          <a:ln/>
        </p:spPr>
      </p:sp>
      <p:sp>
        <p:nvSpPr>
          <p:cNvPr id="87042" name="Notes Placeholder 2">
            <a:extLst>
              <a:ext uri="{FF2B5EF4-FFF2-40B4-BE49-F238E27FC236}">
                <a16:creationId xmlns:a16="http://schemas.microsoft.com/office/drawing/2014/main" id="{3FED3FEB-5ADA-801D-E797-AE2AA52DD0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87043" name="Slide Number Placeholder 3">
            <a:extLst>
              <a:ext uri="{FF2B5EF4-FFF2-40B4-BE49-F238E27FC236}">
                <a16:creationId xmlns:a16="http://schemas.microsoft.com/office/drawing/2014/main" id="{D8E95B23-47CA-2F13-2DA6-1646C437AFD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ABC7212-A47D-C645-96DC-57B3152F4D76}" type="slidenum">
              <a:rPr lang="en-US" altLang="zh-TW"/>
              <a:pPr/>
              <a:t>13</a:t>
            </a:fld>
            <a:endParaRPr lang="en-US"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a:extLst>
              <a:ext uri="{FF2B5EF4-FFF2-40B4-BE49-F238E27FC236}">
                <a16:creationId xmlns:a16="http://schemas.microsoft.com/office/drawing/2014/main" id="{2A5F0372-2E94-512F-FC00-2161053C9F0B}"/>
              </a:ext>
            </a:extLst>
          </p:cNvPr>
          <p:cNvSpPr>
            <a:spLocks noGrp="1" noRot="1" noChangeAspect="1" noChangeArrowheads="1" noTextEdit="1"/>
          </p:cNvSpPr>
          <p:nvPr>
            <p:ph type="sldImg"/>
          </p:nvPr>
        </p:nvSpPr>
        <p:spPr>
          <a:ln/>
        </p:spPr>
      </p:sp>
      <p:sp>
        <p:nvSpPr>
          <p:cNvPr id="114690" name="Notes Placeholder 2">
            <a:extLst>
              <a:ext uri="{FF2B5EF4-FFF2-40B4-BE49-F238E27FC236}">
                <a16:creationId xmlns:a16="http://schemas.microsoft.com/office/drawing/2014/main" id="{A9B2B42F-B0ED-0DFE-C2C6-52F21F3011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14691" name="Slide Number Placeholder 3">
            <a:extLst>
              <a:ext uri="{FF2B5EF4-FFF2-40B4-BE49-F238E27FC236}">
                <a16:creationId xmlns:a16="http://schemas.microsoft.com/office/drawing/2014/main" id="{778B344C-80C4-1CE2-BF8D-550FF59C43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6E9CE96-D40D-9849-A822-5D325DBD3887}" type="slidenum">
              <a:rPr lang="en-US" altLang="zh-TW"/>
              <a:pPr/>
              <a:t>53</a:t>
            </a:fld>
            <a:endParaRPr lang="en-US" altLang="zh-TW"/>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CC4005A3-65A5-3756-2B61-37E616AC3406}"/>
              </a:ext>
            </a:extLst>
          </p:cNvPr>
          <p:cNvSpPr>
            <a:spLocks noGrp="1" noRot="1" noChangeAspect="1" noChangeArrowheads="1" noTextEdit="1"/>
          </p:cNvSpPr>
          <p:nvPr>
            <p:ph type="sldImg"/>
          </p:nvPr>
        </p:nvSpPr>
        <p:spPr>
          <a:ln/>
        </p:spPr>
      </p:sp>
      <p:sp>
        <p:nvSpPr>
          <p:cNvPr id="115714" name="Notes Placeholder 2">
            <a:extLst>
              <a:ext uri="{FF2B5EF4-FFF2-40B4-BE49-F238E27FC236}">
                <a16:creationId xmlns:a16="http://schemas.microsoft.com/office/drawing/2014/main" id="{7E8E0141-82D2-0774-76F3-9229067DFF4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15715" name="Slide Number Placeholder 3">
            <a:extLst>
              <a:ext uri="{FF2B5EF4-FFF2-40B4-BE49-F238E27FC236}">
                <a16:creationId xmlns:a16="http://schemas.microsoft.com/office/drawing/2014/main" id="{B2704EA0-3BBE-1306-A83E-17DF4FB461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BB9B904-B744-6E49-B123-027A3EFBDDA5}" type="slidenum">
              <a:rPr lang="en-US" altLang="zh-TW"/>
              <a:pPr/>
              <a:t>54</a:t>
            </a:fld>
            <a:endParaRPr lang="en-US" altLang="zh-TW"/>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a:extLst>
              <a:ext uri="{FF2B5EF4-FFF2-40B4-BE49-F238E27FC236}">
                <a16:creationId xmlns:a16="http://schemas.microsoft.com/office/drawing/2014/main" id="{C9F30D4F-5CCF-B49E-10B1-4BF4D9450642}"/>
              </a:ext>
            </a:extLst>
          </p:cNvPr>
          <p:cNvSpPr>
            <a:spLocks noGrp="1" noRot="1" noChangeAspect="1" noChangeArrowheads="1" noTextEdit="1"/>
          </p:cNvSpPr>
          <p:nvPr>
            <p:ph type="sldImg"/>
          </p:nvPr>
        </p:nvSpPr>
        <p:spPr>
          <a:ln/>
        </p:spPr>
      </p:sp>
      <p:sp>
        <p:nvSpPr>
          <p:cNvPr id="116738" name="Notes Placeholder 2">
            <a:extLst>
              <a:ext uri="{FF2B5EF4-FFF2-40B4-BE49-F238E27FC236}">
                <a16:creationId xmlns:a16="http://schemas.microsoft.com/office/drawing/2014/main" id="{F8A29EC3-E755-835F-60A3-F2CB1D4286A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16739" name="Slide Number Placeholder 3">
            <a:extLst>
              <a:ext uri="{FF2B5EF4-FFF2-40B4-BE49-F238E27FC236}">
                <a16:creationId xmlns:a16="http://schemas.microsoft.com/office/drawing/2014/main" id="{D387779A-C2B1-BD57-D326-386C916D39B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B8E8AA0-DF18-7048-AE52-B5D971280793}" type="slidenum">
              <a:rPr lang="en-US" altLang="zh-TW"/>
              <a:pPr/>
              <a:t>55</a:t>
            </a:fld>
            <a:endParaRPr lang="en-US" altLang="zh-TW"/>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a:extLst>
              <a:ext uri="{FF2B5EF4-FFF2-40B4-BE49-F238E27FC236}">
                <a16:creationId xmlns:a16="http://schemas.microsoft.com/office/drawing/2014/main" id="{B1ACCD7A-1692-DF83-AC4C-2ABDBCC340E9}"/>
              </a:ext>
            </a:extLst>
          </p:cNvPr>
          <p:cNvSpPr>
            <a:spLocks noGrp="1" noRot="1" noChangeAspect="1" noChangeArrowheads="1" noTextEdit="1"/>
          </p:cNvSpPr>
          <p:nvPr>
            <p:ph type="sldImg"/>
          </p:nvPr>
        </p:nvSpPr>
        <p:spPr>
          <a:ln/>
        </p:spPr>
      </p:sp>
      <p:sp>
        <p:nvSpPr>
          <p:cNvPr id="117762" name="Notes Placeholder 2">
            <a:extLst>
              <a:ext uri="{FF2B5EF4-FFF2-40B4-BE49-F238E27FC236}">
                <a16:creationId xmlns:a16="http://schemas.microsoft.com/office/drawing/2014/main" id="{D30E4522-5129-CDA3-4021-F10F0F96891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17763" name="Slide Number Placeholder 3">
            <a:extLst>
              <a:ext uri="{FF2B5EF4-FFF2-40B4-BE49-F238E27FC236}">
                <a16:creationId xmlns:a16="http://schemas.microsoft.com/office/drawing/2014/main" id="{A1EFF473-AD10-284D-3034-FB0F150208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925166C-E4E3-F442-BDDB-494984D3F83C}" type="slidenum">
              <a:rPr lang="en-US" altLang="zh-TW"/>
              <a:pPr/>
              <a:t>56</a:t>
            </a:fld>
            <a:endParaRPr lang="en-US" altLang="zh-TW"/>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a:extLst>
              <a:ext uri="{FF2B5EF4-FFF2-40B4-BE49-F238E27FC236}">
                <a16:creationId xmlns:a16="http://schemas.microsoft.com/office/drawing/2014/main" id="{4E7061CD-22B9-1513-43C7-1212187DC5F7}"/>
              </a:ext>
            </a:extLst>
          </p:cNvPr>
          <p:cNvSpPr>
            <a:spLocks noGrp="1" noRot="1" noChangeAspect="1" noChangeArrowheads="1" noTextEdit="1"/>
          </p:cNvSpPr>
          <p:nvPr>
            <p:ph type="sldImg"/>
          </p:nvPr>
        </p:nvSpPr>
        <p:spPr>
          <a:ln/>
        </p:spPr>
      </p:sp>
      <p:sp>
        <p:nvSpPr>
          <p:cNvPr id="118786" name="Notes Placeholder 2">
            <a:extLst>
              <a:ext uri="{FF2B5EF4-FFF2-40B4-BE49-F238E27FC236}">
                <a16:creationId xmlns:a16="http://schemas.microsoft.com/office/drawing/2014/main" id="{D916F43E-DEB4-C5B6-8DFB-9BF9B5A089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18787" name="Slide Number Placeholder 3">
            <a:extLst>
              <a:ext uri="{FF2B5EF4-FFF2-40B4-BE49-F238E27FC236}">
                <a16:creationId xmlns:a16="http://schemas.microsoft.com/office/drawing/2014/main" id="{97F3E516-2DF2-7EC0-95F2-03A9B3E627A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ADA0A06-D2FF-4340-A9A5-17B168C6B643}" type="slidenum">
              <a:rPr lang="en-US" altLang="zh-TW"/>
              <a:pPr/>
              <a:t>57</a:t>
            </a:fld>
            <a:endParaRPr lang="en-US" altLang="zh-TW"/>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a16="http://schemas.microsoft.com/office/drawing/2014/main" id="{4ED70D76-4679-5E40-6EBB-A7973E689852}"/>
              </a:ext>
            </a:extLst>
          </p:cNvPr>
          <p:cNvSpPr>
            <a:spLocks noGrp="1" noRot="1" noChangeAspect="1" noChangeArrowheads="1" noTextEdit="1"/>
          </p:cNvSpPr>
          <p:nvPr>
            <p:ph type="sldImg"/>
          </p:nvPr>
        </p:nvSpPr>
        <p:spPr>
          <a:ln/>
        </p:spPr>
      </p:sp>
      <p:sp>
        <p:nvSpPr>
          <p:cNvPr id="119810" name="Notes Placeholder 2">
            <a:extLst>
              <a:ext uri="{FF2B5EF4-FFF2-40B4-BE49-F238E27FC236}">
                <a16:creationId xmlns:a16="http://schemas.microsoft.com/office/drawing/2014/main" id="{5B841342-C4C1-395A-4796-57A88445EE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19811" name="Slide Number Placeholder 3">
            <a:extLst>
              <a:ext uri="{FF2B5EF4-FFF2-40B4-BE49-F238E27FC236}">
                <a16:creationId xmlns:a16="http://schemas.microsoft.com/office/drawing/2014/main" id="{62E3E271-1CAE-1D39-D903-A8AFDD00BF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023DED5-60C5-114A-B0CA-91D62DA794AF}" type="slidenum">
              <a:rPr lang="en-US" altLang="zh-TW"/>
              <a:pPr/>
              <a:t>58</a:t>
            </a:fld>
            <a:endParaRPr lang="en-US" altLang="zh-TW"/>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a:extLst>
              <a:ext uri="{FF2B5EF4-FFF2-40B4-BE49-F238E27FC236}">
                <a16:creationId xmlns:a16="http://schemas.microsoft.com/office/drawing/2014/main" id="{3A3526AE-6B5D-D2E1-1719-7461DEF5D007}"/>
              </a:ext>
            </a:extLst>
          </p:cNvPr>
          <p:cNvSpPr>
            <a:spLocks noGrp="1" noRot="1" noChangeAspect="1" noChangeArrowheads="1" noTextEdit="1"/>
          </p:cNvSpPr>
          <p:nvPr>
            <p:ph type="sldImg"/>
          </p:nvPr>
        </p:nvSpPr>
        <p:spPr>
          <a:ln/>
        </p:spPr>
      </p:sp>
      <p:sp>
        <p:nvSpPr>
          <p:cNvPr id="120834" name="Notes Placeholder 2">
            <a:extLst>
              <a:ext uri="{FF2B5EF4-FFF2-40B4-BE49-F238E27FC236}">
                <a16:creationId xmlns:a16="http://schemas.microsoft.com/office/drawing/2014/main" id="{A5C6424D-7FA0-CD83-692D-26205F390A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20835" name="Slide Number Placeholder 3">
            <a:extLst>
              <a:ext uri="{FF2B5EF4-FFF2-40B4-BE49-F238E27FC236}">
                <a16:creationId xmlns:a16="http://schemas.microsoft.com/office/drawing/2014/main" id="{43569A88-85E7-64F0-4A09-59078886AA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B0AD4D6-4CEE-4D49-9DD2-C11F45F28C9D}" type="slidenum">
              <a:rPr lang="en-US" altLang="zh-TW"/>
              <a:pPr/>
              <a:t>59</a:t>
            </a:fld>
            <a:endParaRPr lang="en-US" altLang="zh-TW"/>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id="{ED053A13-0FA3-0035-E57A-CDC16D3F94E1}"/>
              </a:ext>
            </a:extLst>
          </p:cNvPr>
          <p:cNvSpPr>
            <a:spLocks noGrp="1" noRot="1" noChangeAspect="1" noChangeArrowheads="1" noTextEdit="1"/>
          </p:cNvSpPr>
          <p:nvPr>
            <p:ph type="sldImg"/>
          </p:nvPr>
        </p:nvSpPr>
        <p:spPr>
          <a:ln/>
        </p:spPr>
      </p:sp>
      <p:sp>
        <p:nvSpPr>
          <p:cNvPr id="121858" name="Notes Placeholder 2">
            <a:extLst>
              <a:ext uri="{FF2B5EF4-FFF2-40B4-BE49-F238E27FC236}">
                <a16:creationId xmlns:a16="http://schemas.microsoft.com/office/drawing/2014/main" id="{675913E3-AD43-4D07-0034-9E8DF315BD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21859" name="Slide Number Placeholder 3">
            <a:extLst>
              <a:ext uri="{FF2B5EF4-FFF2-40B4-BE49-F238E27FC236}">
                <a16:creationId xmlns:a16="http://schemas.microsoft.com/office/drawing/2014/main" id="{DD23CD81-114D-80CF-D11B-7C22D38FA95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D72EE89-163B-6049-B4B5-20BA504B11C0}" type="slidenum">
              <a:rPr lang="en-US" altLang="zh-TW"/>
              <a:pPr/>
              <a:t>60</a:t>
            </a:fld>
            <a:endParaRPr lang="en-US" altLang="zh-TW"/>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a:extLst>
              <a:ext uri="{FF2B5EF4-FFF2-40B4-BE49-F238E27FC236}">
                <a16:creationId xmlns:a16="http://schemas.microsoft.com/office/drawing/2014/main" id="{B2FF9CB7-3087-7BBA-98A3-FCD51EBA4B18}"/>
              </a:ext>
            </a:extLst>
          </p:cNvPr>
          <p:cNvSpPr>
            <a:spLocks noGrp="1" noRot="1" noChangeAspect="1" noChangeArrowheads="1" noTextEdit="1"/>
          </p:cNvSpPr>
          <p:nvPr>
            <p:ph type="sldImg"/>
          </p:nvPr>
        </p:nvSpPr>
        <p:spPr>
          <a:ln/>
        </p:spPr>
      </p:sp>
      <p:sp>
        <p:nvSpPr>
          <p:cNvPr id="122882" name="Notes Placeholder 2">
            <a:extLst>
              <a:ext uri="{FF2B5EF4-FFF2-40B4-BE49-F238E27FC236}">
                <a16:creationId xmlns:a16="http://schemas.microsoft.com/office/drawing/2014/main" id="{DBDDAD6D-233E-CBB7-9068-4F2D69C5F83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22883" name="Slide Number Placeholder 3">
            <a:extLst>
              <a:ext uri="{FF2B5EF4-FFF2-40B4-BE49-F238E27FC236}">
                <a16:creationId xmlns:a16="http://schemas.microsoft.com/office/drawing/2014/main" id="{6C4BBCD6-B9D6-F496-FB61-F5D2909EEAB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CAC81C5-C28D-E94D-8E4F-0239190373BD}" type="slidenum">
              <a:rPr lang="en-US" altLang="zh-TW"/>
              <a:pPr/>
              <a:t>61</a:t>
            </a:fld>
            <a:endParaRPr lang="en-US" altLang="zh-TW"/>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a16="http://schemas.microsoft.com/office/drawing/2014/main" id="{6B183E6B-AC9C-7748-46F2-DE8F1C5CA910}"/>
              </a:ext>
            </a:extLst>
          </p:cNvPr>
          <p:cNvSpPr>
            <a:spLocks noGrp="1" noRot="1" noChangeAspect="1" noChangeArrowheads="1" noTextEdit="1"/>
          </p:cNvSpPr>
          <p:nvPr>
            <p:ph type="sldImg"/>
          </p:nvPr>
        </p:nvSpPr>
        <p:spPr>
          <a:ln/>
        </p:spPr>
      </p:sp>
      <p:sp>
        <p:nvSpPr>
          <p:cNvPr id="123906" name="Notes Placeholder 2">
            <a:extLst>
              <a:ext uri="{FF2B5EF4-FFF2-40B4-BE49-F238E27FC236}">
                <a16:creationId xmlns:a16="http://schemas.microsoft.com/office/drawing/2014/main" id="{4FFB8FFD-75AF-955F-7E6D-79582D7D8BE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23907" name="Slide Number Placeholder 3">
            <a:extLst>
              <a:ext uri="{FF2B5EF4-FFF2-40B4-BE49-F238E27FC236}">
                <a16:creationId xmlns:a16="http://schemas.microsoft.com/office/drawing/2014/main" id="{A2CC3FC8-DBF5-622F-6500-52F5BFF701E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3CCB5E3-DE8E-D44A-B78F-2C78596D8607}" type="slidenum">
              <a:rPr lang="en-US" altLang="zh-TW"/>
              <a:pPr/>
              <a:t>62</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a:extLst>
              <a:ext uri="{FF2B5EF4-FFF2-40B4-BE49-F238E27FC236}">
                <a16:creationId xmlns:a16="http://schemas.microsoft.com/office/drawing/2014/main" id="{539AA535-EC11-2BB0-CDCC-561B1383B01F}"/>
              </a:ext>
            </a:extLst>
          </p:cNvPr>
          <p:cNvSpPr>
            <a:spLocks noGrp="1" noRot="1" noChangeAspect="1" noChangeArrowheads="1" noTextEdit="1"/>
          </p:cNvSpPr>
          <p:nvPr>
            <p:ph type="sldImg"/>
          </p:nvPr>
        </p:nvSpPr>
        <p:spPr>
          <a:ln/>
        </p:spPr>
      </p:sp>
      <p:sp>
        <p:nvSpPr>
          <p:cNvPr id="88066" name="Notes Placeholder 2">
            <a:extLst>
              <a:ext uri="{FF2B5EF4-FFF2-40B4-BE49-F238E27FC236}">
                <a16:creationId xmlns:a16="http://schemas.microsoft.com/office/drawing/2014/main" id="{6E5B0528-D029-10EA-9441-B714830A879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Arial" panose="020B0604020202020204" pitchFamily="34" charset="0"/>
                <a:ea typeface="新細明體" panose="02020500000000000000" pitchFamily="18" charset="-120"/>
              </a:rPr>
              <a:t> RFP</a:t>
            </a:r>
            <a:r>
              <a:rPr lang="zh-TW" altLang="en-US">
                <a:latin typeface="Arial" panose="020B0604020202020204" pitchFamily="34" charset="0"/>
                <a:ea typeface="新細明體" panose="02020500000000000000" pitchFamily="18" charset="-120"/>
              </a:rPr>
              <a:t>在</a:t>
            </a:r>
            <a:r>
              <a:rPr lang="en-US" altLang="zh-TW">
                <a:latin typeface="Arial" panose="020B0604020202020204" pitchFamily="34" charset="0"/>
                <a:ea typeface="新細明體" panose="02020500000000000000" pitchFamily="18" charset="-120"/>
              </a:rPr>
              <a:t>IT</a:t>
            </a:r>
            <a:r>
              <a:rPr lang="zh-TW" altLang="en-US">
                <a:latin typeface="Arial" panose="020B0604020202020204" pitchFamily="34" charset="0"/>
                <a:ea typeface="新細明體" panose="02020500000000000000" pitchFamily="18" charset="-120"/>
              </a:rPr>
              <a:t>專案中是相當平凡的一個名詞也是相當重要的一份文件，它代表了導入方向賣方以文件方式提出需求，</a:t>
            </a:r>
            <a:endParaRPr lang="en-US" altLang="zh-TW">
              <a:latin typeface="Arial" panose="020B0604020202020204" pitchFamily="34" charset="0"/>
              <a:ea typeface="新細明體" panose="02020500000000000000" pitchFamily="18" charset="-120"/>
            </a:endParaRPr>
          </a:p>
          <a:p>
            <a:r>
              <a:rPr lang="zh-TW" altLang="en-US">
                <a:latin typeface="Arial" panose="020B0604020202020204" pitchFamily="34" charset="0"/>
                <a:ea typeface="新細明體" panose="02020500000000000000" pitchFamily="18" charset="-120"/>
              </a:rPr>
              <a:t>這個需求包含了專案所需的軟體、硬體、需求、預算、時程等說明，這份</a:t>
            </a:r>
            <a:r>
              <a:rPr lang="en-US" altLang="zh-TW">
                <a:latin typeface="Arial" panose="020B0604020202020204" pitchFamily="34" charset="0"/>
                <a:ea typeface="新細明體" panose="02020500000000000000" pitchFamily="18" charset="-120"/>
              </a:rPr>
              <a:t>RFP</a:t>
            </a:r>
            <a:r>
              <a:rPr lang="zh-TW" altLang="en-US">
                <a:latin typeface="Arial" panose="020B0604020202020204" pitchFamily="34" charset="0"/>
                <a:ea typeface="新細明體" panose="02020500000000000000" pitchFamily="18" charset="-120"/>
              </a:rPr>
              <a:t>通常也會伴隨合約成為合約的一部分</a:t>
            </a:r>
            <a:endParaRPr lang="en-US" altLang="zh-TW">
              <a:latin typeface="Arial" panose="020B0604020202020204" pitchFamily="34" charset="0"/>
              <a:ea typeface="新細明體" panose="02020500000000000000" pitchFamily="18" charset="-120"/>
            </a:endParaRPr>
          </a:p>
        </p:txBody>
      </p:sp>
      <p:sp>
        <p:nvSpPr>
          <p:cNvPr id="88067" name="Slide Number Placeholder 3">
            <a:extLst>
              <a:ext uri="{FF2B5EF4-FFF2-40B4-BE49-F238E27FC236}">
                <a16:creationId xmlns:a16="http://schemas.microsoft.com/office/drawing/2014/main" id="{26056C9A-210E-ACBF-3916-1FCBCDF49B2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80295B1-728C-C749-BBF6-D147C8C2F8C5}" type="slidenum">
              <a:rPr lang="en-US" altLang="zh-TW"/>
              <a:pPr/>
              <a:t>14</a:t>
            </a:fld>
            <a:endParaRPr lang="en-US" altLang="zh-TW"/>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a:extLst>
              <a:ext uri="{FF2B5EF4-FFF2-40B4-BE49-F238E27FC236}">
                <a16:creationId xmlns:a16="http://schemas.microsoft.com/office/drawing/2014/main" id="{ABFA60A6-6974-274E-AFBF-6C5E5635BF3B}"/>
              </a:ext>
            </a:extLst>
          </p:cNvPr>
          <p:cNvSpPr>
            <a:spLocks noGrp="1" noRot="1" noChangeAspect="1" noChangeArrowheads="1" noTextEdit="1"/>
          </p:cNvSpPr>
          <p:nvPr>
            <p:ph type="sldImg"/>
          </p:nvPr>
        </p:nvSpPr>
        <p:spPr>
          <a:ln/>
        </p:spPr>
      </p:sp>
      <p:sp>
        <p:nvSpPr>
          <p:cNvPr id="124930" name="Notes Placeholder 2">
            <a:extLst>
              <a:ext uri="{FF2B5EF4-FFF2-40B4-BE49-F238E27FC236}">
                <a16:creationId xmlns:a16="http://schemas.microsoft.com/office/drawing/2014/main" id="{74051690-1922-8657-D104-DA838AAC3C8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24931" name="Slide Number Placeholder 3">
            <a:extLst>
              <a:ext uri="{FF2B5EF4-FFF2-40B4-BE49-F238E27FC236}">
                <a16:creationId xmlns:a16="http://schemas.microsoft.com/office/drawing/2014/main" id="{511CDBF0-167C-402C-5566-F5A9559ED1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1CAB1BC-1A63-3B48-83EB-7E16888E6AA5}" type="slidenum">
              <a:rPr lang="en-US" altLang="zh-TW"/>
              <a:pPr/>
              <a:t>63</a:t>
            </a:fld>
            <a:endParaRPr lang="en-US" altLang="zh-TW"/>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a16="http://schemas.microsoft.com/office/drawing/2014/main" id="{E547A47E-7DE1-73B0-CC58-D3AB8F8BC7CC}"/>
              </a:ext>
            </a:extLst>
          </p:cNvPr>
          <p:cNvSpPr>
            <a:spLocks noGrp="1" noRot="1" noChangeAspect="1" noChangeArrowheads="1" noTextEdit="1"/>
          </p:cNvSpPr>
          <p:nvPr>
            <p:ph type="sldImg"/>
          </p:nvPr>
        </p:nvSpPr>
        <p:spPr>
          <a:ln/>
        </p:spPr>
      </p:sp>
      <p:sp>
        <p:nvSpPr>
          <p:cNvPr id="125954" name="Notes Placeholder 2">
            <a:extLst>
              <a:ext uri="{FF2B5EF4-FFF2-40B4-BE49-F238E27FC236}">
                <a16:creationId xmlns:a16="http://schemas.microsoft.com/office/drawing/2014/main" id="{EA837C5F-545D-EB85-4BD5-7804C8C5C6C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25955" name="Slide Number Placeholder 3">
            <a:extLst>
              <a:ext uri="{FF2B5EF4-FFF2-40B4-BE49-F238E27FC236}">
                <a16:creationId xmlns:a16="http://schemas.microsoft.com/office/drawing/2014/main" id="{496A83CF-1773-F652-5C6C-D96C194DB7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D951C6F-FA57-8047-BBC0-DDA9B4D6A9CF}" type="slidenum">
              <a:rPr lang="en-US" altLang="zh-TW"/>
              <a:pPr/>
              <a:t>64</a:t>
            </a:fld>
            <a:endParaRPr lang="en-US" altLang="zh-TW"/>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a:extLst>
              <a:ext uri="{FF2B5EF4-FFF2-40B4-BE49-F238E27FC236}">
                <a16:creationId xmlns:a16="http://schemas.microsoft.com/office/drawing/2014/main" id="{BE310978-BA25-374B-5600-EF6F5DFBB0C8}"/>
              </a:ext>
            </a:extLst>
          </p:cNvPr>
          <p:cNvSpPr>
            <a:spLocks noGrp="1" noRot="1" noChangeAspect="1" noChangeArrowheads="1" noTextEdit="1"/>
          </p:cNvSpPr>
          <p:nvPr>
            <p:ph type="sldImg"/>
          </p:nvPr>
        </p:nvSpPr>
        <p:spPr>
          <a:ln/>
        </p:spPr>
      </p:sp>
      <p:sp>
        <p:nvSpPr>
          <p:cNvPr id="126978" name="Notes Placeholder 2">
            <a:extLst>
              <a:ext uri="{FF2B5EF4-FFF2-40B4-BE49-F238E27FC236}">
                <a16:creationId xmlns:a16="http://schemas.microsoft.com/office/drawing/2014/main" id="{82591B5C-DD8D-5C3D-1AB5-B33490B43E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26979" name="Slide Number Placeholder 3">
            <a:extLst>
              <a:ext uri="{FF2B5EF4-FFF2-40B4-BE49-F238E27FC236}">
                <a16:creationId xmlns:a16="http://schemas.microsoft.com/office/drawing/2014/main" id="{594432E7-36A7-DDB0-08E8-F5DA01A0CF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056ADC4-732C-CE41-B78E-6CB54E0546EA}" type="slidenum">
              <a:rPr lang="en-US" altLang="zh-TW"/>
              <a:pPr/>
              <a:t>65</a:t>
            </a:fld>
            <a:endParaRPr lang="en-US" altLang="zh-TW"/>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a:extLst>
              <a:ext uri="{FF2B5EF4-FFF2-40B4-BE49-F238E27FC236}">
                <a16:creationId xmlns:a16="http://schemas.microsoft.com/office/drawing/2014/main" id="{5A6149AD-079D-3055-0A06-7639F273B378}"/>
              </a:ext>
            </a:extLst>
          </p:cNvPr>
          <p:cNvSpPr>
            <a:spLocks noGrp="1" noRot="1" noChangeAspect="1" noChangeArrowheads="1" noTextEdit="1"/>
          </p:cNvSpPr>
          <p:nvPr>
            <p:ph type="sldImg"/>
          </p:nvPr>
        </p:nvSpPr>
        <p:spPr>
          <a:ln/>
        </p:spPr>
      </p:sp>
      <p:sp>
        <p:nvSpPr>
          <p:cNvPr id="128002" name="Notes Placeholder 2">
            <a:extLst>
              <a:ext uri="{FF2B5EF4-FFF2-40B4-BE49-F238E27FC236}">
                <a16:creationId xmlns:a16="http://schemas.microsoft.com/office/drawing/2014/main" id="{CCA06A23-5B54-5FA4-C812-134391093F6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28003" name="Slide Number Placeholder 3">
            <a:extLst>
              <a:ext uri="{FF2B5EF4-FFF2-40B4-BE49-F238E27FC236}">
                <a16:creationId xmlns:a16="http://schemas.microsoft.com/office/drawing/2014/main" id="{27E9D184-A3A4-7D8E-ED34-BA26C685C8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78D8C28-1B25-5F46-AD0E-A1FE421D90BF}" type="slidenum">
              <a:rPr lang="en-US" altLang="zh-TW"/>
              <a:pPr/>
              <a:t>66</a:t>
            </a:fld>
            <a:endParaRPr lang="en-US" altLang="zh-TW"/>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a:extLst>
              <a:ext uri="{FF2B5EF4-FFF2-40B4-BE49-F238E27FC236}">
                <a16:creationId xmlns:a16="http://schemas.microsoft.com/office/drawing/2014/main" id="{2A1DB614-39BE-B6F7-847A-757C18C58EE7}"/>
              </a:ext>
            </a:extLst>
          </p:cNvPr>
          <p:cNvSpPr>
            <a:spLocks noGrp="1" noRot="1" noChangeAspect="1" noChangeArrowheads="1" noTextEdit="1"/>
          </p:cNvSpPr>
          <p:nvPr>
            <p:ph type="sldImg"/>
          </p:nvPr>
        </p:nvSpPr>
        <p:spPr>
          <a:ln/>
        </p:spPr>
      </p:sp>
      <p:sp>
        <p:nvSpPr>
          <p:cNvPr id="130050" name="Notes Placeholder 2">
            <a:extLst>
              <a:ext uri="{FF2B5EF4-FFF2-40B4-BE49-F238E27FC236}">
                <a16:creationId xmlns:a16="http://schemas.microsoft.com/office/drawing/2014/main" id="{85BF028F-AE1E-8E04-4F8F-975EA2C6800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30051" name="Slide Number Placeholder 3">
            <a:extLst>
              <a:ext uri="{FF2B5EF4-FFF2-40B4-BE49-F238E27FC236}">
                <a16:creationId xmlns:a16="http://schemas.microsoft.com/office/drawing/2014/main" id="{E08BF618-A94C-88E3-2097-79FF395B2B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FF5FC7E-8A8E-014C-BBDF-0F3383E88870}" type="slidenum">
              <a:rPr lang="en-US" altLang="zh-TW"/>
              <a:pPr/>
              <a:t>67</a:t>
            </a:fld>
            <a:endParaRPr lang="en-US" altLang="zh-TW"/>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a:extLst>
              <a:ext uri="{FF2B5EF4-FFF2-40B4-BE49-F238E27FC236}">
                <a16:creationId xmlns:a16="http://schemas.microsoft.com/office/drawing/2014/main" id="{B1312A2D-71FE-E233-1D8D-F2449240C422}"/>
              </a:ext>
            </a:extLst>
          </p:cNvPr>
          <p:cNvSpPr>
            <a:spLocks noGrp="1" noRot="1" noChangeAspect="1" noChangeArrowheads="1" noTextEdit="1"/>
          </p:cNvSpPr>
          <p:nvPr>
            <p:ph type="sldImg"/>
          </p:nvPr>
        </p:nvSpPr>
        <p:spPr>
          <a:ln/>
        </p:spPr>
      </p:sp>
      <p:sp>
        <p:nvSpPr>
          <p:cNvPr id="132098" name="Notes Placeholder 2">
            <a:extLst>
              <a:ext uri="{FF2B5EF4-FFF2-40B4-BE49-F238E27FC236}">
                <a16:creationId xmlns:a16="http://schemas.microsoft.com/office/drawing/2014/main" id="{7E4592B4-D503-C8F4-7D81-3E83797BC4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132099" name="Slide Number Placeholder 3">
            <a:extLst>
              <a:ext uri="{FF2B5EF4-FFF2-40B4-BE49-F238E27FC236}">
                <a16:creationId xmlns:a16="http://schemas.microsoft.com/office/drawing/2014/main" id="{8C41EA40-BCDC-FF40-99D6-5A76789C5ED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D357753-4EB3-3B4E-818B-1F786F1DE345}" type="slidenum">
              <a:rPr lang="en-US" altLang="zh-TW"/>
              <a:pPr/>
              <a:t>68</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a:extLst>
              <a:ext uri="{FF2B5EF4-FFF2-40B4-BE49-F238E27FC236}">
                <a16:creationId xmlns:a16="http://schemas.microsoft.com/office/drawing/2014/main" id="{42A9040F-5634-E933-6758-99ABC4C108AD}"/>
              </a:ext>
            </a:extLst>
          </p:cNvPr>
          <p:cNvSpPr>
            <a:spLocks noGrp="1" noRot="1" noChangeAspect="1" noChangeArrowheads="1" noTextEdit="1"/>
          </p:cNvSpPr>
          <p:nvPr>
            <p:ph type="sldImg"/>
          </p:nvPr>
        </p:nvSpPr>
        <p:spPr>
          <a:ln/>
        </p:spPr>
      </p:sp>
      <p:sp>
        <p:nvSpPr>
          <p:cNvPr id="89090" name="Notes Placeholder 2">
            <a:extLst>
              <a:ext uri="{FF2B5EF4-FFF2-40B4-BE49-F238E27FC236}">
                <a16:creationId xmlns:a16="http://schemas.microsoft.com/office/drawing/2014/main" id="{A7BA1B8C-23A1-932D-875D-A25B18FABEA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latin typeface="Arial" panose="020B0604020202020204" pitchFamily="34" charset="0"/>
                <a:ea typeface="新細明體" panose="02020500000000000000" pitchFamily="18" charset="-120"/>
              </a:rPr>
              <a:t>工作說明書</a:t>
            </a:r>
            <a:r>
              <a:rPr lang="en-US" altLang="zh-TW">
                <a:latin typeface="Arial" panose="020B0604020202020204" pitchFamily="34" charset="0"/>
                <a:ea typeface="新細明體" panose="02020500000000000000" pitchFamily="18" charset="-120"/>
              </a:rPr>
              <a:t>(Statement of Work，</a:t>
            </a:r>
            <a:r>
              <a:rPr lang="zh-TW" altLang="en-US">
                <a:latin typeface="Arial" panose="020B0604020202020204" pitchFamily="34" charset="0"/>
                <a:ea typeface="新細明體" panose="02020500000000000000" pitchFamily="18" charset="-120"/>
              </a:rPr>
              <a:t>簡稱</a:t>
            </a:r>
            <a:r>
              <a:rPr lang="en-US" altLang="zh-TW">
                <a:latin typeface="Arial" panose="020B0604020202020204" pitchFamily="34" charset="0"/>
                <a:ea typeface="新細明體" panose="02020500000000000000" pitchFamily="18" charset="-120"/>
              </a:rPr>
              <a:t>SOW)</a:t>
            </a:r>
            <a:r>
              <a:rPr lang="zh-TW" altLang="en-US">
                <a:latin typeface="Arial" panose="020B0604020202020204" pitchFamily="34" charset="0"/>
                <a:ea typeface="新細明體" panose="02020500000000000000" pitchFamily="18" charset="-120"/>
              </a:rPr>
              <a:t>是對項目所要提供的產品或服務的敘述性的描述。對內部項目而言，項目發起者或投資人基于</a:t>
            </a:r>
            <a:r>
              <a:rPr lang="zh-TW" altLang="en-US">
                <a:latin typeface="Arial" panose="020B0604020202020204" pitchFamily="34" charset="0"/>
                <a:ea typeface="新細明體" panose="02020500000000000000" pitchFamily="18" charset="-120"/>
                <a:hlinkClick r:id="rId3"/>
              </a:rPr>
              <a:t>業務</a:t>
            </a:r>
            <a:r>
              <a:rPr lang="zh-TW" altLang="en-US">
                <a:latin typeface="Arial" panose="020B0604020202020204" pitchFamily="34" charset="0"/>
                <a:ea typeface="新細明體" panose="02020500000000000000" pitchFamily="18" charset="-120"/>
              </a:rPr>
              <a:t>需求，</a:t>
            </a:r>
            <a:endParaRPr lang="en-US" altLang="zh-TW">
              <a:latin typeface="Arial" panose="020B0604020202020204" pitchFamily="34" charset="0"/>
              <a:ea typeface="新細明體" panose="02020500000000000000" pitchFamily="18" charset="-120"/>
            </a:endParaRPr>
          </a:p>
          <a:p>
            <a:r>
              <a:rPr lang="zh-TW" altLang="en-US">
                <a:latin typeface="Arial" panose="020B0604020202020204" pitchFamily="34" charset="0"/>
                <a:ea typeface="新細明體" panose="02020500000000000000" pitchFamily="18" charset="-120"/>
              </a:rPr>
              <a:t>或產品或服務的需求提出工作說明書。對外部項目而言，工作說明書作為投標文檔的一部分從客戶那裏得到，如</a:t>
            </a:r>
            <a:r>
              <a:rPr lang="en-US" altLang="zh-TW">
                <a:latin typeface="Arial" panose="020B0604020202020204" pitchFamily="34" charset="0"/>
                <a:ea typeface="新細明體" panose="02020500000000000000" pitchFamily="18" charset="-120"/>
              </a:rPr>
              <a:t>:</a:t>
            </a:r>
            <a:r>
              <a:rPr lang="zh-TW" altLang="en-US">
                <a:latin typeface="Arial" panose="020B0604020202020204" pitchFamily="34" charset="0"/>
                <a:ea typeface="新細明體" panose="02020500000000000000" pitchFamily="18" charset="-120"/>
              </a:rPr>
              <a:t>邀標書，投標的信息，或作為契約的一部分得到。</a:t>
            </a:r>
            <a:endParaRPr lang="en-US" altLang="zh-TW">
              <a:latin typeface="Arial" panose="020B0604020202020204" pitchFamily="34" charset="0"/>
              <a:ea typeface="新細明體" panose="02020500000000000000" pitchFamily="18" charset="-120"/>
            </a:endParaRPr>
          </a:p>
        </p:txBody>
      </p:sp>
      <p:sp>
        <p:nvSpPr>
          <p:cNvPr id="89091" name="Slide Number Placeholder 3">
            <a:extLst>
              <a:ext uri="{FF2B5EF4-FFF2-40B4-BE49-F238E27FC236}">
                <a16:creationId xmlns:a16="http://schemas.microsoft.com/office/drawing/2014/main" id="{2A48F380-35C8-0E83-4EA8-1EE6B827294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1EC3E18-CF1F-A445-B9CC-F0ECDFF99157}" type="slidenum">
              <a:rPr lang="en-US" altLang="zh-TW"/>
              <a:pPr/>
              <a:t>15</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a:extLst>
              <a:ext uri="{FF2B5EF4-FFF2-40B4-BE49-F238E27FC236}">
                <a16:creationId xmlns:a16="http://schemas.microsoft.com/office/drawing/2014/main" id="{7BDE38BF-D692-949F-3A10-CDE524004F01}"/>
              </a:ext>
            </a:extLst>
          </p:cNvPr>
          <p:cNvSpPr>
            <a:spLocks noGrp="1" noRot="1" noChangeAspect="1" noChangeArrowheads="1" noTextEdit="1"/>
          </p:cNvSpPr>
          <p:nvPr>
            <p:ph type="sldImg"/>
          </p:nvPr>
        </p:nvSpPr>
        <p:spPr>
          <a:ln/>
        </p:spPr>
      </p:sp>
      <p:sp>
        <p:nvSpPr>
          <p:cNvPr id="90114" name="Notes Placeholder 2">
            <a:extLst>
              <a:ext uri="{FF2B5EF4-FFF2-40B4-BE49-F238E27FC236}">
                <a16:creationId xmlns:a16="http://schemas.microsoft.com/office/drawing/2014/main" id="{23EFBBBB-D9A9-8746-C92B-AEBE1AEF490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90115" name="Slide Number Placeholder 3">
            <a:extLst>
              <a:ext uri="{FF2B5EF4-FFF2-40B4-BE49-F238E27FC236}">
                <a16:creationId xmlns:a16="http://schemas.microsoft.com/office/drawing/2014/main" id="{D72E561E-E5E4-57CB-2E7F-1E90FEC182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955D38E-5C42-6540-9AB7-04F94587391C}" type="slidenum">
              <a:rPr lang="en-US" altLang="zh-TW"/>
              <a:pPr/>
              <a:t>16</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a:extLst>
              <a:ext uri="{FF2B5EF4-FFF2-40B4-BE49-F238E27FC236}">
                <a16:creationId xmlns:a16="http://schemas.microsoft.com/office/drawing/2014/main" id="{86A5B7D9-5ABB-B079-E539-CE0DF04EBD8B}"/>
              </a:ext>
            </a:extLst>
          </p:cNvPr>
          <p:cNvSpPr>
            <a:spLocks noGrp="1" noRot="1" noChangeAspect="1" noChangeArrowheads="1" noTextEdit="1"/>
          </p:cNvSpPr>
          <p:nvPr>
            <p:ph type="sldImg"/>
          </p:nvPr>
        </p:nvSpPr>
        <p:spPr>
          <a:ln/>
        </p:spPr>
      </p:sp>
      <p:sp>
        <p:nvSpPr>
          <p:cNvPr id="91138" name="Notes Placeholder 2">
            <a:extLst>
              <a:ext uri="{FF2B5EF4-FFF2-40B4-BE49-F238E27FC236}">
                <a16:creationId xmlns:a16="http://schemas.microsoft.com/office/drawing/2014/main" id="{3BDB9694-8A80-6D93-5D7F-3AF752EAD3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91139" name="Slide Number Placeholder 3">
            <a:extLst>
              <a:ext uri="{FF2B5EF4-FFF2-40B4-BE49-F238E27FC236}">
                <a16:creationId xmlns:a16="http://schemas.microsoft.com/office/drawing/2014/main" id="{46C81288-252F-B60B-EEB9-79A8087258C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83F0016-9221-E141-8884-A946AE35399F}" type="slidenum">
              <a:rPr lang="en-US" altLang="zh-TW"/>
              <a:pPr/>
              <a:t>18</a:t>
            </a:fld>
            <a:endParaRPr lang="en-US"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a:extLst>
              <a:ext uri="{FF2B5EF4-FFF2-40B4-BE49-F238E27FC236}">
                <a16:creationId xmlns:a16="http://schemas.microsoft.com/office/drawing/2014/main" id="{93243926-208C-B8E1-78E9-F02096BECD49}"/>
              </a:ext>
            </a:extLst>
          </p:cNvPr>
          <p:cNvSpPr>
            <a:spLocks noGrp="1" noRot="1" noChangeAspect="1" noChangeArrowheads="1" noTextEdit="1"/>
          </p:cNvSpPr>
          <p:nvPr>
            <p:ph type="sldImg"/>
          </p:nvPr>
        </p:nvSpPr>
        <p:spPr>
          <a:ln/>
        </p:spPr>
      </p:sp>
      <p:sp>
        <p:nvSpPr>
          <p:cNvPr id="92162" name="Notes Placeholder 2">
            <a:extLst>
              <a:ext uri="{FF2B5EF4-FFF2-40B4-BE49-F238E27FC236}">
                <a16:creationId xmlns:a16="http://schemas.microsoft.com/office/drawing/2014/main" id="{D869DB49-BEEB-2EB5-9B23-BB47185F76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92163" name="Slide Number Placeholder 3">
            <a:extLst>
              <a:ext uri="{FF2B5EF4-FFF2-40B4-BE49-F238E27FC236}">
                <a16:creationId xmlns:a16="http://schemas.microsoft.com/office/drawing/2014/main" id="{43C99FFD-2DE2-73B3-6909-D034AA91933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22E43FC-A1C6-BF49-AF81-D5FC661BAF1C}" type="slidenum">
              <a:rPr lang="en-US" altLang="zh-TW"/>
              <a:pPr/>
              <a:t>22</a:t>
            </a:fld>
            <a:endParaRPr lang="en-US"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a:extLst>
              <a:ext uri="{FF2B5EF4-FFF2-40B4-BE49-F238E27FC236}">
                <a16:creationId xmlns:a16="http://schemas.microsoft.com/office/drawing/2014/main" id="{5135A313-4D3B-719A-0FD8-261592F42930}"/>
              </a:ext>
            </a:extLst>
          </p:cNvPr>
          <p:cNvSpPr>
            <a:spLocks noGrp="1" noRot="1" noChangeAspect="1" noChangeArrowheads="1" noTextEdit="1"/>
          </p:cNvSpPr>
          <p:nvPr>
            <p:ph type="sldImg"/>
          </p:nvPr>
        </p:nvSpPr>
        <p:spPr>
          <a:ln/>
        </p:spPr>
      </p:sp>
      <p:sp>
        <p:nvSpPr>
          <p:cNvPr id="93186" name="Notes Placeholder 2">
            <a:extLst>
              <a:ext uri="{FF2B5EF4-FFF2-40B4-BE49-F238E27FC236}">
                <a16:creationId xmlns:a16="http://schemas.microsoft.com/office/drawing/2014/main" id="{A7638ABE-2A4E-AA86-C8B0-AA2480D5F3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latin typeface="Arial" panose="020B0604020202020204" pitchFamily="34" charset="0"/>
              <a:ea typeface="新細明體" panose="02020500000000000000" pitchFamily="18" charset="-120"/>
            </a:endParaRPr>
          </a:p>
        </p:txBody>
      </p:sp>
      <p:sp>
        <p:nvSpPr>
          <p:cNvPr id="93187" name="Slide Number Placeholder 3">
            <a:extLst>
              <a:ext uri="{FF2B5EF4-FFF2-40B4-BE49-F238E27FC236}">
                <a16:creationId xmlns:a16="http://schemas.microsoft.com/office/drawing/2014/main" id="{F332CAA8-12D2-47A2-1F8D-7FAE553484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EF799B0-A0CF-7848-BB91-FD6C91949888}" type="slidenum">
              <a:rPr lang="en-US" altLang="zh-TW"/>
              <a:pPr/>
              <a:t>23</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Line 7">
            <a:extLst>
              <a:ext uri="{FF2B5EF4-FFF2-40B4-BE49-F238E27FC236}">
                <a16:creationId xmlns:a16="http://schemas.microsoft.com/office/drawing/2014/main" id="{53FCA182-F88B-16B0-6A44-D8D331B211F4}"/>
              </a:ext>
            </a:extLst>
          </p:cNvPr>
          <p:cNvSpPr>
            <a:spLocks noChangeShapeType="1"/>
          </p:cNvSpPr>
          <p:nvPr/>
        </p:nvSpPr>
        <p:spPr bwMode="auto">
          <a:xfrm>
            <a:off x="1905000" y="1219200"/>
            <a:ext cx="0" cy="2057400"/>
          </a:xfrm>
          <a:prstGeom prst="line">
            <a:avLst/>
          </a:prstGeom>
          <a:noFill/>
          <a:ln w="349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 name="Oval 8">
            <a:extLst>
              <a:ext uri="{FF2B5EF4-FFF2-40B4-BE49-F238E27FC236}">
                <a16:creationId xmlns:a16="http://schemas.microsoft.com/office/drawing/2014/main" id="{ED7D114E-D86C-5D06-073C-6DA414E83CE2}"/>
              </a:ext>
            </a:extLst>
          </p:cNvPr>
          <p:cNvSpPr>
            <a:spLocks noChangeArrowheads="1"/>
          </p:cNvSpPr>
          <p:nvPr/>
        </p:nvSpPr>
        <p:spPr bwMode="auto">
          <a:xfrm>
            <a:off x="163513" y="2103438"/>
            <a:ext cx="347662" cy="347662"/>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zh-TW" sz="2400">
              <a:latin typeface="Times New Roman" panose="02020603050405020304" pitchFamily="18" charset="0"/>
            </a:endParaRPr>
          </a:p>
        </p:txBody>
      </p:sp>
      <p:sp>
        <p:nvSpPr>
          <p:cNvPr id="4" name="Oval 9">
            <a:extLst>
              <a:ext uri="{FF2B5EF4-FFF2-40B4-BE49-F238E27FC236}">
                <a16:creationId xmlns:a16="http://schemas.microsoft.com/office/drawing/2014/main" id="{0EECD3D2-14FE-C3DC-CEEB-EC2634764429}"/>
              </a:ext>
            </a:extLst>
          </p:cNvPr>
          <p:cNvSpPr>
            <a:spLocks noChangeArrowheads="1"/>
          </p:cNvSpPr>
          <p:nvPr/>
        </p:nvSpPr>
        <p:spPr bwMode="auto">
          <a:xfrm>
            <a:off x="739775" y="2105025"/>
            <a:ext cx="349250" cy="34766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zh-TW" sz="2400">
              <a:latin typeface="Times New Roman" panose="02020603050405020304" pitchFamily="18" charset="0"/>
            </a:endParaRPr>
          </a:p>
        </p:txBody>
      </p:sp>
      <p:sp>
        <p:nvSpPr>
          <p:cNvPr id="5" name="Oval 10">
            <a:extLst>
              <a:ext uri="{FF2B5EF4-FFF2-40B4-BE49-F238E27FC236}">
                <a16:creationId xmlns:a16="http://schemas.microsoft.com/office/drawing/2014/main" id="{093DF4A1-603F-E355-4EA5-7E1B2A656143}"/>
              </a:ext>
            </a:extLst>
          </p:cNvPr>
          <p:cNvSpPr>
            <a:spLocks noChangeArrowheads="1"/>
          </p:cNvSpPr>
          <p:nvPr/>
        </p:nvSpPr>
        <p:spPr bwMode="auto">
          <a:xfrm>
            <a:off x="1317625" y="2105025"/>
            <a:ext cx="347663" cy="347663"/>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zh-TW" sz="2400">
              <a:latin typeface="Times New Roman" panose="02020603050405020304" pitchFamily="18" charset="0"/>
            </a:endParaRPr>
          </a:p>
        </p:txBody>
      </p:sp>
      <p:pic>
        <p:nvPicPr>
          <p:cNvPr id="6" name="Picture 11">
            <a:extLst>
              <a:ext uri="{FF2B5EF4-FFF2-40B4-BE49-F238E27FC236}">
                <a16:creationId xmlns:a16="http://schemas.microsoft.com/office/drawing/2014/main" id="{F94593B0-214B-1324-47E9-17DE42B34B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165850"/>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2"/>
          <p:cNvSpPr>
            <a:spLocks noGrp="1" noChangeArrowheads="1"/>
          </p:cNvSpPr>
          <p:nvPr>
            <p:ph type="ctrTitle"/>
          </p:nvPr>
        </p:nvSpPr>
        <p:spPr>
          <a:xfrm>
            <a:off x="2133600" y="1371600"/>
            <a:ext cx="6477000" cy="1752600"/>
          </a:xfrm>
        </p:spPr>
        <p:txBody>
          <a:bodyPr/>
          <a:lstStyle>
            <a:lvl1pPr>
              <a:defRPr sz="5400"/>
            </a:lvl1pPr>
          </a:lstStyle>
          <a:p>
            <a:pPr lvl="0"/>
            <a:r>
              <a:rPr lang="zh-TW" altLang="en-US" noProof="0"/>
              <a:t>按一下以編輯母片標題樣式</a:t>
            </a:r>
          </a:p>
        </p:txBody>
      </p:sp>
      <p:sp>
        <p:nvSpPr>
          <p:cNvPr id="9219" name="Rectangle 3"/>
          <p:cNvSpPr>
            <a:spLocks noGrp="1" noChangeArrowheads="1"/>
          </p:cNvSpPr>
          <p:nvPr>
            <p:ph type="subTitle" idx="1"/>
          </p:nvPr>
        </p:nvSpPr>
        <p:spPr>
          <a:xfrm>
            <a:off x="2133600" y="3733800"/>
            <a:ext cx="6477000" cy="1981200"/>
          </a:xfrm>
        </p:spPr>
        <p:txBody>
          <a:bodyPr/>
          <a:lstStyle>
            <a:lvl1pPr marL="0" indent="0">
              <a:buFont typeface="Wingdings" charset="2"/>
              <a:buNone/>
              <a:defRPr/>
            </a:lvl1pPr>
          </a:lstStyle>
          <a:p>
            <a:pPr lvl="0"/>
            <a:r>
              <a:rPr lang="zh-TW" altLang="en-US" noProof="0"/>
              <a:t>按一下以編輯母片副標題樣式</a:t>
            </a:r>
          </a:p>
        </p:txBody>
      </p:sp>
      <p:sp>
        <p:nvSpPr>
          <p:cNvPr id="7" name="Rectangle 4">
            <a:extLst>
              <a:ext uri="{FF2B5EF4-FFF2-40B4-BE49-F238E27FC236}">
                <a16:creationId xmlns:a16="http://schemas.microsoft.com/office/drawing/2014/main" id="{46C1F7D0-0554-2796-B155-2C1677F43BF1}"/>
              </a:ext>
            </a:extLst>
          </p:cNvPr>
          <p:cNvSpPr>
            <a:spLocks noGrp="1" noChangeArrowheads="1"/>
          </p:cNvSpPr>
          <p:nvPr>
            <p:ph type="dt" sz="half" idx="10"/>
          </p:nvPr>
        </p:nvSpPr>
        <p:spPr>
          <a:xfrm>
            <a:off x="7086600" y="6248400"/>
            <a:ext cx="1524000" cy="457200"/>
          </a:xfrm>
        </p:spPr>
        <p:txBody>
          <a:bodyPr/>
          <a:lstStyle>
            <a:lvl1pPr>
              <a:defRPr/>
            </a:lvl1pPr>
          </a:lstStyle>
          <a:p>
            <a:pPr>
              <a:defRPr/>
            </a:pPr>
            <a:r>
              <a:rPr lang="zh-TW" altLang="en-US"/>
              <a:t>專案管理(第4版)</a:t>
            </a:r>
            <a:endParaRPr lang="en-US" altLang="zh-TW"/>
          </a:p>
        </p:txBody>
      </p:sp>
      <p:sp>
        <p:nvSpPr>
          <p:cNvPr id="8" name="Rectangle 5">
            <a:extLst>
              <a:ext uri="{FF2B5EF4-FFF2-40B4-BE49-F238E27FC236}">
                <a16:creationId xmlns:a16="http://schemas.microsoft.com/office/drawing/2014/main" id="{74AB8EBC-EAB9-E9CE-A069-A24A8A430F7F}"/>
              </a:ext>
            </a:extLst>
          </p:cNvPr>
          <p:cNvSpPr>
            <a:spLocks noGrp="1" noChangeArrowheads="1"/>
          </p:cNvSpPr>
          <p:nvPr>
            <p:ph type="ftr" sz="quarter" idx="11"/>
          </p:nvPr>
        </p:nvSpPr>
        <p:spPr>
          <a:xfrm>
            <a:off x="3810000" y="6248400"/>
            <a:ext cx="2895600" cy="457200"/>
          </a:xfrm>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F155839A-5A64-3B11-1E44-6F5D5208EEBC}"/>
              </a:ext>
            </a:extLst>
          </p:cNvPr>
          <p:cNvSpPr>
            <a:spLocks noGrp="1" noChangeArrowheads="1"/>
          </p:cNvSpPr>
          <p:nvPr>
            <p:ph type="sldNum" sz="quarter" idx="12"/>
          </p:nvPr>
        </p:nvSpPr>
        <p:spPr>
          <a:xfrm>
            <a:off x="2209800" y="6248400"/>
            <a:ext cx="1219200" cy="457200"/>
          </a:xfrm>
        </p:spPr>
        <p:txBody>
          <a:bodyPr/>
          <a:lstStyle>
            <a:lvl1pPr>
              <a:defRPr/>
            </a:lvl1pPr>
          </a:lstStyle>
          <a:p>
            <a:fld id="{C49BA0C7-F93C-2C48-B83E-AE635F3E5BD6}" type="slidenum">
              <a:rPr lang="en-US" altLang="zh-TW"/>
              <a:pPr/>
              <a:t>‹#›</a:t>
            </a:fld>
            <a:endParaRPr lang="en-US" altLang="zh-TW"/>
          </a:p>
        </p:txBody>
      </p:sp>
    </p:spTree>
    <p:extLst>
      <p:ext uri="{BB962C8B-B14F-4D97-AF65-F5344CB8AC3E}">
        <p14:creationId xmlns:p14="http://schemas.microsoft.com/office/powerpoint/2010/main" val="295077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616CD3F5-C50E-3CC1-60E9-B5CBFF940F14}"/>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5" name="Rectangle 5">
            <a:extLst>
              <a:ext uri="{FF2B5EF4-FFF2-40B4-BE49-F238E27FC236}">
                <a16:creationId xmlns:a16="http://schemas.microsoft.com/office/drawing/2014/main" id="{600B2052-2F3E-2056-E96F-70BB73F4A75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E4709E04-0B73-AD6B-196A-2E489F094A76}"/>
              </a:ext>
            </a:extLst>
          </p:cNvPr>
          <p:cNvSpPr>
            <a:spLocks noGrp="1" noChangeArrowheads="1"/>
          </p:cNvSpPr>
          <p:nvPr>
            <p:ph type="sldNum" sz="quarter" idx="12"/>
          </p:nvPr>
        </p:nvSpPr>
        <p:spPr>
          <a:ln/>
        </p:spPr>
        <p:txBody>
          <a:bodyPr/>
          <a:lstStyle>
            <a:lvl1pPr>
              <a:defRPr/>
            </a:lvl1pPr>
          </a:lstStyle>
          <a:p>
            <a:fld id="{A399E85A-1BA0-B047-B5CD-BAD63C1ACBE3}" type="slidenum">
              <a:rPr lang="en-US" altLang="zh-TW"/>
              <a:pPr/>
              <a:t>‹#›</a:t>
            </a:fld>
            <a:endParaRPr lang="en-US" altLang="zh-TW"/>
          </a:p>
        </p:txBody>
      </p:sp>
    </p:spTree>
    <p:extLst>
      <p:ext uri="{BB962C8B-B14F-4D97-AF65-F5344CB8AC3E}">
        <p14:creationId xmlns:p14="http://schemas.microsoft.com/office/powerpoint/2010/main" val="240307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781800" y="190500"/>
            <a:ext cx="1752600" cy="58293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524000" y="190500"/>
            <a:ext cx="5105400" cy="58293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CB479659-82C5-FBFF-B0F3-B9ED37AD2B88}"/>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5" name="Rectangle 5">
            <a:extLst>
              <a:ext uri="{FF2B5EF4-FFF2-40B4-BE49-F238E27FC236}">
                <a16:creationId xmlns:a16="http://schemas.microsoft.com/office/drawing/2014/main" id="{0283D709-E0FD-0989-AA43-730839941EC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38FA732F-4B40-1303-432F-6578732C643D}"/>
              </a:ext>
            </a:extLst>
          </p:cNvPr>
          <p:cNvSpPr>
            <a:spLocks noGrp="1" noChangeArrowheads="1"/>
          </p:cNvSpPr>
          <p:nvPr>
            <p:ph type="sldNum" sz="quarter" idx="12"/>
          </p:nvPr>
        </p:nvSpPr>
        <p:spPr>
          <a:ln/>
        </p:spPr>
        <p:txBody>
          <a:bodyPr/>
          <a:lstStyle>
            <a:lvl1pPr>
              <a:defRPr/>
            </a:lvl1pPr>
          </a:lstStyle>
          <a:p>
            <a:fld id="{F0404762-510A-2646-B173-008B268DEFED}" type="slidenum">
              <a:rPr lang="en-US" altLang="zh-TW"/>
              <a:pPr/>
              <a:t>‹#›</a:t>
            </a:fld>
            <a:endParaRPr lang="en-US" altLang="zh-TW"/>
          </a:p>
        </p:txBody>
      </p:sp>
    </p:spTree>
    <p:extLst>
      <p:ext uri="{BB962C8B-B14F-4D97-AF65-F5344CB8AC3E}">
        <p14:creationId xmlns:p14="http://schemas.microsoft.com/office/powerpoint/2010/main" val="1027007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a:t>按一下以編輯母片標題樣式</a:t>
            </a:r>
          </a:p>
        </p:txBody>
      </p:sp>
      <p:sp>
        <p:nvSpPr>
          <p:cNvPr id="3" name="表格版面配置區 2"/>
          <p:cNvSpPr>
            <a:spLocks noGrp="1"/>
          </p:cNvSpPr>
          <p:nvPr>
            <p:ph type="tbl" idx="1"/>
          </p:nvPr>
        </p:nvSpPr>
        <p:spPr>
          <a:xfrm>
            <a:off x="1524000" y="1905000"/>
            <a:ext cx="7010400" cy="4114800"/>
          </a:xfrm>
        </p:spPr>
        <p:txBody>
          <a:bodyPr/>
          <a:lstStyle/>
          <a:p>
            <a:pPr lvl="0"/>
            <a:endParaRPr lang="zh-TW" altLang="en-US" noProof="0"/>
          </a:p>
        </p:txBody>
      </p:sp>
      <p:sp>
        <p:nvSpPr>
          <p:cNvPr id="4" name="Rectangle 4">
            <a:extLst>
              <a:ext uri="{FF2B5EF4-FFF2-40B4-BE49-F238E27FC236}">
                <a16:creationId xmlns:a16="http://schemas.microsoft.com/office/drawing/2014/main" id="{EE96451F-D534-81C5-5B2A-3BEE7A6474AA}"/>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5" name="Rectangle 5">
            <a:extLst>
              <a:ext uri="{FF2B5EF4-FFF2-40B4-BE49-F238E27FC236}">
                <a16:creationId xmlns:a16="http://schemas.microsoft.com/office/drawing/2014/main" id="{B9DEB342-7EFA-1185-D85E-D4308679CED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0AC3421C-B012-80BC-4FFB-EBED46B33968}"/>
              </a:ext>
            </a:extLst>
          </p:cNvPr>
          <p:cNvSpPr>
            <a:spLocks noGrp="1" noChangeArrowheads="1"/>
          </p:cNvSpPr>
          <p:nvPr>
            <p:ph type="sldNum" sz="quarter" idx="12"/>
          </p:nvPr>
        </p:nvSpPr>
        <p:spPr>
          <a:ln/>
        </p:spPr>
        <p:txBody>
          <a:bodyPr/>
          <a:lstStyle>
            <a:lvl1pPr>
              <a:defRPr/>
            </a:lvl1pPr>
          </a:lstStyle>
          <a:p>
            <a:fld id="{251E7688-3EF0-AF41-B9DC-BB935B4070C5}" type="slidenum">
              <a:rPr lang="en-US" altLang="zh-TW"/>
              <a:pPr/>
              <a:t>‹#›</a:t>
            </a:fld>
            <a:endParaRPr lang="en-US" altLang="zh-TW"/>
          </a:p>
        </p:txBody>
      </p:sp>
    </p:spTree>
    <p:extLst>
      <p:ext uri="{BB962C8B-B14F-4D97-AF65-F5344CB8AC3E}">
        <p14:creationId xmlns:p14="http://schemas.microsoft.com/office/powerpoint/2010/main" val="203527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775EEB94-7924-D5AD-11AF-192B3B215C6D}"/>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5" name="Rectangle 5">
            <a:extLst>
              <a:ext uri="{FF2B5EF4-FFF2-40B4-BE49-F238E27FC236}">
                <a16:creationId xmlns:a16="http://schemas.microsoft.com/office/drawing/2014/main" id="{19221E11-2025-D3EC-FF97-FADC76531773}"/>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6DF49448-E122-BCCE-5DBB-20EEB4369BC0}"/>
              </a:ext>
            </a:extLst>
          </p:cNvPr>
          <p:cNvSpPr>
            <a:spLocks noGrp="1" noChangeArrowheads="1"/>
          </p:cNvSpPr>
          <p:nvPr>
            <p:ph type="sldNum" sz="quarter" idx="12"/>
          </p:nvPr>
        </p:nvSpPr>
        <p:spPr>
          <a:ln/>
        </p:spPr>
        <p:txBody>
          <a:bodyPr/>
          <a:lstStyle>
            <a:lvl1pPr>
              <a:defRPr/>
            </a:lvl1pPr>
          </a:lstStyle>
          <a:p>
            <a:fld id="{0387707B-D004-D04B-8823-FC352E66C71D}" type="slidenum">
              <a:rPr lang="en-US" altLang="zh-TW"/>
              <a:pPr/>
              <a:t>‹#›</a:t>
            </a:fld>
            <a:endParaRPr lang="en-US" altLang="zh-TW"/>
          </a:p>
        </p:txBody>
      </p:sp>
    </p:spTree>
    <p:extLst>
      <p:ext uri="{BB962C8B-B14F-4D97-AF65-F5344CB8AC3E}">
        <p14:creationId xmlns:p14="http://schemas.microsoft.com/office/powerpoint/2010/main" val="274005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3878C8E0-6C6E-B0EC-EABD-74CF68A97D03}"/>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5" name="Rectangle 5">
            <a:extLst>
              <a:ext uri="{FF2B5EF4-FFF2-40B4-BE49-F238E27FC236}">
                <a16:creationId xmlns:a16="http://schemas.microsoft.com/office/drawing/2014/main" id="{A9D42722-AAD3-38BB-FAC2-1A195E58678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80D06A47-0F4D-59CC-F415-A889D3986BE4}"/>
              </a:ext>
            </a:extLst>
          </p:cNvPr>
          <p:cNvSpPr>
            <a:spLocks noGrp="1" noChangeArrowheads="1"/>
          </p:cNvSpPr>
          <p:nvPr>
            <p:ph type="sldNum" sz="quarter" idx="12"/>
          </p:nvPr>
        </p:nvSpPr>
        <p:spPr>
          <a:ln/>
        </p:spPr>
        <p:txBody>
          <a:bodyPr/>
          <a:lstStyle>
            <a:lvl1pPr>
              <a:defRPr/>
            </a:lvl1pPr>
          </a:lstStyle>
          <a:p>
            <a:fld id="{83D2A11E-8A7A-2847-A9EF-0EDC72EE11CD}" type="slidenum">
              <a:rPr lang="en-US" altLang="zh-TW"/>
              <a:pPr/>
              <a:t>‹#›</a:t>
            </a:fld>
            <a:endParaRPr lang="en-US" altLang="zh-TW"/>
          </a:p>
        </p:txBody>
      </p:sp>
    </p:spTree>
    <p:extLst>
      <p:ext uri="{BB962C8B-B14F-4D97-AF65-F5344CB8AC3E}">
        <p14:creationId xmlns:p14="http://schemas.microsoft.com/office/powerpoint/2010/main" val="233339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524000" y="1905000"/>
            <a:ext cx="3429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105400" y="1905000"/>
            <a:ext cx="3429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8A707F19-5A27-D93C-8BF5-37B3712E65EE}"/>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6" name="Rectangle 5">
            <a:extLst>
              <a:ext uri="{FF2B5EF4-FFF2-40B4-BE49-F238E27FC236}">
                <a16:creationId xmlns:a16="http://schemas.microsoft.com/office/drawing/2014/main" id="{371A7765-06FF-8928-5A18-38B543EE925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7269B076-4832-7F2F-DB12-AE89288DC7C1}"/>
              </a:ext>
            </a:extLst>
          </p:cNvPr>
          <p:cNvSpPr>
            <a:spLocks noGrp="1" noChangeArrowheads="1"/>
          </p:cNvSpPr>
          <p:nvPr>
            <p:ph type="sldNum" sz="quarter" idx="12"/>
          </p:nvPr>
        </p:nvSpPr>
        <p:spPr>
          <a:ln/>
        </p:spPr>
        <p:txBody>
          <a:bodyPr/>
          <a:lstStyle>
            <a:lvl1pPr>
              <a:defRPr/>
            </a:lvl1pPr>
          </a:lstStyle>
          <a:p>
            <a:fld id="{CD3D5D75-E847-3341-8F73-01C5145B36AE}" type="slidenum">
              <a:rPr lang="en-US" altLang="zh-TW"/>
              <a:pPr/>
              <a:t>‹#›</a:t>
            </a:fld>
            <a:endParaRPr lang="en-US" altLang="zh-TW"/>
          </a:p>
        </p:txBody>
      </p:sp>
    </p:spTree>
    <p:extLst>
      <p:ext uri="{BB962C8B-B14F-4D97-AF65-F5344CB8AC3E}">
        <p14:creationId xmlns:p14="http://schemas.microsoft.com/office/powerpoint/2010/main" val="403708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3BC2F9E3-439E-326A-B401-E3FB6EC392CF}"/>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8" name="Rectangle 5">
            <a:extLst>
              <a:ext uri="{FF2B5EF4-FFF2-40B4-BE49-F238E27FC236}">
                <a16:creationId xmlns:a16="http://schemas.microsoft.com/office/drawing/2014/main" id="{6EDEB45C-75E5-4E51-67DC-E09935BFEA4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D5772167-81A3-9E0A-8851-67CEC585F7C3}"/>
              </a:ext>
            </a:extLst>
          </p:cNvPr>
          <p:cNvSpPr>
            <a:spLocks noGrp="1" noChangeArrowheads="1"/>
          </p:cNvSpPr>
          <p:nvPr>
            <p:ph type="sldNum" sz="quarter" idx="12"/>
          </p:nvPr>
        </p:nvSpPr>
        <p:spPr>
          <a:ln/>
        </p:spPr>
        <p:txBody>
          <a:bodyPr/>
          <a:lstStyle>
            <a:lvl1pPr>
              <a:defRPr/>
            </a:lvl1pPr>
          </a:lstStyle>
          <a:p>
            <a:fld id="{2C218DA4-FD3B-3149-A348-4DF4423F58CB}" type="slidenum">
              <a:rPr lang="en-US" altLang="zh-TW"/>
              <a:pPr/>
              <a:t>‹#›</a:t>
            </a:fld>
            <a:endParaRPr lang="en-US" altLang="zh-TW"/>
          </a:p>
        </p:txBody>
      </p:sp>
    </p:spTree>
    <p:extLst>
      <p:ext uri="{BB962C8B-B14F-4D97-AF65-F5344CB8AC3E}">
        <p14:creationId xmlns:p14="http://schemas.microsoft.com/office/powerpoint/2010/main" val="217389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081D00DC-48B0-5DB0-0B05-B46B484A0A08}"/>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4" name="Rectangle 5">
            <a:extLst>
              <a:ext uri="{FF2B5EF4-FFF2-40B4-BE49-F238E27FC236}">
                <a16:creationId xmlns:a16="http://schemas.microsoft.com/office/drawing/2014/main" id="{C9344587-4FDE-C013-3AAB-122B6F5053E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BB8714B3-2578-342C-4676-01BBFAF01BAA}"/>
              </a:ext>
            </a:extLst>
          </p:cNvPr>
          <p:cNvSpPr>
            <a:spLocks noGrp="1" noChangeArrowheads="1"/>
          </p:cNvSpPr>
          <p:nvPr>
            <p:ph type="sldNum" sz="quarter" idx="12"/>
          </p:nvPr>
        </p:nvSpPr>
        <p:spPr>
          <a:ln/>
        </p:spPr>
        <p:txBody>
          <a:bodyPr/>
          <a:lstStyle>
            <a:lvl1pPr>
              <a:defRPr/>
            </a:lvl1pPr>
          </a:lstStyle>
          <a:p>
            <a:fld id="{B687A91E-92DF-5C45-AF16-CEEA4EB9C4C6}" type="slidenum">
              <a:rPr lang="en-US" altLang="zh-TW"/>
              <a:pPr/>
              <a:t>‹#›</a:t>
            </a:fld>
            <a:endParaRPr lang="en-US" altLang="zh-TW"/>
          </a:p>
        </p:txBody>
      </p:sp>
    </p:spTree>
    <p:extLst>
      <p:ext uri="{BB962C8B-B14F-4D97-AF65-F5344CB8AC3E}">
        <p14:creationId xmlns:p14="http://schemas.microsoft.com/office/powerpoint/2010/main" val="4250076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F7F8C72-C29B-6891-9652-0BB822498EF4}"/>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3" name="Rectangle 5">
            <a:extLst>
              <a:ext uri="{FF2B5EF4-FFF2-40B4-BE49-F238E27FC236}">
                <a16:creationId xmlns:a16="http://schemas.microsoft.com/office/drawing/2014/main" id="{275CC11D-83F0-F697-8F30-C274AC15C6C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D2479A0C-5132-7324-BFE2-629B13D34FDF}"/>
              </a:ext>
            </a:extLst>
          </p:cNvPr>
          <p:cNvSpPr>
            <a:spLocks noGrp="1" noChangeArrowheads="1"/>
          </p:cNvSpPr>
          <p:nvPr>
            <p:ph type="sldNum" sz="quarter" idx="12"/>
          </p:nvPr>
        </p:nvSpPr>
        <p:spPr>
          <a:ln/>
        </p:spPr>
        <p:txBody>
          <a:bodyPr/>
          <a:lstStyle>
            <a:lvl1pPr>
              <a:defRPr/>
            </a:lvl1pPr>
          </a:lstStyle>
          <a:p>
            <a:fld id="{FCB06B04-4789-204D-BCDB-6DA0CF957EEF}" type="slidenum">
              <a:rPr lang="en-US" altLang="zh-TW"/>
              <a:pPr/>
              <a:t>‹#›</a:t>
            </a:fld>
            <a:endParaRPr lang="en-US" altLang="zh-TW"/>
          </a:p>
        </p:txBody>
      </p:sp>
    </p:spTree>
    <p:extLst>
      <p:ext uri="{BB962C8B-B14F-4D97-AF65-F5344CB8AC3E}">
        <p14:creationId xmlns:p14="http://schemas.microsoft.com/office/powerpoint/2010/main" val="355960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3B0533B8-63D8-10DA-B645-422BBA95E7AA}"/>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6" name="Rectangle 5">
            <a:extLst>
              <a:ext uri="{FF2B5EF4-FFF2-40B4-BE49-F238E27FC236}">
                <a16:creationId xmlns:a16="http://schemas.microsoft.com/office/drawing/2014/main" id="{965BDA12-3FBF-D400-6850-1C4165E8364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C0B2C8EB-B57B-EF21-0C95-AD063758CE24}"/>
              </a:ext>
            </a:extLst>
          </p:cNvPr>
          <p:cNvSpPr>
            <a:spLocks noGrp="1" noChangeArrowheads="1"/>
          </p:cNvSpPr>
          <p:nvPr>
            <p:ph type="sldNum" sz="quarter" idx="12"/>
          </p:nvPr>
        </p:nvSpPr>
        <p:spPr>
          <a:ln/>
        </p:spPr>
        <p:txBody>
          <a:bodyPr/>
          <a:lstStyle>
            <a:lvl1pPr>
              <a:defRPr/>
            </a:lvl1pPr>
          </a:lstStyle>
          <a:p>
            <a:fld id="{06C375F6-81A4-EB48-BBB3-11A0DEDDBA64}" type="slidenum">
              <a:rPr lang="en-US" altLang="zh-TW"/>
              <a:pPr/>
              <a:t>‹#›</a:t>
            </a:fld>
            <a:endParaRPr lang="en-US" altLang="zh-TW"/>
          </a:p>
        </p:txBody>
      </p:sp>
    </p:spTree>
    <p:extLst>
      <p:ext uri="{BB962C8B-B14F-4D97-AF65-F5344CB8AC3E}">
        <p14:creationId xmlns:p14="http://schemas.microsoft.com/office/powerpoint/2010/main" val="624041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683EC98F-351D-F416-14EF-68A111ADD366}"/>
              </a:ext>
            </a:extLst>
          </p:cNvPr>
          <p:cNvSpPr>
            <a:spLocks noGrp="1" noChangeArrowheads="1"/>
          </p:cNvSpPr>
          <p:nvPr>
            <p:ph type="dt" sz="half" idx="10"/>
          </p:nvPr>
        </p:nvSpPr>
        <p:spPr>
          <a:ln/>
        </p:spPr>
        <p:txBody>
          <a:bodyPr/>
          <a:lstStyle>
            <a:lvl1pPr>
              <a:defRPr/>
            </a:lvl1pPr>
          </a:lstStyle>
          <a:p>
            <a:pPr>
              <a:defRPr/>
            </a:pPr>
            <a:r>
              <a:rPr lang="zh-TW" altLang="en-US"/>
              <a:t>專案管理(第4版)</a:t>
            </a:r>
            <a:endParaRPr lang="en-US" altLang="zh-TW"/>
          </a:p>
        </p:txBody>
      </p:sp>
      <p:sp>
        <p:nvSpPr>
          <p:cNvPr id="6" name="Rectangle 5">
            <a:extLst>
              <a:ext uri="{FF2B5EF4-FFF2-40B4-BE49-F238E27FC236}">
                <a16:creationId xmlns:a16="http://schemas.microsoft.com/office/drawing/2014/main" id="{369C036C-E29C-398D-EF9E-77E75493EA4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D74541ED-0468-301F-1656-1CCFEBBB178C}"/>
              </a:ext>
            </a:extLst>
          </p:cNvPr>
          <p:cNvSpPr>
            <a:spLocks noGrp="1" noChangeArrowheads="1"/>
          </p:cNvSpPr>
          <p:nvPr>
            <p:ph type="sldNum" sz="quarter" idx="12"/>
          </p:nvPr>
        </p:nvSpPr>
        <p:spPr>
          <a:ln/>
        </p:spPr>
        <p:txBody>
          <a:bodyPr/>
          <a:lstStyle>
            <a:lvl1pPr>
              <a:defRPr/>
            </a:lvl1pPr>
          </a:lstStyle>
          <a:p>
            <a:fld id="{031DD2AD-525C-7D4E-B411-CFEAE6E72692}" type="slidenum">
              <a:rPr lang="en-US" altLang="zh-TW"/>
              <a:pPr/>
              <a:t>‹#›</a:t>
            </a:fld>
            <a:endParaRPr lang="en-US" altLang="zh-TW"/>
          </a:p>
        </p:txBody>
      </p:sp>
    </p:spTree>
    <p:extLst>
      <p:ext uri="{BB962C8B-B14F-4D97-AF65-F5344CB8AC3E}">
        <p14:creationId xmlns:p14="http://schemas.microsoft.com/office/powerpoint/2010/main" val="269847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C579551-1946-324E-E3C0-BD6C75543DFC}"/>
              </a:ext>
            </a:extLst>
          </p:cNvPr>
          <p:cNvSpPr>
            <a:spLocks noGrp="1" noChangeArrowheads="1"/>
          </p:cNvSpPr>
          <p:nvPr>
            <p:ph type="title"/>
          </p:nvPr>
        </p:nvSpPr>
        <p:spPr bwMode="auto">
          <a:xfrm>
            <a:off x="1524000" y="190500"/>
            <a:ext cx="70104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5ED9FE56-C5D3-6985-087E-0EF29587811E}"/>
              </a:ext>
            </a:extLst>
          </p:cNvPr>
          <p:cNvSpPr>
            <a:spLocks noGrp="1" noChangeArrowheads="1"/>
          </p:cNvSpPr>
          <p:nvPr>
            <p:ph type="body" idx="1"/>
          </p:nvPr>
        </p:nvSpPr>
        <p:spPr bwMode="auto">
          <a:xfrm>
            <a:off x="1524000" y="19050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196" name="Rectangle 4">
            <a:extLst>
              <a:ext uri="{FF2B5EF4-FFF2-40B4-BE49-F238E27FC236}">
                <a16:creationId xmlns:a16="http://schemas.microsoft.com/office/drawing/2014/main" id="{9EC868D3-B765-0748-BC68-6925D84FD5B6}"/>
              </a:ext>
            </a:extLst>
          </p:cNvPr>
          <p:cNvSpPr>
            <a:spLocks noGrp="1" noChangeArrowheads="1"/>
          </p:cNvSpPr>
          <p:nvPr>
            <p:ph type="dt" sz="half" idx="2"/>
          </p:nvPr>
        </p:nvSpPr>
        <p:spPr bwMode="auto">
          <a:xfrm>
            <a:off x="66294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000"/>
            </a:lvl1pPr>
          </a:lstStyle>
          <a:p>
            <a:pPr>
              <a:defRPr/>
            </a:pPr>
            <a:r>
              <a:rPr lang="zh-TW" altLang="en-US"/>
              <a:t>專案管理(第4版)</a:t>
            </a:r>
            <a:endParaRPr lang="en-US" altLang="zh-TW"/>
          </a:p>
        </p:txBody>
      </p:sp>
      <p:sp>
        <p:nvSpPr>
          <p:cNvPr id="8197" name="Rectangle 5">
            <a:extLst>
              <a:ext uri="{FF2B5EF4-FFF2-40B4-BE49-F238E27FC236}">
                <a16:creationId xmlns:a16="http://schemas.microsoft.com/office/drawing/2014/main" id="{552D8353-63D5-E04C-B5A6-439109A38FEF}"/>
              </a:ext>
            </a:extLst>
          </p:cNvPr>
          <p:cNvSpPr>
            <a:spLocks noGrp="1" noChangeArrowheads="1"/>
          </p:cNvSpPr>
          <p:nvPr>
            <p:ph type="ftr" sz="quarter" idx="3"/>
          </p:nvPr>
        </p:nvSpPr>
        <p:spPr bwMode="auto">
          <a:xfrm>
            <a:off x="32766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kumimoji="0" sz="1000">
                <a:latin typeface="Arial" charset="0"/>
                <a:ea typeface="新細明體" charset="-120"/>
              </a:defRPr>
            </a:lvl1pPr>
          </a:lstStyle>
          <a:p>
            <a:pPr>
              <a:defRPr/>
            </a:pPr>
            <a:endParaRPr lang="en-US" altLang="zh-TW"/>
          </a:p>
        </p:txBody>
      </p:sp>
      <p:sp>
        <p:nvSpPr>
          <p:cNvPr id="8198" name="Rectangle 6">
            <a:extLst>
              <a:ext uri="{FF2B5EF4-FFF2-40B4-BE49-F238E27FC236}">
                <a16:creationId xmlns:a16="http://schemas.microsoft.com/office/drawing/2014/main" id="{856B5A71-04EA-1649-90FC-B2922A5A07CD}"/>
              </a:ext>
            </a:extLst>
          </p:cNvPr>
          <p:cNvSpPr>
            <a:spLocks noGrp="1" noChangeArrowheads="1"/>
          </p:cNvSpPr>
          <p:nvPr>
            <p:ph type="sldNum" sz="quarter" idx="4"/>
          </p:nvPr>
        </p:nvSpPr>
        <p:spPr bwMode="auto">
          <a:xfrm>
            <a:off x="1524000" y="6248400"/>
            <a:ext cx="12954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0" sz="1400"/>
            </a:lvl1pPr>
          </a:lstStyle>
          <a:p>
            <a:fld id="{3DCCB888-C0F8-AD4E-80C2-B6A00DB350AC}" type="slidenum">
              <a:rPr lang="en-US" altLang="zh-TW"/>
              <a:pPr/>
              <a:t>‹#›</a:t>
            </a:fld>
            <a:endParaRPr lang="en-US" altLang="zh-TW"/>
          </a:p>
        </p:txBody>
      </p:sp>
      <p:sp>
        <p:nvSpPr>
          <p:cNvPr id="1031" name="Line 7">
            <a:extLst>
              <a:ext uri="{FF2B5EF4-FFF2-40B4-BE49-F238E27FC236}">
                <a16:creationId xmlns:a16="http://schemas.microsoft.com/office/drawing/2014/main" id="{CF1D1F2A-1C84-A774-EB76-B4D88B1DAA63}"/>
              </a:ext>
            </a:extLst>
          </p:cNvPr>
          <p:cNvSpPr>
            <a:spLocks noChangeShapeType="1"/>
          </p:cNvSpPr>
          <p:nvPr/>
        </p:nvSpPr>
        <p:spPr bwMode="auto">
          <a:xfrm flipV="1">
            <a:off x="1371600" y="304800"/>
            <a:ext cx="0" cy="12954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32" name="Oval 8">
            <a:extLst>
              <a:ext uri="{FF2B5EF4-FFF2-40B4-BE49-F238E27FC236}">
                <a16:creationId xmlns:a16="http://schemas.microsoft.com/office/drawing/2014/main" id="{D6D5A6CC-DB4D-64FE-7BFE-C31D3B388AE1}"/>
              </a:ext>
            </a:extLst>
          </p:cNvPr>
          <p:cNvSpPr>
            <a:spLocks noChangeArrowheads="1"/>
          </p:cNvSpPr>
          <p:nvPr/>
        </p:nvSpPr>
        <p:spPr bwMode="auto">
          <a:xfrm>
            <a:off x="152400" y="838200"/>
            <a:ext cx="228600" cy="2286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zh-TW" sz="2400">
              <a:latin typeface="Times New Roman" panose="02020603050405020304" pitchFamily="18" charset="0"/>
            </a:endParaRPr>
          </a:p>
        </p:txBody>
      </p:sp>
      <p:sp>
        <p:nvSpPr>
          <p:cNvPr id="1033" name="Oval 9">
            <a:extLst>
              <a:ext uri="{FF2B5EF4-FFF2-40B4-BE49-F238E27FC236}">
                <a16:creationId xmlns:a16="http://schemas.microsoft.com/office/drawing/2014/main" id="{F8366250-C1ED-2583-4837-48C17BF5B433}"/>
              </a:ext>
            </a:extLst>
          </p:cNvPr>
          <p:cNvSpPr>
            <a:spLocks noChangeArrowheads="1"/>
          </p:cNvSpPr>
          <p:nvPr/>
        </p:nvSpPr>
        <p:spPr bwMode="auto">
          <a:xfrm>
            <a:off x="539750" y="838200"/>
            <a:ext cx="228600" cy="228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zh-TW" sz="2400">
              <a:latin typeface="Times New Roman" panose="02020603050405020304" pitchFamily="18" charset="0"/>
            </a:endParaRPr>
          </a:p>
        </p:txBody>
      </p:sp>
      <p:sp>
        <p:nvSpPr>
          <p:cNvPr id="1034" name="Oval 10">
            <a:extLst>
              <a:ext uri="{FF2B5EF4-FFF2-40B4-BE49-F238E27FC236}">
                <a16:creationId xmlns:a16="http://schemas.microsoft.com/office/drawing/2014/main" id="{AF7032C3-F19E-D441-471B-BFB992ED1DF1}"/>
              </a:ext>
            </a:extLst>
          </p:cNvPr>
          <p:cNvSpPr>
            <a:spLocks noChangeArrowheads="1"/>
          </p:cNvSpPr>
          <p:nvPr/>
        </p:nvSpPr>
        <p:spPr bwMode="auto">
          <a:xfrm>
            <a:off x="927100" y="838200"/>
            <a:ext cx="228600" cy="22860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endParaRPr kumimoji="0" lang="zh-TW" altLang="zh-TW" sz="2400">
              <a:latin typeface="Times New Roman" panose="02020603050405020304" pitchFamily="18" charset="0"/>
            </a:endParaRPr>
          </a:p>
        </p:txBody>
      </p:sp>
      <p:pic>
        <p:nvPicPr>
          <p:cNvPr id="1035" name="Picture 11">
            <a:extLst>
              <a:ext uri="{FF2B5EF4-FFF2-40B4-BE49-F238E27FC236}">
                <a16:creationId xmlns:a16="http://schemas.microsoft.com/office/drawing/2014/main" id="{8AF49F51-0018-CA40-F63B-179EB40B358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79388" y="6165850"/>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7"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p:txStyles>
    <p:titleStyle>
      <a:lvl1pPr algn="l" rtl="0" eaLnBrk="0" fontAlgn="base" hangingPunct="0">
        <a:spcBef>
          <a:spcPct val="0"/>
        </a:spcBef>
        <a:spcAft>
          <a:spcPct val="0"/>
        </a:spcAft>
        <a:defRPr kumimoji="1" sz="4200" kern="1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Arial" charset="0"/>
          <a:ea typeface="新細明體" charset="-120"/>
        </a:defRPr>
      </a:lvl2pPr>
      <a:lvl3pPr algn="l" rtl="0" eaLnBrk="0" fontAlgn="base" hangingPunct="0">
        <a:spcBef>
          <a:spcPct val="0"/>
        </a:spcBef>
        <a:spcAft>
          <a:spcPct val="0"/>
        </a:spcAft>
        <a:defRPr kumimoji="1" sz="4200">
          <a:solidFill>
            <a:schemeClr val="tx2"/>
          </a:solidFill>
          <a:latin typeface="Arial" charset="0"/>
          <a:ea typeface="新細明體" charset="-120"/>
        </a:defRPr>
      </a:lvl3pPr>
      <a:lvl4pPr algn="l" rtl="0" eaLnBrk="0" fontAlgn="base" hangingPunct="0">
        <a:spcBef>
          <a:spcPct val="0"/>
        </a:spcBef>
        <a:spcAft>
          <a:spcPct val="0"/>
        </a:spcAft>
        <a:defRPr kumimoji="1" sz="4200">
          <a:solidFill>
            <a:schemeClr val="tx2"/>
          </a:solidFill>
          <a:latin typeface="Arial" charset="0"/>
          <a:ea typeface="新細明體" charset="-120"/>
        </a:defRPr>
      </a:lvl4pPr>
      <a:lvl5pPr algn="l" rtl="0" eaLnBrk="0" fontAlgn="base" hangingPunct="0">
        <a:spcBef>
          <a:spcPct val="0"/>
        </a:spcBef>
        <a:spcAft>
          <a:spcPct val="0"/>
        </a:spcAft>
        <a:defRPr kumimoji="1" sz="4200">
          <a:solidFill>
            <a:schemeClr val="tx2"/>
          </a:solidFill>
          <a:latin typeface="Arial" charset="0"/>
          <a:ea typeface="新細明體" charset="-120"/>
        </a:defRPr>
      </a:lvl5pPr>
      <a:lvl6pPr marL="457200" algn="l" rtl="0" fontAlgn="base">
        <a:spcBef>
          <a:spcPct val="0"/>
        </a:spcBef>
        <a:spcAft>
          <a:spcPct val="0"/>
        </a:spcAft>
        <a:defRPr kumimoji="1" sz="4200">
          <a:solidFill>
            <a:schemeClr val="tx2"/>
          </a:solidFill>
          <a:latin typeface="Arial" charset="0"/>
          <a:ea typeface="新細明體" charset="-120"/>
        </a:defRPr>
      </a:lvl6pPr>
      <a:lvl7pPr marL="914400" algn="l" rtl="0" fontAlgn="base">
        <a:spcBef>
          <a:spcPct val="0"/>
        </a:spcBef>
        <a:spcAft>
          <a:spcPct val="0"/>
        </a:spcAft>
        <a:defRPr kumimoji="1" sz="4200">
          <a:solidFill>
            <a:schemeClr val="tx2"/>
          </a:solidFill>
          <a:latin typeface="Arial" charset="0"/>
          <a:ea typeface="新細明體" charset="-120"/>
        </a:defRPr>
      </a:lvl7pPr>
      <a:lvl8pPr marL="1371600" algn="l" rtl="0" fontAlgn="base">
        <a:spcBef>
          <a:spcPct val="0"/>
        </a:spcBef>
        <a:spcAft>
          <a:spcPct val="0"/>
        </a:spcAft>
        <a:defRPr kumimoji="1" sz="4200">
          <a:solidFill>
            <a:schemeClr val="tx2"/>
          </a:solidFill>
          <a:latin typeface="Arial" charset="0"/>
          <a:ea typeface="新細明體" charset="-120"/>
        </a:defRPr>
      </a:lvl8pPr>
      <a:lvl9pPr marL="1828800" algn="l" rtl="0" fontAlgn="base">
        <a:spcBef>
          <a:spcPct val="0"/>
        </a:spcBef>
        <a:spcAft>
          <a:spcPct val="0"/>
        </a:spcAft>
        <a:defRPr kumimoji="1" sz="42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lr>
          <a:schemeClr val="tx1"/>
        </a:buClr>
        <a:buSzPct val="70000"/>
        <a:buFont typeface="Wingdings" pitchFamily="2" charset="2"/>
        <a:buChar char="¢"/>
        <a:defRPr kumimoji="1" sz="30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l"/>
        <a:defRPr kumimoji="1"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kumimoji="1"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Char char="•"/>
        <a:defRPr kumimoji="1"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3C7lfNkBaA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5AFB5F11-CBB9-536B-8550-07E730C40957}"/>
              </a:ext>
            </a:extLst>
          </p:cNvPr>
          <p:cNvSpPr>
            <a:spLocks noGrp="1" noChangeArrowheads="1"/>
          </p:cNvSpPr>
          <p:nvPr>
            <p:ph type="ctrTitle"/>
          </p:nvPr>
        </p:nvSpPr>
        <p:spPr/>
        <p:txBody>
          <a:bodyPr/>
          <a:lstStyle/>
          <a:p>
            <a:pPr eaLnBrk="1" hangingPunct="1"/>
            <a:r>
              <a:rPr lang="zh-TW" altLang="en-US"/>
              <a:t>專案生命週期與組織架構 </a:t>
            </a:r>
          </a:p>
        </p:txBody>
      </p:sp>
      <p:sp>
        <p:nvSpPr>
          <p:cNvPr id="16386" name="Rectangle 3">
            <a:extLst>
              <a:ext uri="{FF2B5EF4-FFF2-40B4-BE49-F238E27FC236}">
                <a16:creationId xmlns:a16="http://schemas.microsoft.com/office/drawing/2014/main" id="{0B4848FB-F87E-AB3F-2DA9-608323913D30}"/>
              </a:ext>
            </a:extLst>
          </p:cNvPr>
          <p:cNvSpPr>
            <a:spLocks noGrp="1" noChangeArrowheads="1"/>
          </p:cNvSpPr>
          <p:nvPr>
            <p:ph type="subTitle" idx="1"/>
          </p:nvPr>
        </p:nvSpPr>
        <p:spPr/>
        <p:txBody>
          <a:bodyPr/>
          <a:lstStyle/>
          <a:p>
            <a:pPr eaLnBrk="1" hangingPunct="1">
              <a:buFont typeface="Wingdings" pitchFamily="2" charset="2"/>
              <a:buNone/>
            </a:pPr>
            <a:r>
              <a:rPr lang="zh-TW" altLang="en-US" dirty="0"/>
              <a:t>授課教師：賴佳瑜老師</a:t>
            </a:r>
            <a:endParaRPr lang="en-US" altLang="zh-TW" dirty="0"/>
          </a:p>
          <a:p>
            <a:pPr eaLnBrk="1" hangingPunct="1">
              <a:buFont typeface="Wingdings" pitchFamily="2" charset="2"/>
              <a:buNone/>
            </a:pPr>
            <a:r>
              <a:rPr lang="en-US" altLang="zh-TW"/>
              <a:t>2022/9/20</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日期版面配置區 3">
            <a:extLst>
              <a:ext uri="{FF2B5EF4-FFF2-40B4-BE49-F238E27FC236}">
                <a16:creationId xmlns:a16="http://schemas.microsoft.com/office/drawing/2014/main" id="{C78C277D-4E42-F28C-8174-18FCF19A656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5602" name="Rectangle 2">
            <a:extLst>
              <a:ext uri="{FF2B5EF4-FFF2-40B4-BE49-F238E27FC236}">
                <a16:creationId xmlns:a16="http://schemas.microsoft.com/office/drawing/2014/main" id="{C677AAA3-911C-2D7B-A783-61ED2F702323}"/>
              </a:ext>
            </a:extLst>
          </p:cNvPr>
          <p:cNvSpPr>
            <a:spLocks noGrp="1" noChangeArrowheads="1"/>
          </p:cNvSpPr>
          <p:nvPr>
            <p:ph type="title"/>
          </p:nvPr>
        </p:nvSpPr>
        <p:spPr/>
        <p:txBody>
          <a:bodyPr/>
          <a:lstStyle/>
          <a:p>
            <a:pPr eaLnBrk="1" hangingPunct="1"/>
            <a:r>
              <a:rPr lang="zh-TW" altLang="en-US"/>
              <a:t>專案管理</a:t>
            </a:r>
          </a:p>
        </p:txBody>
      </p:sp>
      <p:sp>
        <p:nvSpPr>
          <p:cNvPr id="25603" name="Rectangle 3">
            <a:extLst>
              <a:ext uri="{FF2B5EF4-FFF2-40B4-BE49-F238E27FC236}">
                <a16:creationId xmlns:a16="http://schemas.microsoft.com/office/drawing/2014/main" id="{8FF40BC2-2374-7DF6-0A51-02EE334F5C54}"/>
              </a:ext>
            </a:extLst>
          </p:cNvPr>
          <p:cNvSpPr>
            <a:spLocks noGrp="1" noChangeArrowheads="1"/>
          </p:cNvSpPr>
          <p:nvPr>
            <p:ph type="body" idx="1"/>
          </p:nvPr>
        </p:nvSpPr>
        <p:spPr/>
        <p:txBody>
          <a:bodyPr/>
          <a:lstStyle/>
          <a:p>
            <a:pPr eaLnBrk="1" hangingPunct="1"/>
            <a:r>
              <a:rPr lang="zh-TW" altLang="en-US"/>
              <a:t>簡單來說，專案管理的意思就是</a:t>
            </a:r>
            <a:r>
              <a:rPr lang="zh-TW" altLang="en-US">
                <a:solidFill>
                  <a:srgbClr val="FF00FF"/>
                </a:solidFill>
              </a:rPr>
              <a:t>規劃工作</a:t>
            </a:r>
            <a:r>
              <a:rPr lang="en-US" altLang="zh-TW"/>
              <a:t>(planning the work)</a:t>
            </a:r>
            <a:r>
              <a:rPr lang="zh-TW" altLang="en-US"/>
              <a:t>，並且</a:t>
            </a:r>
            <a:r>
              <a:rPr lang="zh-TW" altLang="en-US">
                <a:solidFill>
                  <a:srgbClr val="FF00FF"/>
                </a:solidFill>
              </a:rPr>
              <a:t>工作計劃</a:t>
            </a:r>
            <a:r>
              <a:rPr lang="en-US" altLang="zh-TW"/>
              <a:t>(working the plan)</a:t>
            </a:r>
          </a:p>
          <a:p>
            <a:pPr eaLnBrk="1" hangingPunct="1"/>
            <a:r>
              <a:rPr lang="zh-TW" altLang="en-US"/>
              <a:t>同樣地，專案管理的過程也就是要</a:t>
            </a:r>
            <a:r>
              <a:rPr lang="zh-TW" altLang="en-US">
                <a:solidFill>
                  <a:srgbClr val="FF00FF"/>
                </a:solidFill>
              </a:rPr>
              <a:t>建立計畫</a:t>
            </a:r>
            <a:r>
              <a:rPr lang="en-US" altLang="zh-TW"/>
              <a:t>(establishing a plan)</a:t>
            </a:r>
            <a:r>
              <a:rPr lang="zh-TW" altLang="en-US"/>
              <a:t>，並且</a:t>
            </a:r>
            <a:r>
              <a:rPr lang="zh-TW" altLang="en-US">
                <a:solidFill>
                  <a:srgbClr val="FF00FF"/>
                </a:solidFill>
              </a:rPr>
              <a:t>執行該計畫</a:t>
            </a:r>
            <a:r>
              <a:rPr lang="en-US" altLang="zh-TW"/>
              <a:t>(implementing that plan)</a:t>
            </a:r>
            <a:r>
              <a:rPr lang="zh-TW" altLang="en-US"/>
              <a:t>，以達專案目標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日期版面配置區 3">
            <a:extLst>
              <a:ext uri="{FF2B5EF4-FFF2-40B4-BE49-F238E27FC236}">
                <a16:creationId xmlns:a16="http://schemas.microsoft.com/office/drawing/2014/main" id="{2621C4DE-BCA7-B0CC-17EA-527553D66AA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6626" name="Rectangle 2">
            <a:extLst>
              <a:ext uri="{FF2B5EF4-FFF2-40B4-BE49-F238E27FC236}">
                <a16:creationId xmlns:a16="http://schemas.microsoft.com/office/drawing/2014/main" id="{7AB2A8FD-87AD-A44E-0460-79172820FA65}"/>
              </a:ext>
            </a:extLst>
          </p:cNvPr>
          <p:cNvSpPr>
            <a:spLocks noGrp="1" noChangeArrowheads="1"/>
          </p:cNvSpPr>
          <p:nvPr>
            <p:ph type="title"/>
          </p:nvPr>
        </p:nvSpPr>
        <p:spPr/>
        <p:txBody>
          <a:bodyPr/>
          <a:lstStyle/>
          <a:p>
            <a:pPr eaLnBrk="1" hangingPunct="1"/>
            <a:r>
              <a:rPr lang="zh-TW" altLang="en-US"/>
              <a:t>專案管理的過程</a:t>
            </a:r>
            <a:r>
              <a:rPr lang="en-US" altLang="zh-TW"/>
              <a:t>—</a:t>
            </a:r>
            <a:r>
              <a:rPr lang="zh-TW" altLang="en-US"/>
              <a:t>底線計畫 </a:t>
            </a:r>
          </a:p>
        </p:txBody>
      </p:sp>
      <p:sp>
        <p:nvSpPr>
          <p:cNvPr id="26627" name="Rectangle 3">
            <a:extLst>
              <a:ext uri="{FF2B5EF4-FFF2-40B4-BE49-F238E27FC236}">
                <a16:creationId xmlns:a16="http://schemas.microsoft.com/office/drawing/2014/main" id="{79D47355-9482-97AB-3F96-9D374D9EECED}"/>
              </a:ext>
            </a:extLst>
          </p:cNvPr>
          <p:cNvSpPr>
            <a:spLocks noGrp="1" noChangeArrowheads="1"/>
          </p:cNvSpPr>
          <p:nvPr>
            <p:ph type="body" idx="1"/>
          </p:nvPr>
        </p:nvSpPr>
        <p:spPr/>
        <p:txBody>
          <a:bodyPr/>
          <a:lstStyle/>
          <a:p>
            <a:pPr eaLnBrk="1" hangingPunct="1"/>
            <a:r>
              <a:rPr lang="zh-TW" altLang="en-US"/>
              <a:t>專案管理從啟始到結束，所有進行的工作都必須建立在</a:t>
            </a:r>
            <a:r>
              <a:rPr lang="zh-TW" altLang="en-US" b="1">
                <a:solidFill>
                  <a:srgbClr val="FF00FF"/>
                </a:solidFill>
              </a:rPr>
              <a:t>底線計畫</a:t>
            </a:r>
            <a:r>
              <a:rPr lang="en-US" altLang="zh-TW"/>
              <a:t>(Baseline Plan)</a:t>
            </a:r>
            <a:r>
              <a:rPr lang="zh-TW" altLang="en-US"/>
              <a:t>中</a:t>
            </a:r>
          </a:p>
          <a:p>
            <a:pPr eaLnBrk="1" hangingPunct="1"/>
            <a:r>
              <a:rPr lang="zh-TW" altLang="en-US" b="1">
                <a:solidFill>
                  <a:srgbClr val="FF00FF"/>
                </a:solidFill>
              </a:rPr>
              <a:t>底線計畫就像是專案的藍圖</a:t>
            </a:r>
            <a:r>
              <a:rPr lang="zh-TW" altLang="en-US"/>
              <a:t>，可以指引如何準時，在有限預算內完成專案範圍的工作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日期版面配置區 3">
            <a:extLst>
              <a:ext uri="{FF2B5EF4-FFF2-40B4-BE49-F238E27FC236}">
                <a16:creationId xmlns:a16="http://schemas.microsoft.com/office/drawing/2014/main" id="{C976D394-73D4-D735-F940-76C96DF3B16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7650" name="Rectangle 2">
            <a:extLst>
              <a:ext uri="{FF2B5EF4-FFF2-40B4-BE49-F238E27FC236}">
                <a16:creationId xmlns:a16="http://schemas.microsoft.com/office/drawing/2014/main" id="{89B1926A-38D9-35D2-5808-72FABE8125D4}"/>
              </a:ext>
            </a:extLst>
          </p:cNvPr>
          <p:cNvSpPr>
            <a:spLocks noGrp="1" noChangeArrowheads="1"/>
          </p:cNvSpPr>
          <p:nvPr>
            <p:ph type="title"/>
          </p:nvPr>
        </p:nvSpPr>
        <p:spPr/>
        <p:txBody>
          <a:bodyPr/>
          <a:lstStyle/>
          <a:p>
            <a:pPr eaLnBrk="1" hangingPunct="1"/>
            <a:r>
              <a:rPr lang="zh-TW" altLang="en-US"/>
              <a:t>底線計畫所要做的包括下列步驟 </a:t>
            </a:r>
          </a:p>
        </p:txBody>
      </p:sp>
      <p:sp>
        <p:nvSpPr>
          <p:cNvPr id="27651" name="Rectangle 3">
            <a:extLst>
              <a:ext uri="{FF2B5EF4-FFF2-40B4-BE49-F238E27FC236}">
                <a16:creationId xmlns:a16="http://schemas.microsoft.com/office/drawing/2014/main" id="{26DC8651-ACF9-D8E6-608A-0C3E6CD8312E}"/>
              </a:ext>
            </a:extLst>
          </p:cNvPr>
          <p:cNvSpPr>
            <a:spLocks noGrp="1" noChangeArrowheads="1"/>
          </p:cNvSpPr>
          <p:nvPr>
            <p:ph type="body" idx="1"/>
          </p:nvPr>
        </p:nvSpPr>
        <p:spPr/>
        <p:txBody>
          <a:bodyPr/>
          <a:lstStyle/>
          <a:p>
            <a:pPr eaLnBrk="1" hangingPunct="1">
              <a:lnSpc>
                <a:spcPct val="80000"/>
              </a:lnSpc>
            </a:pPr>
            <a:r>
              <a:rPr lang="en-US" altLang="zh-TW" sz="2600"/>
              <a:t>1. </a:t>
            </a:r>
            <a:r>
              <a:rPr lang="zh-TW" altLang="en-US" sz="2600"/>
              <a:t>清楚定義</a:t>
            </a:r>
            <a:r>
              <a:rPr lang="zh-TW" altLang="en-US" sz="2600" b="1">
                <a:solidFill>
                  <a:srgbClr val="FF00FF"/>
                </a:solidFill>
              </a:rPr>
              <a:t>專案目標</a:t>
            </a:r>
            <a:r>
              <a:rPr lang="zh-TW" altLang="en-US" sz="2600"/>
              <a:t>。</a:t>
            </a:r>
          </a:p>
          <a:p>
            <a:pPr eaLnBrk="1" hangingPunct="1">
              <a:lnSpc>
                <a:spcPct val="80000"/>
              </a:lnSpc>
            </a:pPr>
            <a:r>
              <a:rPr lang="en-US" altLang="zh-TW" sz="2600"/>
              <a:t>2. </a:t>
            </a:r>
            <a:r>
              <a:rPr lang="zh-TW" altLang="en-US" sz="2600"/>
              <a:t>細分再細分</a:t>
            </a:r>
            <a:r>
              <a:rPr lang="zh-TW" altLang="en-US" sz="2600" b="1">
                <a:solidFill>
                  <a:srgbClr val="FF00FF"/>
                </a:solidFill>
              </a:rPr>
              <a:t>專案的主要工作包</a:t>
            </a:r>
          </a:p>
          <a:p>
            <a:pPr eaLnBrk="1" hangingPunct="1">
              <a:lnSpc>
                <a:spcPct val="80000"/>
              </a:lnSpc>
            </a:pPr>
            <a:r>
              <a:rPr lang="en-US" altLang="zh-TW" sz="2600"/>
              <a:t>3. </a:t>
            </a:r>
            <a:r>
              <a:rPr lang="zh-TW" altLang="en-US" sz="2600"/>
              <a:t>定義每項所須執行的工作包，以順利達成專案目標</a:t>
            </a:r>
          </a:p>
          <a:p>
            <a:pPr eaLnBrk="1" hangingPunct="1">
              <a:lnSpc>
                <a:spcPct val="80000"/>
              </a:lnSpc>
            </a:pPr>
            <a:r>
              <a:rPr lang="en-US" altLang="zh-TW" sz="2600"/>
              <a:t>4. </a:t>
            </a:r>
            <a:r>
              <a:rPr lang="zh-TW" altLang="en-US" sz="2600"/>
              <a:t>應用網路圖</a:t>
            </a:r>
            <a:r>
              <a:rPr lang="en-US" altLang="zh-TW" sz="2600"/>
              <a:t>(Network Diagram)</a:t>
            </a:r>
            <a:r>
              <a:rPr lang="zh-TW" altLang="en-US" sz="2600"/>
              <a:t>，以圖表來描述任務</a:t>
            </a:r>
          </a:p>
          <a:p>
            <a:pPr eaLnBrk="1" hangingPunct="1">
              <a:lnSpc>
                <a:spcPct val="80000"/>
              </a:lnSpc>
            </a:pPr>
            <a:r>
              <a:rPr lang="en-US" altLang="zh-TW" sz="2600"/>
              <a:t>5. </a:t>
            </a:r>
            <a:r>
              <a:rPr lang="zh-TW" altLang="en-US" sz="2600"/>
              <a:t>預估每項任務所需完成的時間與資源</a:t>
            </a:r>
          </a:p>
          <a:p>
            <a:pPr eaLnBrk="1" hangingPunct="1">
              <a:lnSpc>
                <a:spcPct val="80000"/>
              </a:lnSpc>
            </a:pPr>
            <a:r>
              <a:rPr lang="en-US" altLang="zh-TW" sz="2600"/>
              <a:t>6. </a:t>
            </a:r>
            <a:r>
              <a:rPr lang="zh-TW" altLang="en-US" sz="2600"/>
              <a:t>評估每項任務的費用</a:t>
            </a:r>
          </a:p>
          <a:p>
            <a:pPr eaLnBrk="1" hangingPunct="1">
              <a:lnSpc>
                <a:spcPct val="80000"/>
              </a:lnSpc>
            </a:pPr>
            <a:r>
              <a:rPr lang="en-US" altLang="zh-TW" sz="2600"/>
              <a:t>7. </a:t>
            </a:r>
            <a:r>
              <a:rPr lang="zh-TW" altLang="en-US" sz="2600"/>
              <a:t>精算專案時程與預算，評估能否在需求時間、有限資金以及可用資源內完成專案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標題 1">
            <a:extLst>
              <a:ext uri="{FF2B5EF4-FFF2-40B4-BE49-F238E27FC236}">
                <a16:creationId xmlns:a16="http://schemas.microsoft.com/office/drawing/2014/main" id="{D0470F41-1C07-21EA-14B5-A2C5A940CDB0}"/>
              </a:ext>
            </a:extLst>
          </p:cNvPr>
          <p:cNvSpPr>
            <a:spLocks noGrp="1" noChangeArrowheads="1"/>
          </p:cNvSpPr>
          <p:nvPr>
            <p:ph type="title"/>
          </p:nvPr>
        </p:nvSpPr>
        <p:spPr/>
        <p:txBody>
          <a:bodyPr/>
          <a:lstStyle/>
          <a:p>
            <a:pPr eaLnBrk="1" hangingPunct="1"/>
            <a:endParaRPr lang="zh-TW" altLang="en-US"/>
          </a:p>
        </p:txBody>
      </p:sp>
      <p:pic>
        <p:nvPicPr>
          <p:cNvPr id="28674" name="內容版面配置區 4">
            <a:extLst>
              <a:ext uri="{FF2B5EF4-FFF2-40B4-BE49-F238E27FC236}">
                <a16:creationId xmlns:a16="http://schemas.microsoft.com/office/drawing/2014/main" id="{25B76BF3-EBDE-A0B6-5B87-8CC3D7570F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0"/>
            <a:ext cx="9117013" cy="6854825"/>
          </a:xfrm>
        </p:spPr>
      </p:pic>
      <p:sp>
        <p:nvSpPr>
          <p:cNvPr id="28675" name="日期版面配置區 3">
            <a:extLst>
              <a:ext uri="{FF2B5EF4-FFF2-40B4-BE49-F238E27FC236}">
                <a16:creationId xmlns:a16="http://schemas.microsoft.com/office/drawing/2014/main" id="{02B10058-1175-C377-1F33-0AD5DAA0B5BF}"/>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日期版面配置區 3">
            <a:extLst>
              <a:ext uri="{FF2B5EF4-FFF2-40B4-BE49-F238E27FC236}">
                <a16:creationId xmlns:a16="http://schemas.microsoft.com/office/drawing/2014/main" id="{1B27010F-C978-2BD9-3D31-92423B33FEC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9698" name="Rectangle 2">
            <a:extLst>
              <a:ext uri="{FF2B5EF4-FFF2-40B4-BE49-F238E27FC236}">
                <a16:creationId xmlns:a16="http://schemas.microsoft.com/office/drawing/2014/main" id="{CE10946D-9760-6C87-2114-6DC75D18F375}"/>
              </a:ext>
            </a:extLst>
          </p:cNvPr>
          <p:cNvSpPr>
            <a:spLocks noGrp="1" noChangeArrowheads="1"/>
          </p:cNvSpPr>
          <p:nvPr>
            <p:ph type="title"/>
          </p:nvPr>
        </p:nvSpPr>
        <p:spPr/>
        <p:txBody>
          <a:bodyPr/>
          <a:lstStyle/>
          <a:p>
            <a:pPr eaLnBrk="1" hangingPunct="1"/>
            <a:r>
              <a:rPr lang="zh-TW" altLang="en-US"/>
              <a:t>專案管理的五大流程 </a:t>
            </a:r>
            <a:br>
              <a:rPr lang="zh-TW" altLang="en-US"/>
            </a:br>
            <a:r>
              <a:rPr lang="en-US" altLang="zh-TW" sz="3200">
                <a:solidFill>
                  <a:srgbClr val="993300"/>
                </a:solidFill>
              </a:rPr>
              <a:t>1. </a:t>
            </a:r>
            <a:r>
              <a:rPr lang="zh-TW" altLang="en-US" sz="3200" b="1">
                <a:solidFill>
                  <a:srgbClr val="993300"/>
                </a:solidFill>
              </a:rPr>
              <a:t>起始流程</a:t>
            </a:r>
            <a:r>
              <a:rPr lang="en-US" altLang="zh-TW" sz="3200">
                <a:solidFill>
                  <a:srgbClr val="993300"/>
                </a:solidFill>
              </a:rPr>
              <a:t>(Initial Process)</a:t>
            </a:r>
            <a:r>
              <a:rPr lang="en-US" altLang="zh-TW"/>
              <a:t> </a:t>
            </a:r>
          </a:p>
        </p:txBody>
      </p:sp>
      <p:sp>
        <p:nvSpPr>
          <p:cNvPr id="29699" name="Rectangle 3">
            <a:extLst>
              <a:ext uri="{FF2B5EF4-FFF2-40B4-BE49-F238E27FC236}">
                <a16:creationId xmlns:a16="http://schemas.microsoft.com/office/drawing/2014/main" id="{B2703C19-5E6C-5CA2-8B78-EBF3C1191805}"/>
              </a:ext>
            </a:extLst>
          </p:cNvPr>
          <p:cNvSpPr>
            <a:spLocks noGrp="1" noChangeArrowheads="1"/>
          </p:cNvSpPr>
          <p:nvPr>
            <p:ph type="body" idx="1"/>
          </p:nvPr>
        </p:nvSpPr>
        <p:spPr/>
        <p:txBody>
          <a:bodyPr/>
          <a:lstStyle/>
          <a:p>
            <a:pPr eaLnBrk="1" hangingPunct="1"/>
            <a:r>
              <a:rPr lang="zh-TW" altLang="en-US"/>
              <a:t>專案生命週期最初的階段是「</a:t>
            </a:r>
            <a:r>
              <a:rPr lang="zh-TW" altLang="en-US">
                <a:solidFill>
                  <a:srgbClr val="FF00FF"/>
                </a:solidFill>
              </a:rPr>
              <a:t>確認需求</a:t>
            </a:r>
            <a:r>
              <a:rPr lang="zh-TW" altLang="en-US"/>
              <a:t>」，起始於「瞭解需求、問題、機會」，結束於「</a:t>
            </a:r>
            <a:r>
              <a:rPr lang="zh-TW" altLang="en-US">
                <a:solidFill>
                  <a:srgbClr val="FF00FF"/>
                </a:solidFill>
              </a:rPr>
              <a:t>需求建議書</a:t>
            </a:r>
            <a:r>
              <a:rPr lang="zh-TW" altLang="en-US"/>
              <a:t>」</a:t>
            </a:r>
            <a:r>
              <a:rPr lang="en-US" altLang="zh-TW"/>
              <a:t>(Request for Proposal, RFP)</a:t>
            </a:r>
            <a:r>
              <a:rPr lang="zh-TW" altLang="en-US"/>
              <a:t>的完成</a:t>
            </a:r>
          </a:p>
          <a:p>
            <a:pPr eaLnBrk="1" hangingPunct="1"/>
            <a:r>
              <a:rPr lang="zh-TW" altLang="en-US"/>
              <a:t>一旦決定之後，</a:t>
            </a:r>
            <a:r>
              <a:rPr lang="zh-TW" altLang="en-US">
                <a:solidFill>
                  <a:srgbClr val="FF2F92"/>
                </a:solidFill>
              </a:rPr>
              <a:t>就要依顧客的「需求建議書」</a:t>
            </a:r>
            <a:r>
              <a:rPr lang="en-US" altLang="zh-TW">
                <a:solidFill>
                  <a:srgbClr val="FF2F92"/>
                </a:solidFill>
              </a:rPr>
              <a:t>(RFP)</a:t>
            </a:r>
            <a:r>
              <a:rPr lang="zh-TW" altLang="en-US">
                <a:solidFill>
                  <a:srgbClr val="FF2F92"/>
                </a:solidFill>
              </a:rPr>
              <a:t>，按其所指出的「問題、需要、機會」去達成所有的利益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日期版面配置區 3">
            <a:extLst>
              <a:ext uri="{FF2B5EF4-FFF2-40B4-BE49-F238E27FC236}">
                <a16:creationId xmlns:a16="http://schemas.microsoft.com/office/drawing/2014/main" id="{DA3E2DF3-0177-93AC-6F3F-B61624409CA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0722" name="Rectangle 2">
            <a:extLst>
              <a:ext uri="{FF2B5EF4-FFF2-40B4-BE49-F238E27FC236}">
                <a16:creationId xmlns:a16="http://schemas.microsoft.com/office/drawing/2014/main" id="{E1D3D20A-E7A9-26AC-3EDA-314595E78B4A}"/>
              </a:ext>
            </a:extLst>
          </p:cNvPr>
          <p:cNvSpPr>
            <a:spLocks noGrp="1" noChangeArrowheads="1"/>
          </p:cNvSpPr>
          <p:nvPr>
            <p:ph type="title"/>
          </p:nvPr>
        </p:nvSpPr>
        <p:spPr/>
        <p:txBody>
          <a:bodyPr/>
          <a:lstStyle/>
          <a:p>
            <a:pPr eaLnBrk="1" hangingPunct="1"/>
            <a:r>
              <a:rPr lang="zh-TW" altLang="en-US"/>
              <a:t>好的「需求建議書」其內容應包括 </a:t>
            </a:r>
          </a:p>
        </p:txBody>
      </p:sp>
      <p:sp>
        <p:nvSpPr>
          <p:cNvPr id="30723" name="Rectangle 3">
            <a:extLst>
              <a:ext uri="{FF2B5EF4-FFF2-40B4-BE49-F238E27FC236}">
                <a16:creationId xmlns:a16="http://schemas.microsoft.com/office/drawing/2014/main" id="{E46F8BFA-C8F8-D531-4260-36C6293387B5}"/>
              </a:ext>
            </a:extLst>
          </p:cNvPr>
          <p:cNvSpPr>
            <a:spLocks noGrp="1" noChangeArrowheads="1"/>
          </p:cNvSpPr>
          <p:nvPr>
            <p:ph type="body" idx="1"/>
          </p:nvPr>
        </p:nvSpPr>
        <p:spPr/>
        <p:txBody>
          <a:bodyPr/>
          <a:lstStyle/>
          <a:p>
            <a:pPr eaLnBrk="1" hangingPunct="1"/>
            <a:r>
              <a:rPr lang="zh-TW" altLang="en-US" sz="2600"/>
              <a:t>工作說明</a:t>
            </a:r>
            <a:r>
              <a:rPr lang="en-US" altLang="zh-TW" sz="2600"/>
              <a:t>(SOW) </a:t>
            </a:r>
          </a:p>
          <a:p>
            <a:pPr eaLnBrk="1" hangingPunct="1"/>
            <a:r>
              <a:rPr lang="zh-TW" altLang="en-US" sz="2600"/>
              <a:t>顧客需求：</a:t>
            </a:r>
            <a:r>
              <a:rPr lang="zh-TW" altLang="en-US" sz="2600" b="1">
                <a:solidFill>
                  <a:srgbClr val="FF2F92"/>
                </a:solidFill>
              </a:rPr>
              <a:t>亦即定義需求的規格及屬性</a:t>
            </a:r>
          </a:p>
          <a:p>
            <a:pPr eaLnBrk="1" hangingPunct="1"/>
            <a:r>
              <a:rPr lang="zh-TW" altLang="en-US" sz="2600"/>
              <a:t>需求建議書應寫明所</a:t>
            </a:r>
            <a:r>
              <a:rPr lang="zh-TW" altLang="en-US" sz="2600">
                <a:solidFill>
                  <a:srgbClr val="FF2F92"/>
                </a:solidFill>
              </a:rPr>
              <a:t>交付給顧客的狀況</a:t>
            </a:r>
            <a:r>
              <a:rPr lang="zh-TW" altLang="en-US" sz="2600"/>
              <a:t>：專案團隊所交付的項免要在需求建議書中載明</a:t>
            </a:r>
          </a:p>
          <a:p>
            <a:pPr eaLnBrk="1" hangingPunct="1"/>
            <a:r>
              <a:rPr lang="zh-TW" altLang="en-US" sz="2600"/>
              <a:t>需求建議書中要分項明列任何顧客支援的項目</a:t>
            </a:r>
          </a:p>
          <a:p>
            <a:pPr eaLnBrk="1" hangingPunct="1"/>
            <a:r>
              <a:rPr lang="zh-TW" altLang="en-US" sz="2600"/>
              <a:t>需求建議書在執行前須獲得顧客的同意</a:t>
            </a:r>
          </a:p>
          <a:p>
            <a:pPr eaLnBrk="1" hangingPunct="1"/>
            <a:r>
              <a:rPr lang="zh-TW" altLang="en-US" sz="2600"/>
              <a:t>有些需求建議書會提及顧客打算要使用的合約樣式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日期版面配置區 3">
            <a:extLst>
              <a:ext uri="{FF2B5EF4-FFF2-40B4-BE49-F238E27FC236}">
                <a16:creationId xmlns:a16="http://schemas.microsoft.com/office/drawing/2014/main" id="{80751F68-6603-97D1-B841-788D9776020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1746" name="Rectangle 2">
            <a:extLst>
              <a:ext uri="{FF2B5EF4-FFF2-40B4-BE49-F238E27FC236}">
                <a16:creationId xmlns:a16="http://schemas.microsoft.com/office/drawing/2014/main" id="{53EF77F2-911E-92C9-1F95-4E0E124CB3BA}"/>
              </a:ext>
            </a:extLst>
          </p:cNvPr>
          <p:cNvSpPr>
            <a:spLocks noGrp="1" noChangeArrowheads="1"/>
          </p:cNvSpPr>
          <p:nvPr>
            <p:ph type="title"/>
          </p:nvPr>
        </p:nvSpPr>
        <p:spPr/>
        <p:txBody>
          <a:bodyPr/>
          <a:lstStyle/>
          <a:p>
            <a:pPr eaLnBrk="1" hangingPunct="1"/>
            <a:r>
              <a:rPr lang="zh-TW" altLang="en-US"/>
              <a:t>好的「需求建議書」其內容應包括</a:t>
            </a:r>
          </a:p>
        </p:txBody>
      </p:sp>
      <p:sp>
        <p:nvSpPr>
          <p:cNvPr id="31747" name="Rectangle 3">
            <a:extLst>
              <a:ext uri="{FF2B5EF4-FFF2-40B4-BE49-F238E27FC236}">
                <a16:creationId xmlns:a16="http://schemas.microsoft.com/office/drawing/2014/main" id="{8575AA8A-4030-8EC5-C728-B97BEF7164C7}"/>
              </a:ext>
            </a:extLst>
          </p:cNvPr>
          <p:cNvSpPr>
            <a:spLocks noGrp="1" noChangeArrowheads="1"/>
          </p:cNvSpPr>
          <p:nvPr>
            <p:ph type="body" idx="1"/>
          </p:nvPr>
        </p:nvSpPr>
        <p:spPr/>
        <p:txBody>
          <a:bodyPr/>
          <a:lstStyle/>
          <a:p>
            <a:pPr eaLnBrk="1" hangingPunct="1"/>
            <a:r>
              <a:rPr lang="zh-TW" altLang="en-US" sz="2600"/>
              <a:t>需求建議書中要載明</a:t>
            </a:r>
            <a:r>
              <a:rPr lang="zh-TW" altLang="en-US" sz="2600">
                <a:solidFill>
                  <a:srgbClr val="FF2F92"/>
                </a:solidFill>
              </a:rPr>
              <a:t>顧客想要的付款方式</a:t>
            </a:r>
          </a:p>
          <a:p>
            <a:pPr eaLnBrk="1" hangingPunct="1"/>
            <a:r>
              <a:rPr lang="zh-TW" altLang="en-US" sz="2600"/>
              <a:t>需求建議書中要載明</a:t>
            </a:r>
            <a:r>
              <a:rPr lang="zh-TW" altLang="en-US" sz="2600">
                <a:solidFill>
                  <a:srgbClr val="FF2F92"/>
                </a:solidFill>
              </a:rPr>
              <a:t>專案完成時程</a:t>
            </a:r>
          </a:p>
          <a:p>
            <a:pPr eaLnBrk="1" hangingPunct="1"/>
            <a:r>
              <a:rPr lang="zh-TW" altLang="en-US" sz="2600"/>
              <a:t>需求建議書中應要有</a:t>
            </a:r>
            <a:r>
              <a:rPr lang="zh-TW" altLang="en-US" sz="2600">
                <a:solidFill>
                  <a:srgbClr val="FF2F92"/>
                </a:solidFill>
              </a:rPr>
              <a:t>格式化的廠商計畫書</a:t>
            </a:r>
            <a:r>
              <a:rPr lang="en-US" altLang="zh-TW" sz="2600"/>
              <a:t>(proposals)</a:t>
            </a:r>
          </a:p>
          <a:p>
            <a:pPr eaLnBrk="1" hangingPunct="1"/>
            <a:r>
              <a:rPr lang="zh-TW" altLang="en-US" sz="2600"/>
              <a:t>需求建議書中要說明廠商</a:t>
            </a:r>
            <a:r>
              <a:rPr lang="zh-TW" altLang="en-US" sz="2600" b="1">
                <a:solidFill>
                  <a:srgbClr val="FF2F92"/>
                </a:solidFill>
              </a:rPr>
              <a:t>提交計畫書的期限</a:t>
            </a:r>
          </a:p>
          <a:p>
            <a:pPr eaLnBrk="1" hangingPunct="1"/>
            <a:r>
              <a:rPr lang="zh-TW" altLang="en-US" sz="2600"/>
              <a:t>需求建議書中應包括有</a:t>
            </a:r>
            <a:r>
              <a:rPr lang="zh-TW" altLang="en-US" sz="2600">
                <a:solidFill>
                  <a:srgbClr val="FF2F92"/>
                </a:solidFill>
              </a:rPr>
              <a:t>評估準則</a:t>
            </a:r>
            <a:r>
              <a:rPr lang="zh-TW" altLang="en-US" sz="2600"/>
              <a:t>。</a:t>
            </a:r>
          </a:p>
          <a:p>
            <a:pPr eaLnBrk="1" hangingPunct="1"/>
            <a:r>
              <a:rPr lang="zh-TW" altLang="en-US" sz="2600"/>
              <a:t>有些需求建議書會說明顧客僅以</a:t>
            </a:r>
            <a:r>
              <a:rPr lang="zh-TW" altLang="en-US" sz="2600" b="1">
                <a:solidFill>
                  <a:srgbClr val="FF2F92"/>
                </a:solidFill>
              </a:rPr>
              <a:t>有限經費</a:t>
            </a:r>
            <a:r>
              <a:rPr lang="zh-TW" altLang="en-US" sz="2600"/>
              <a:t>來進行專案</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日期版面配置區 3">
            <a:extLst>
              <a:ext uri="{FF2B5EF4-FFF2-40B4-BE49-F238E27FC236}">
                <a16:creationId xmlns:a16="http://schemas.microsoft.com/office/drawing/2014/main" id="{4C1A9CC8-413E-5DCA-D60D-93DF68C9EEE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2770" name="Rectangle 2">
            <a:extLst>
              <a:ext uri="{FF2B5EF4-FFF2-40B4-BE49-F238E27FC236}">
                <a16:creationId xmlns:a16="http://schemas.microsoft.com/office/drawing/2014/main" id="{1D926DD6-9F3F-2CB1-D3C2-6638F92BD223}"/>
              </a:ext>
            </a:extLst>
          </p:cNvPr>
          <p:cNvSpPr>
            <a:spLocks noGrp="1" noChangeArrowheads="1"/>
          </p:cNvSpPr>
          <p:nvPr>
            <p:ph type="title"/>
          </p:nvPr>
        </p:nvSpPr>
        <p:spPr/>
        <p:txBody>
          <a:bodyPr/>
          <a:lstStyle/>
          <a:p>
            <a:pPr eaLnBrk="1" hangingPunct="1"/>
            <a:r>
              <a:rPr lang="zh-TW" altLang="en-US"/>
              <a:t>專案管理的五大流程 </a:t>
            </a:r>
            <a:br>
              <a:rPr lang="zh-TW" altLang="en-US"/>
            </a:br>
            <a:r>
              <a:rPr lang="en-US" altLang="zh-TW" sz="3200">
                <a:solidFill>
                  <a:srgbClr val="993300"/>
                </a:solidFill>
              </a:rPr>
              <a:t>2.</a:t>
            </a:r>
            <a:r>
              <a:rPr lang="zh-TW" altLang="en-US" sz="3200" b="1">
                <a:solidFill>
                  <a:srgbClr val="993300"/>
                </a:solidFill>
              </a:rPr>
              <a:t>規劃流程</a:t>
            </a:r>
            <a:r>
              <a:rPr lang="en-US" altLang="zh-TW" sz="3200">
                <a:solidFill>
                  <a:srgbClr val="993300"/>
                </a:solidFill>
              </a:rPr>
              <a:t>(Planning Process)</a:t>
            </a:r>
            <a:r>
              <a:rPr lang="en-US" altLang="zh-TW"/>
              <a:t> </a:t>
            </a:r>
          </a:p>
        </p:txBody>
      </p:sp>
      <p:sp>
        <p:nvSpPr>
          <p:cNvPr id="32771" name="Rectangle 3">
            <a:extLst>
              <a:ext uri="{FF2B5EF4-FFF2-40B4-BE49-F238E27FC236}">
                <a16:creationId xmlns:a16="http://schemas.microsoft.com/office/drawing/2014/main" id="{9B922716-0A6D-36CC-7BF6-0A4D97584D01}"/>
              </a:ext>
            </a:extLst>
          </p:cNvPr>
          <p:cNvSpPr>
            <a:spLocks noGrp="1" noChangeArrowheads="1"/>
          </p:cNvSpPr>
          <p:nvPr>
            <p:ph type="body" idx="1"/>
          </p:nvPr>
        </p:nvSpPr>
        <p:spPr/>
        <p:txBody>
          <a:bodyPr/>
          <a:lstStyle/>
          <a:p>
            <a:pPr eaLnBrk="1" hangingPunct="1"/>
            <a:r>
              <a:rPr lang="zh-TW" altLang="en-US"/>
              <a:t>專案規劃流程的目的在於建立並維護專案已定義好的活動計畫 </a:t>
            </a:r>
          </a:p>
          <a:p>
            <a:pPr lvl="1" eaLnBrk="1" hangingPunct="1"/>
            <a:r>
              <a:rPr lang="zh-TW" altLang="en-US"/>
              <a:t>發展專案計畫 </a:t>
            </a:r>
          </a:p>
          <a:p>
            <a:pPr lvl="1" eaLnBrk="1" hangingPunct="1"/>
            <a:r>
              <a:rPr lang="zh-TW" altLang="en-US"/>
              <a:t>與關鍵人員適當的互動 </a:t>
            </a:r>
          </a:p>
          <a:p>
            <a:pPr lvl="1" eaLnBrk="1" hangingPunct="1"/>
            <a:r>
              <a:rPr lang="zh-TW" altLang="en-US"/>
              <a:t>取得對專案的承諾 </a:t>
            </a:r>
          </a:p>
          <a:p>
            <a:pPr lvl="1" eaLnBrk="1" hangingPunct="1"/>
            <a:r>
              <a:rPr lang="zh-TW" altLang="en-US"/>
              <a:t>維護專案計畫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日期版面配置區 3">
            <a:extLst>
              <a:ext uri="{FF2B5EF4-FFF2-40B4-BE49-F238E27FC236}">
                <a16:creationId xmlns:a16="http://schemas.microsoft.com/office/drawing/2014/main" id="{284341E2-92B2-CE20-8C47-5D89D09F14A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3794" name="Rectangle 2">
            <a:extLst>
              <a:ext uri="{FF2B5EF4-FFF2-40B4-BE49-F238E27FC236}">
                <a16:creationId xmlns:a16="http://schemas.microsoft.com/office/drawing/2014/main" id="{9325C93B-5BAA-E46A-5E7C-8471185B989A}"/>
              </a:ext>
            </a:extLst>
          </p:cNvPr>
          <p:cNvSpPr>
            <a:spLocks noGrp="1" noChangeArrowheads="1"/>
          </p:cNvSpPr>
          <p:nvPr>
            <p:ph type="title"/>
          </p:nvPr>
        </p:nvSpPr>
        <p:spPr/>
        <p:txBody>
          <a:bodyPr/>
          <a:lstStyle/>
          <a:p>
            <a:pPr eaLnBrk="1" hangingPunct="1"/>
            <a:r>
              <a:rPr lang="zh-TW" altLang="en-US"/>
              <a:t>專案管理的五大流程 </a:t>
            </a:r>
            <a:br>
              <a:rPr lang="zh-TW" altLang="en-US"/>
            </a:br>
            <a:r>
              <a:rPr lang="en-US" altLang="zh-TW" sz="3200">
                <a:solidFill>
                  <a:srgbClr val="993300"/>
                </a:solidFill>
              </a:rPr>
              <a:t>3.</a:t>
            </a:r>
            <a:r>
              <a:rPr lang="zh-TW" altLang="en-US" sz="3200" b="1">
                <a:solidFill>
                  <a:srgbClr val="993300"/>
                </a:solidFill>
              </a:rPr>
              <a:t>執行流程</a:t>
            </a:r>
            <a:r>
              <a:rPr lang="en-US" altLang="zh-TW" sz="3200">
                <a:solidFill>
                  <a:srgbClr val="993300"/>
                </a:solidFill>
              </a:rPr>
              <a:t>(Executing Process)</a:t>
            </a:r>
            <a:r>
              <a:rPr lang="en-US" altLang="zh-TW"/>
              <a:t> </a:t>
            </a:r>
          </a:p>
        </p:txBody>
      </p:sp>
      <p:sp>
        <p:nvSpPr>
          <p:cNvPr id="33795" name="Rectangle 3">
            <a:extLst>
              <a:ext uri="{FF2B5EF4-FFF2-40B4-BE49-F238E27FC236}">
                <a16:creationId xmlns:a16="http://schemas.microsoft.com/office/drawing/2014/main" id="{D8E9E52C-5014-8CB0-A539-840FD2DE6369}"/>
              </a:ext>
            </a:extLst>
          </p:cNvPr>
          <p:cNvSpPr>
            <a:spLocks noGrp="1" noChangeArrowheads="1"/>
          </p:cNvSpPr>
          <p:nvPr>
            <p:ph type="body" idx="1"/>
          </p:nvPr>
        </p:nvSpPr>
        <p:spPr/>
        <p:txBody>
          <a:bodyPr/>
          <a:lstStyle/>
          <a:p>
            <a:pPr marL="571500" indent="-571500" eaLnBrk="1" hangingPunct="1"/>
            <a:r>
              <a:rPr lang="zh-TW" altLang="en-US"/>
              <a:t>啟始於顧客與專案團隊簽訂合約，止於專案在具品質的方法、預算及時程內、顧客滿意情況下，達成專案目標 </a:t>
            </a:r>
          </a:p>
          <a:p>
            <a:pPr marL="571500" indent="-571500" eaLnBrk="1" hangingPunct="1"/>
            <a:r>
              <a:rPr lang="zh-TW" altLang="en-US"/>
              <a:t>兩部份所構成</a:t>
            </a:r>
          </a:p>
          <a:p>
            <a:pPr marL="990600" lvl="1" indent="-533400" eaLnBrk="1" hangingPunct="1">
              <a:buFont typeface="Wingdings" pitchFamily="2" charset="2"/>
              <a:buAutoNum type="arabicPeriod"/>
            </a:pPr>
            <a:r>
              <a:rPr lang="zh-TW" altLang="en-US"/>
              <a:t>專案細部規劃</a:t>
            </a:r>
          </a:p>
          <a:p>
            <a:pPr marL="990600" lvl="1" indent="-533400" eaLnBrk="1" hangingPunct="1">
              <a:buFont typeface="Wingdings" pitchFamily="2" charset="2"/>
              <a:buAutoNum type="arabicPeriod"/>
            </a:pPr>
            <a:r>
              <a:rPr lang="zh-TW" altLang="en-US"/>
              <a:t>執行計畫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日期版面配置區 3">
            <a:extLst>
              <a:ext uri="{FF2B5EF4-FFF2-40B4-BE49-F238E27FC236}">
                <a16:creationId xmlns:a16="http://schemas.microsoft.com/office/drawing/2014/main" id="{36EF46A9-2DFF-63F3-D0E2-474DFDBE22F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4818" name="Rectangle 2">
            <a:extLst>
              <a:ext uri="{FF2B5EF4-FFF2-40B4-BE49-F238E27FC236}">
                <a16:creationId xmlns:a16="http://schemas.microsoft.com/office/drawing/2014/main" id="{7BE04733-0C09-B883-E5F9-8C65F5D16363}"/>
              </a:ext>
            </a:extLst>
          </p:cNvPr>
          <p:cNvSpPr>
            <a:spLocks noGrp="1" noChangeArrowheads="1"/>
          </p:cNvSpPr>
          <p:nvPr>
            <p:ph type="title"/>
          </p:nvPr>
        </p:nvSpPr>
        <p:spPr/>
        <p:txBody>
          <a:bodyPr/>
          <a:lstStyle/>
          <a:p>
            <a:pPr eaLnBrk="1" hangingPunct="1"/>
            <a:r>
              <a:rPr lang="zh-TW" altLang="en-US" sz="3800"/>
              <a:t>專案管理的五大流程 </a:t>
            </a:r>
            <a:br>
              <a:rPr lang="zh-TW" altLang="en-US" sz="3800"/>
            </a:br>
            <a:r>
              <a:rPr lang="en-US" altLang="zh-TW" sz="2800">
                <a:solidFill>
                  <a:srgbClr val="993300"/>
                </a:solidFill>
              </a:rPr>
              <a:t>4.</a:t>
            </a:r>
            <a:r>
              <a:rPr lang="zh-TW" altLang="en-US" sz="3200" b="1">
                <a:solidFill>
                  <a:srgbClr val="993300"/>
                </a:solidFill>
              </a:rPr>
              <a:t>監視與控制流程</a:t>
            </a:r>
            <a:br>
              <a:rPr lang="zh-TW" altLang="en-US" sz="3200" b="1">
                <a:solidFill>
                  <a:srgbClr val="993300"/>
                </a:solidFill>
              </a:rPr>
            </a:br>
            <a:r>
              <a:rPr lang="en-US" altLang="zh-TW" sz="3200"/>
              <a:t>(Monitor and Control Process)</a:t>
            </a:r>
            <a:r>
              <a:rPr lang="en-US" altLang="zh-TW" sz="3800"/>
              <a:t> </a:t>
            </a:r>
          </a:p>
        </p:txBody>
      </p:sp>
      <p:sp>
        <p:nvSpPr>
          <p:cNvPr id="34819" name="Rectangle 3">
            <a:extLst>
              <a:ext uri="{FF2B5EF4-FFF2-40B4-BE49-F238E27FC236}">
                <a16:creationId xmlns:a16="http://schemas.microsoft.com/office/drawing/2014/main" id="{DB65FEFC-1AB7-EF41-25D6-4217AAC833FA}"/>
              </a:ext>
            </a:extLst>
          </p:cNvPr>
          <p:cNvSpPr>
            <a:spLocks noGrp="1" noChangeArrowheads="1"/>
          </p:cNvSpPr>
          <p:nvPr>
            <p:ph type="body" idx="1"/>
          </p:nvPr>
        </p:nvSpPr>
        <p:spPr/>
        <p:txBody>
          <a:bodyPr/>
          <a:lstStyle/>
          <a:p>
            <a:pPr eaLnBrk="1" hangingPunct="1"/>
            <a:r>
              <a:rPr lang="zh-TW" altLang="en-US"/>
              <a:t>當專案工作開始執行時，監視與控制的動作也要隨即啟動，如此才能確保每件事都是根據專案計畫執行</a:t>
            </a:r>
          </a:p>
          <a:p>
            <a:pPr eaLnBrk="1" hangingPunct="1"/>
            <a:r>
              <a:rPr lang="zh-TW" altLang="en-US"/>
              <a:t>專案監視與控制的程序包括「常規性數據的蒐集」，比較實際執行與計畫的差異，如果差異過大就要啟動修正行動，這個過程必須從專案執行後就從頭到尾貫徹執行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日期版面配置區 3">
            <a:extLst>
              <a:ext uri="{FF2B5EF4-FFF2-40B4-BE49-F238E27FC236}">
                <a16:creationId xmlns:a16="http://schemas.microsoft.com/office/drawing/2014/main" id="{D0E18D0F-5254-54ED-6875-B95134DC1EA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17410" name="Rectangle 2">
            <a:extLst>
              <a:ext uri="{FF2B5EF4-FFF2-40B4-BE49-F238E27FC236}">
                <a16:creationId xmlns:a16="http://schemas.microsoft.com/office/drawing/2014/main" id="{08350B79-2367-53A3-B42E-2A4093AD33D8}"/>
              </a:ext>
            </a:extLst>
          </p:cNvPr>
          <p:cNvSpPr>
            <a:spLocks noGrp="1" noChangeArrowheads="1"/>
          </p:cNvSpPr>
          <p:nvPr>
            <p:ph type="title"/>
          </p:nvPr>
        </p:nvSpPr>
        <p:spPr/>
        <p:txBody>
          <a:bodyPr/>
          <a:lstStyle/>
          <a:p>
            <a:pPr eaLnBrk="1" hangingPunct="1"/>
            <a:r>
              <a:rPr lang="zh-TW" altLang="en-US" b="1"/>
              <a:t>本章學習重點</a:t>
            </a:r>
          </a:p>
        </p:txBody>
      </p:sp>
      <p:sp>
        <p:nvSpPr>
          <p:cNvPr id="17411" name="Rectangle 3">
            <a:extLst>
              <a:ext uri="{FF2B5EF4-FFF2-40B4-BE49-F238E27FC236}">
                <a16:creationId xmlns:a16="http://schemas.microsoft.com/office/drawing/2014/main" id="{472EE149-C01C-D682-B60F-38A52938D86F}"/>
              </a:ext>
            </a:extLst>
          </p:cNvPr>
          <p:cNvSpPr>
            <a:spLocks noGrp="1" noChangeArrowheads="1"/>
          </p:cNvSpPr>
          <p:nvPr>
            <p:ph type="body" idx="1"/>
          </p:nvPr>
        </p:nvSpPr>
        <p:spPr/>
        <p:txBody>
          <a:bodyPr/>
          <a:lstStyle/>
          <a:p>
            <a:pPr eaLnBrk="1" hangingPunct="1"/>
            <a:r>
              <a:rPr lang="zh-TW" altLang="en-US"/>
              <a:t>專案生命週期</a:t>
            </a:r>
          </a:p>
          <a:p>
            <a:pPr eaLnBrk="1" hangingPunct="1"/>
            <a:r>
              <a:rPr lang="zh-TW" altLang="en-US"/>
              <a:t>底線計畫</a:t>
            </a:r>
          </a:p>
          <a:p>
            <a:pPr eaLnBrk="1" hangingPunct="1"/>
            <a:r>
              <a:rPr lang="zh-TW" altLang="en-US"/>
              <a:t>組織對專案的影響</a:t>
            </a:r>
          </a:p>
          <a:p>
            <a:pPr eaLnBrk="1" hangingPunct="1"/>
            <a:r>
              <a:rPr lang="zh-TW" altLang="en-US"/>
              <a:t>組織結構</a:t>
            </a:r>
          </a:p>
          <a:p>
            <a:pPr eaLnBrk="1" hangingPunct="1"/>
            <a:r>
              <a:rPr lang="zh-TW" altLang="en-US"/>
              <a:t>專案經理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日期版面配置區 3">
            <a:extLst>
              <a:ext uri="{FF2B5EF4-FFF2-40B4-BE49-F238E27FC236}">
                <a16:creationId xmlns:a16="http://schemas.microsoft.com/office/drawing/2014/main" id="{18DACE18-42FC-BE03-0E10-AC0DA369BA9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5842" name="Rectangle 2">
            <a:extLst>
              <a:ext uri="{FF2B5EF4-FFF2-40B4-BE49-F238E27FC236}">
                <a16:creationId xmlns:a16="http://schemas.microsoft.com/office/drawing/2014/main" id="{2BC7F55E-4C38-793A-7909-159BF695EE85}"/>
              </a:ext>
            </a:extLst>
          </p:cNvPr>
          <p:cNvSpPr>
            <a:spLocks noGrp="1" noChangeArrowheads="1"/>
          </p:cNvSpPr>
          <p:nvPr>
            <p:ph type="title"/>
          </p:nvPr>
        </p:nvSpPr>
        <p:spPr/>
        <p:txBody>
          <a:bodyPr/>
          <a:lstStyle/>
          <a:p>
            <a:pPr eaLnBrk="1" hangingPunct="1"/>
            <a:r>
              <a:rPr lang="zh-TW" altLang="en-US"/>
              <a:t>專案管理的五大流程 </a:t>
            </a:r>
            <a:br>
              <a:rPr lang="zh-TW" altLang="en-US"/>
            </a:br>
            <a:r>
              <a:rPr lang="en-US" altLang="zh-TW" sz="3200">
                <a:solidFill>
                  <a:srgbClr val="993300"/>
                </a:solidFill>
              </a:rPr>
              <a:t>5.</a:t>
            </a:r>
            <a:r>
              <a:rPr lang="zh-TW" altLang="en-US" sz="3200" b="1">
                <a:solidFill>
                  <a:srgbClr val="993300"/>
                </a:solidFill>
              </a:rPr>
              <a:t>結案</a:t>
            </a:r>
            <a:r>
              <a:rPr lang="en-US" altLang="zh-TW" sz="3200">
                <a:solidFill>
                  <a:srgbClr val="993300"/>
                </a:solidFill>
              </a:rPr>
              <a:t>(Closing Process)</a:t>
            </a:r>
            <a:r>
              <a:rPr lang="en-US" altLang="zh-TW"/>
              <a:t> </a:t>
            </a:r>
          </a:p>
        </p:txBody>
      </p:sp>
      <p:sp>
        <p:nvSpPr>
          <p:cNvPr id="35843" name="Rectangle 3">
            <a:extLst>
              <a:ext uri="{FF2B5EF4-FFF2-40B4-BE49-F238E27FC236}">
                <a16:creationId xmlns:a16="http://schemas.microsoft.com/office/drawing/2014/main" id="{07767855-DC76-941D-33B6-5355FF26FC64}"/>
              </a:ext>
            </a:extLst>
          </p:cNvPr>
          <p:cNvSpPr>
            <a:spLocks noGrp="1" noChangeArrowheads="1"/>
          </p:cNvSpPr>
          <p:nvPr>
            <p:ph type="body" idx="1"/>
          </p:nvPr>
        </p:nvSpPr>
        <p:spPr/>
        <p:txBody>
          <a:bodyPr/>
          <a:lstStyle/>
          <a:p>
            <a:pPr eaLnBrk="1" hangingPunct="1">
              <a:lnSpc>
                <a:spcPct val="90000"/>
              </a:lnSpc>
            </a:pPr>
            <a:r>
              <a:rPr lang="zh-TW" altLang="en-US"/>
              <a:t>這個階段始於專案工作都已被完成，也就是專案中的各項任務都完全地結束</a:t>
            </a:r>
          </a:p>
          <a:p>
            <a:pPr eaLnBrk="1" hangingPunct="1">
              <a:lnSpc>
                <a:spcPct val="90000"/>
              </a:lnSpc>
            </a:pPr>
            <a:r>
              <a:rPr lang="zh-TW" altLang="en-US"/>
              <a:t>結案的目的在於從這當中學習經驗，以做為未來專案的借鏡</a:t>
            </a:r>
          </a:p>
          <a:p>
            <a:pPr eaLnBrk="1" hangingPunct="1">
              <a:lnSpc>
                <a:spcPct val="90000"/>
              </a:lnSpc>
            </a:pPr>
            <a:r>
              <a:rPr lang="zh-TW" altLang="en-US"/>
              <a:t>在結案階段，專案經理應要請參與這個專案的每位成員寫下專案成效評估報告，並且對於有功人員加以表揚，同時也要瞭解未來團隊成員還需要往那個方向發展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日期版面配置區 3">
            <a:extLst>
              <a:ext uri="{FF2B5EF4-FFF2-40B4-BE49-F238E27FC236}">
                <a16:creationId xmlns:a16="http://schemas.microsoft.com/office/drawing/2014/main" id="{2BF32C31-25B7-1FF7-2B44-FCAEAE206FC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6866" name="Rectangle 2">
            <a:extLst>
              <a:ext uri="{FF2B5EF4-FFF2-40B4-BE49-F238E27FC236}">
                <a16:creationId xmlns:a16="http://schemas.microsoft.com/office/drawing/2014/main" id="{5450A393-9BAC-EB1F-50A9-009408EBC2B1}"/>
              </a:ext>
            </a:extLst>
          </p:cNvPr>
          <p:cNvSpPr>
            <a:spLocks noGrp="1" noChangeArrowheads="1"/>
          </p:cNvSpPr>
          <p:nvPr>
            <p:ph type="title"/>
          </p:nvPr>
        </p:nvSpPr>
        <p:spPr/>
        <p:txBody>
          <a:bodyPr/>
          <a:lstStyle/>
          <a:p>
            <a:pPr eaLnBrk="1" hangingPunct="1"/>
            <a:r>
              <a:rPr lang="zh-TW" altLang="en-US" sz="3600"/>
              <a:t>所謂專案管理的最佳實務是指</a:t>
            </a:r>
          </a:p>
        </p:txBody>
      </p:sp>
      <p:sp>
        <p:nvSpPr>
          <p:cNvPr id="36867" name="Rectangle 3">
            <a:extLst>
              <a:ext uri="{FF2B5EF4-FFF2-40B4-BE49-F238E27FC236}">
                <a16:creationId xmlns:a16="http://schemas.microsoft.com/office/drawing/2014/main" id="{CC7E8238-B4A6-2E11-CADB-7FC36E3DC19E}"/>
              </a:ext>
            </a:extLst>
          </p:cNvPr>
          <p:cNvSpPr>
            <a:spLocks noGrp="1" noChangeArrowheads="1"/>
          </p:cNvSpPr>
          <p:nvPr>
            <p:ph type="body" idx="1"/>
          </p:nvPr>
        </p:nvSpPr>
        <p:spPr/>
        <p:txBody>
          <a:bodyPr/>
          <a:lstStyle/>
          <a:p>
            <a:pPr eaLnBrk="1" hangingPunct="1"/>
            <a:r>
              <a:rPr lang="zh-TW" altLang="en-US"/>
              <a:t>最節省</a:t>
            </a:r>
            <a:r>
              <a:rPr lang="zh-TW" altLang="en-US">
                <a:solidFill>
                  <a:srgbClr val="FF2F92"/>
                </a:solidFill>
              </a:rPr>
              <a:t>成本</a:t>
            </a:r>
            <a:r>
              <a:rPr lang="zh-TW" altLang="en-US"/>
              <a:t>的做法</a:t>
            </a:r>
          </a:p>
          <a:p>
            <a:pPr eaLnBrk="1" hangingPunct="1"/>
            <a:r>
              <a:rPr lang="zh-TW" altLang="en-US"/>
              <a:t>執行最</a:t>
            </a:r>
            <a:r>
              <a:rPr lang="zh-TW" altLang="en-US">
                <a:solidFill>
                  <a:srgbClr val="FF2F92"/>
                </a:solidFill>
              </a:rPr>
              <a:t>快速</a:t>
            </a:r>
            <a:r>
              <a:rPr lang="zh-TW" altLang="en-US"/>
              <a:t>的做法</a:t>
            </a:r>
          </a:p>
          <a:p>
            <a:pPr eaLnBrk="1" hangingPunct="1"/>
            <a:r>
              <a:rPr lang="zh-TW" altLang="en-US">
                <a:solidFill>
                  <a:srgbClr val="FF2F92"/>
                </a:solidFill>
              </a:rPr>
              <a:t>風險最低</a:t>
            </a:r>
            <a:r>
              <a:rPr lang="zh-TW" altLang="en-US"/>
              <a:t>的做法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日期版面配置區 3">
            <a:extLst>
              <a:ext uri="{FF2B5EF4-FFF2-40B4-BE49-F238E27FC236}">
                <a16:creationId xmlns:a16="http://schemas.microsoft.com/office/drawing/2014/main" id="{1553C632-A800-9961-F011-18B4B477A77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7890" name="Rectangle 2">
            <a:extLst>
              <a:ext uri="{FF2B5EF4-FFF2-40B4-BE49-F238E27FC236}">
                <a16:creationId xmlns:a16="http://schemas.microsoft.com/office/drawing/2014/main" id="{BF5DBD99-91F4-9CBD-13C0-E8DF0745C3CD}"/>
              </a:ext>
            </a:extLst>
          </p:cNvPr>
          <p:cNvSpPr>
            <a:spLocks noGrp="1" noChangeArrowheads="1"/>
          </p:cNvSpPr>
          <p:nvPr>
            <p:ph type="title"/>
          </p:nvPr>
        </p:nvSpPr>
        <p:spPr/>
        <p:txBody>
          <a:bodyPr/>
          <a:lstStyle/>
          <a:p>
            <a:pPr eaLnBrk="1" hangingPunct="1"/>
            <a:r>
              <a:rPr lang="zh-TW" altLang="en-US" sz="3800"/>
              <a:t>組織對專案的影響</a:t>
            </a:r>
            <a:br>
              <a:rPr lang="zh-TW" altLang="en-US" sz="3800"/>
            </a:br>
            <a:r>
              <a:rPr lang="zh-TW" altLang="en-US" sz="3800"/>
              <a:t>專案管理最常遇到的兩個問題 </a:t>
            </a:r>
          </a:p>
        </p:txBody>
      </p:sp>
      <p:sp>
        <p:nvSpPr>
          <p:cNvPr id="37891" name="Rectangle 3">
            <a:extLst>
              <a:ext uri="{FF2B5EF4-FFF2-40B4-BE49-F238E27FC236}">
                <a16:creationId xmlns:a16="http://schemas.microsoft.com/office/drawing/2014/main" id="{E26317BA-14A0-5E48-1555-5F62A2825E5C}"/>
              </a:ext>
            </a:extLst>
          </p:cNvPr>
          <p:cNvSpPr>
            <a:spLocks noGrp="1" noChangeArrowheads="1"/>
          </p:cNvSpPr>
          <p:nvPr>
            <p:ph type="body" idx="1"/>
          </p:nvPr>
        </p:nvSpPr>
        <p:spPr/>
        <p:txBody>
          <a:bodyPr/>
          <a:lstStyle/>
          <a:p>
            <a:pPr eaLnBrk="1" hangingPunct="1"/>
            <a:r>
              <a:rPr lang="zh-TW" altLang="en-US">
                <a:solidFill>
                  <a:srgbClr val="FF2F92"/>
                </a:solidFill>
              </a:rPr>
              <a:t>專案的組織和隸屬</a:t>
            </a:r>
            <a:r>
              <a:rPr lang="zh-TW" altLang="en-US"/>
              <a:t>怎麼安排最有效？</a:t>
            </a:r>
          </a:p>
          <a:p>
            <a:pPr eaLnBrk="1" hangingPunct="1"/>
            <a:r>
              <a:rPr lang="zh-TW" altLang="en-US"/>
              <a:t>誰是最理想的</a:t>
            </a:r>
            <a:r>
              <a:rPr lang="zh-TW" altLang="en-US">
                <a:solidFill>
                  <a:srgbClr val="FF2F92"/>
                </a:solidFill>
              </a:rPr>
              <a:t>專案經理</a:t>
            </a:r>
            <a:r>
              <a:rPr lang="zh-TW" altLang="en-US"/>
              <a:t>？</a:t>
            </a:r>
            <a:endParaRPr lang="en-US" altLang="zh-TW"/>
          </a:p>
          <a:p>
            <a:pPr eaLnBrk="1" hangingPunct="1"/>
            <a:endParaRPr lang="en-US" altLang="zh-TW"/>
          </a:p>
          <a:p>
            <a:pPr eaLnBrk="1" hangingPunct="1"/>
            <a:r>
              <a:rPr lang="en-US" altLang="zh-TW">
                <a:hlinkClick r:id="rId3"/>
              </a:rPr>
              <a:t>https://www.youtube.com/watch?v=3C7lfNkBaAU</a:t>
            </a:r>
            <a:endParaRPr lang="en-US" altLang="zh-TW"/>
          </a:p>
          <a:p>
            <a:pPr eaLnBrk="1" hangingPunct="1"/>
            <a:r>
              <a:rPr lang="en-US" altLang="zh-TW"/>
              <a:t>https://www.youtube.com/watch?v=whNr7ilAliI</a:t>
            </a:r>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日期版面配置區 3">
            <a:extLst>
              <a:ext uri="{FF2B5EF4-FFF2-40B4-BE49-F238E27FC236}">
                <a16:creationId xmlns:a16="http://schemas.microsoft.com/office/drawing/2014/main" id="{3B0C11ED-E30C-4BCA-7BC1-D842D5919FD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8914" name="Rectangle 2">
            <a:extLst>
              <a:ext uri="{FF2B5EF4-FFF2-40B4-BE49-F238E27FC236}">
                <a16:creationId xmlns:a16="http://schemas.microsoft.com/office/drawing/2014/main" id="{6B2E13E3-1106-644A-6E21-197514035E9C}"/>
              </a:ext>
            </a:extLst>
          </p:cNvPr>
          <p:cNvSpPr>
            <a:spLocks noGrp="1" noChangeArrowheads="1"/>
          </p:cNvSpPr>
          <p:nvPr>
            <p:ph type="title"/>
          </p:nvPr>
        </p:nvSpPr>
        <p:spPr/>
        <p:txBody>
          <a:bodyPr/>
          <a:lstStyle/>
          <a:p>
            <a:pPr eaLnBrk="1" hangingPunct="1"/>
            <a:r>
              <a:rPr lang="zh-TW" altLang="en-US" sz="4000"/>
              <a:t>高階管理者對專案所負的責任</a:t>
            </a:r>
            <a:r>
              <a:rPr lang="zh-TW" altLang="en-US"/>
              <a:t> </a:t>
            </a:r>
          </a:p>
        </p:txBody>
      </p:sp>
      <p:sp>
        <p:nvSpPr>
          <p:cNvPr id="38915" name="Rectangle 3">
            <a:extLst>
              <a:ext uri="{FF2B5EF4-FFF2-40B4-BE49-F238E27FC236}">
                <a16:creationId xmlns:a16="http://schemas.microsoft.com/office/drawing/2014/main" id="{FE480C6E-7184-F718-CA31-34D5668266A1}"/>
              </a:ext>
            </a:extLst>
          </p:cNvPr>
          <p:cNvSpPr>
            <a:spLocks noGrp="1" noChangeArrowheads="1"/>
          </p:cNvSpPr>
          <p:nvPr>
            <p:ph type="body" idx="1"/>
          </p:nvPr>
        </p:nvSpPr>
        <p:spPr/>
        <p:txBody>
          <a:bodyPr/>
          <a:lstStyle/>
          <a:p>
            <a:pPr eaLnBrk="1" hangingPunct="1">
              <a:lnSpc>
                <a:spcPct val="90000"/>
              </a:lnSpc>
            </a:pPr>
            <a:r>
              <a:rPr lang="zh-TW" altLang="en-US" sz="2600"/>
              <a:t>遴選專案經理</a:t>
            </a:r>
          </a:p>
          <a:p>
            <a:pPr eaLnBrk="1" hangingPunct="1">
              <a:lnSpc>
                <a:spcPct val="90000"/>
              </a:lnSpc>
            </a:pPr>
            <a:r>
              <a:rPr lang="zh-TW" altLang="en-US" sz="2600"/>
              <a:t>排定專案的優先順序</a:t>
            </a:r>
          </a:p>
          <a:p>
            <a:pPr eaLnBrk="1" hangingPunct="1">
              <a:lnSpc>
                <a:spcPct val="90000"/>
              </a:lnSpc>
            </a:pPr>
            <a:r>
              <a:rPr lang="zh-TW" altLang="en-US" sz="2600"/>
              <a:t>適當的資源配置</a:t>
            </a:r>
          </a:p>
          <a:p>
            <a:pPr eaLnBrk="1" hangingPunct="1">
              <a:lnSpc>
                <a:spcPct val="90000"/>
              </a:lnSpc>
            </a:pPr>
            <a:r>
              <a:rPr lang="zh-TW" altLang="en-US" sz="2600"/>
              <a:t>管理里程碑的回顧與核可</a:t>
            </a:r>
          </a:p>
          <a:p>
            <a:pPr eaLnBrk="1" hangingPunct="1">
              <a:lnSpc>
                <a:spcPct val="90000"/>
              </a:lnSpc>
            </a:pPr>
            <a:r>
              <a:rPr lang="zh-TW" altLang="en-US" sz="2600"/>
              <a:t>發掘專案延誤的原因並加以解決。</a:t>
            </a:r>
          </a:p>
          <a:p>
            <a:pPr eaLnBrk="1" hangingPunct="1">
              <a:lnSpc>
                <a:spcPct val="90000"/>
              </a:lnSpc>
            </a:pPr>
            <a:r>
              <a:rPr lang="zh-TW" altLang="en-US" sz="2600"/>
              <a:t>對可行替代方案的核可</a:t>
            </a:r>
          </a:p>
          <a:p>
            <a:pPr eaLnBrk="1" hangingPunct="1">
              <a:lnSpc>
                <a:spcPct val="90000"/>
              </a:lnSpc>
            </a:pPr>
            <a:r>
              <a:rPr lang="zh-TW" altLang="en-US" sz="2600"/>
              <a:t>專案結束，對於有功人員論功行賞：此時高階管理者應評估專案成果，並彙總專案執行過程中所學習到的啟示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日期版面配置區 3">
            <a:extLst>
              <a:ext uri="{FF2B5EF4-FFF2-40B4-BE49-F238E27FC236}">
                <a16:creationId xmlns:a16="http://schemas.microsoft.com/office/drawing/2014/main" id="{470DB19A-D26B-5BD3-A207-D7EB46655A0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39938" name="Rectangle 2">
            <a:extLst>
              <a:ext uri="{FF2B5EF4-FFF2-40B4-BE49-F238E27FC236}">
                <a16:creationId xmlns:a16="http://schemas.microsoft.com/office/drawing/2014/main" id="{A31455FE-FD22-C7F9-7B35-6D0F926E351F}"/>
              </a:ext>
            </a:extLst>
          </p:cNvPr>
          <p:cNvSpPr>
            <a:spLocks noGrp="1" noChangeArrowheads="1"/>
          </p:cNvSpPr>
          <p:nvPr>
            <p:ph type="title"/>
          </p:nvPr>
        </p:nvSpPr>
        <p:spPr/>
        <p:txBody>
          <a:bodyPr/>
          <a:lstStyle/>
          <a:p>
            <a:pPr eaLnBrk="1" hangingPunct="1"/>
            <a:r>
              <a:rPr lang="zh-TW" altLang="en-US"/>
              <a:t>專案管理辦公室 </a:t>
            </a:r>
            <a:r>
              <a:rPr lang="en-US" altLang="zh-TW"/>
              <a:t>(PMO) </a:t>
            </a:r>
            <a:br>
              <a:rPr lang="en-US" altLang="zh-TW"/>
            </a:br>
            <a:r>
              <a:rPr lang="en-US" altLang="zh-TW"/>
              <a:t>(Project Management Office) </a:t>
            </a:r>
          </a:p>
        </p:txBody>
      </p:sp>
      <p:sp>
        <p:nvSpPr>
          <p:cNvPr id="39939" name="Rectangle 3">
            <a:extLst>
              <a:ext uri="{FF2B5EF4-FFF2-40B4-BE49-F238E27FC236}">
                <a16:creationId xmlns:a16="http://schemas.microsoft.com/office/drawing/2014/main" id="{6BFEA003-0D32-CB9C-0236-E7A46D013F8B}"/>
              </a:ext>
            </a:extLst>
          </p:cNvPr>
          <p:cNvSpPr>
            <a:spLocks noGrp="1" noChangeArrowheads="1"/>
          </p:cNvSpPr>
          <p:nvPr>
            <p:ph type="body" idx="1"/>
          </p:nvPr>
        </p:nvSpPr>
        <p:spPr/>
        <p:txBody>
          <a:bodyPr/>
          <a:lstStyle/>
          <a:p>
            <a:pPr eaLnBrk="1" hangingPunct="1"/>
            <a:r>
              <a:rPr lang="zh-TW" altLang="en-US"/>
              <a:t>又稱為</a:t>
            </a:r>
            <a:r>
              <a:rPr lang="zh-TW" altLang="en-US">
                <a:solidFill>
                  <a:srgbClr val="FF00FF"/>
                </a:solidFill>
              </a:rPr>
              <a:t>專案辦公室</a:t>
            </a:r>
            <a:r>
              <a:rPr lang="en-US" altLang="zh-TW"/>
              <a:t>(Project Office)</a:t>
            </a:r>
          </a:p>
          <a:p>
            <a:pPr eaLnBrk="1" hangingPunct="1"/>
            <a:r>
              <a:rPr lang="zh-TW" altLang="en-US"/>
              <a:t>是專案成員的辦公室</a:t>
            </a:r>
          </a:p>
          <a:p>
            <a:pPr eaLnBrk="1" hangingPunct="1"/>
            <a:r>
              <a:rPr lang="zh-TW" altLang="en-US"/>
              <a:t>是專案組合管理辦公室</a:t>
            </a:r>
          </a:p>
          <a:p>
            <a:pPr eaLnBrk="1" hangingPunct="1"/>
            <a:r>
              <a:rPr lang="zh-TW" altLang="en-US"/>
              <a:t>是訓練專案管理最佳實務的辦公室</a:t>
            </a:r>
          </a:p>
          <a:p>
            <a:pPr eaLnBrk="1" hangingPunct="1"/>
            <a:r>
              <a:rPr lang="zh-TW" altLang="en-US"/>
              <a:t>屬於「強矩陣型專案組織」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日期版面配置區 3">
            <a:extLst>
              <a:ext uri="{FF2B5EF4-FFF2-40B4-BE49-F238E27FC236}">
                <a16:creationId xmlns:a16="http://schemas.microsoft.com/office/drawing/2014/main" id="{B0096FDA-F0C2-D1E0-1FEB-6AF76C150BE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0962" name="Rectangle 2">
            <a:extLst>
              <a:ext uri="{FF2B5EF4-FFF2-40B4-BE49-F238E27FC236}">
                <a16:creationId xmlns:a16="http://schemas.microsoft.com/office/drawing/2014/main" id="{1F28BB64-8E14-863C-DCE2-06294007C992}"/>
              </a:ext>
            </a:extLst>
          </p:cNvPr>
          <p:cNvSpPr>
            <a:spLocks noGrp="1" noChangeArrowheads="1"/>
          </p:cNvSpPr>
          <p:nvPr>
            <p:ph type="title"/>
          </p:nvPr>
        </p:nvSpPr>
        <p:spPr/>
        <p:txBody>
          <a:bodyPr/>
          <a:lstStyle/>
          <a:p>
            <a:pPr eaLnBrk="1" hangingPunct="1"/>
            <a:r>
              <a:rPr lang="zh-TW" altLang="en-US"/>
              <a:t>專案管理辦公室 </a:t>
            </a:r>
            <a:r>
              <a:rPr lang="en-US" altLang="zh-TW"/>
              <a:t>(PMO)</a:t>
            </a:r>
          </a:p>
        </p:txBody>
      </p:sp>
      <p:sp>
        <p:nvSpPr>
          <p:cNvPr id="40963" name="Rectangle 3">
            <a:extLst>
              <a:ext uri="{FF2B5EF4-FFF2-40B4-BE49-F238E27FC236}">
                <a16:creationId xmlns:a16="http://schemas.microsoft.com/office/drawing/2014/main" id="{EC4CBC8D-2606-E62C-0CDC-938F2F83F1DB}"/>
              </a:ext>
            </a:extLst>
          </p:cNvPr>
          <p:cNvSpPr>
            <a:spLocks noGrp="1" noChangeArrowheads="1"/>
          </p:cNvSpPr>
          <p:nvPr>
            <p:ph type="body" idx="1"/>
          </p:nvPr>
        </p:nvSpPr>
        <p:spPr/>
        <p:txBody>
          <a:bodyPr/>
          <a:lstStyle/>
          <a:p>
            <a:pPr eaLnBrk="1" hangingPunct="1"/>
            <a:r>
              <a:rPr lang="zh-TW" altLang="en-US"/>
              <a:t>絕大多數組織成立「專案管理辦公室」的理由在於「</a:t>
            </a:r>
            <a:r>
              <a:rPr lang="zh-TW" altLang="en-US" b="1">
                <a:solidFill>
                  <a:srgbClr val="FF2F92"/>
                </a:solidFill>
              </a:rPr>
              <a:t>建立一致性的專案標準與模式</a:t>
            </a:r>
            <a:r>
              <a:rPr lang="zh-TW" altLang="en-US"/>
              <a:t>」</a:t>
            </a:r>
          </a:p>
          <a:p>
            <a:pPr eaLnBrk="1" hangingPunct="1"/>
            <a:r>
              <a:rPr lang="zh-TW" altLang="en-US">
                <a:solidFill>
                  <a:srgbClr val="CC0066"/>
                </a:solidFill>
              </a:rPr>
              <a:t>專案管理辦公室</a:t>
            </a:r>
            <a:r>
              <a:rPr lang="zh-TW" altLang="en-US"/>
              <a:t>扮演的角色是「</a:t>
            </a:r>
            <a:r>
              <a:rPr lang="zh-TW" altLang="en-US" b="1">
                <a:solidFill>
                  <a:srgbClr val="CC0066"/>
                </a:solidFill>
              </a:rPr>
              <a:t>協助者</a:t>
            </a:r>
            <a:r>
              <a:rPr lang="zh-TW" altLang="en-US"/>
              <a:t>」而不是「</a:t>
            </a:r>
            <a:r>
              <a:rPr lang="zh-TW" altLang="en-US" b="1">
                <a:solidFill>
                  <a:srgbClr val="CC0066"/>
                </a:solidFill>
              </a:rPr>
              <a:t>執行者</a:t>
            </a:r>
            <a:r>
              <a:rPr lang="zh-TW" alt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日期版面配置區 3">
            <a:extLst>
              <a:ext uri="{FF2B5EF4-FFF2-40B4-BE49-F238E27FC236}">
                <a16:creationId xmlns:a16="http://schemas.microsoft.com/office/drawing/2014/main" id="{2184CD3F-1695-5BDA-8269-E9408F5B9EDF}"/>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1986" name="Rectangle 2">
            <a:extLst>
              <a:ext uri="{FF2B5EF4-FFF2-40B4-BE49-F238E27FC236}">
                <a16:creationId xmlns:a16="http://schemas.microsoft.com/office/drawing/2014/main" id="{8A634DEB-76DE-6996-C03D-0CE2C9705E04}"/>
              </a:ext>
            </a:extLst>
          </p:cNvPr>
          <p:cNvSpPr>
            <a:spLocks noGrp="1" noChangeArrowheads="1"/>
          </p:cNvSpPr>
          <p:nvPr>
            <p:ph type="title"/>
          </p:nvPr>
        </p:nvSpPr>
        <p:spPr/>
        <p:txBody>
          <a:bodyPr/>
          <a:lstStyle/>
          <a:p>
            <a:pPr eaLnBrk="1" hangingPunct="1"/>
            <a:r>
              <a:rPr lang="zh-TW" altLang="en-US"/>
              <a:t>成立專案管理辦公室的常見目的 </a:t>
            </a:r>
          </a:p>
        </p:txBody>
      </p:sp>
      <p:sp>
        <p:nvSpPr>
          <p:cNvPr id="41987" name="Rectangle 3">
            <a:extLst>
              <a:ext uri="{FF2B5EF4-FFF2-40B4-BE49-F238E27FC236}">
                <a16:creationId xmlns:a16="http://schemas.microsoft.com/office/drawing/2014/main" id="{10BEFC8D-EEFE-05FF-D5B1-16F6F04359E1}"/>
              </a:ext>
            </a:extLst>
          </p:cNvPr>
          <p:cNvSpPr>
            <a:spLocks noGrp="1" noChangeArrowheads="1"/>
          </p:cNvSpPr>
          <p:nvPr>
            <p:ph type="body" idx="1"/>
          </p:nvPr>
        </p:nvSpPr>
        <p:spPr/>
        <p:txBody>
          <a:bodyPr/>
          <a:lstStyle/>
          <a:p>
            <a:pPr eaLnBrk="1" hangingPunct="1"/>
            <a:r>
              <a:rPr lang="en-US" altLang="zh-TW" sz="2600"/>
              <a:t>1. </a:t>
            </a:r>
            <a:r>
              <a:rPr lang="zh-TW" altLang="en-US" sz="2600"/>
              <a:t>建立及推廣優良的</a:t>
            </a:r>
            <a:r>
              <a:rPr lang="zh-TW" altLang="en-US" sz="2600" b="1">
                <a:solidFill>
                  <a:srgbClr val="CC0066"/>
                </a:solidFill>
              </a:rPr>
              <a:t>專案管理程序</a:t>
            </a:r>
            <a:r>
              <a:rPr lang="zh-TW" altLang="en-US" sz="2600"/>
              <a:t>，並成為執行專案管理的</a:t>
            </a:r>
            <a:r>
              <a:rPr lang="zh-TW" altLang="en-US" sz="2600" b="1">
                <a:solidFill>
                  <a:srgbClr val="CC0066"/>
                </a:solidFill>
              </a:rPr>
              <a:t>資料庫</a:t>
            </a:r>
            <a:r>
              <a:rPr lang="zh-TW" altLang="en-US" sz="2600"/>
              <a:t>。</a:t>
            </a:r>
          </a:p>
          <a:p>
            <a:pPr eaLnBrk="1" hangingPunct="1"/>
            <a:r>
              <a:rPr lang="en-US" altLang="zh-TW" sz="2600"/>
              <a:t>2. </a:t>
            </a:r>
            <a:r>
              <a:rPr lang="zh-TW" altLang="en-US" sz="2600"/>
              <a:t>傳遞</a:t>
            </a:r>
            <a:r>
              <a:rPr lang="zh-TW" altLang="en-US" sz="2600" b="1">
                <a:solidFill>
                  <a:srgbClr val="0070C0"/>
                </a:solidFill>
              </a:rPr>
              <a:t>專案管理所學習的經驗與知識</a:t>
            </a:r>
            <a:r>
              <a:rPr lang="zh-TW" altLang="en-US" sz="2600"/>
              <a:t>。</a:t>
            </a:r>
          </a:p>
          <a:p>
            <a:pPr eaLnBrk="1" hangingPunct="1"/>
            <a:r>
              <a:rPr lang="en-US" altLang="zh-TW" sz="2600"/>
              <a:t>3. </a:t>
            </a:r>
            <a:r>
              <a:rPr lang="zh-TW" altLang="en-US" sz="2600"/>
              <a:t>提高專案管理的</a:t>
            </a:r>
            <a:r>
              <a:rPr lang="zh-TW" altLang="en-US" sz="2600">
                <a:solidFill>
                  <a:srgbClr val="0070C0"/>
                </a:solidFill>
              </a:rPr>
              <a:t>成功率</a:t>
            </a:r>
            <a:r>
              <a:rPr lang="zh-TW" altLang="en-US" sz="2600"/>
              <a:t>。</a:t>
            </a:r>
          </a:p>
          <a:p>
            <a:pPr eaLnBrk="1" hangingPunct="1"/>
            <a:r>
              <a:rPr lang="en-US" altLang="zh-TW" sz="2600"/>
              <a:t>4. </a:t>
            </a:r>
            <a:r>
              <a:rPr lang="zh-TW" altLang="en-US" sz="2600"/>
              <a:t>減少</a:t>
            </a:r>
            <a:r>
              <a:rPr lang="zh-TW" altLang="en-US" sz="2600" b="1">
                <a:solidFill>
                  <a:srgbClr val="0070C0"/>
                </a:solidFill>
              </a:rPr>
              <a:t>專案管理的前置時間</a:t>
            </a:r>
            <a:r>
              <a:rPr lang="zh-TW" altLang="en-US" sz="2600"/>
              <a:t>，進而縮短專案時間。</a:t>
            </a:r>
          </a:p>
          <a:p>
            <a:pPr eaLnBrk="1" hangingPunct="1"/>
            <a:r>
              <a:rPr lang="en-US" altLang="zh-TW" sz="2600"/>
              <a:t>5. </a:t>
            </a:r>
            <a:r>
              <a:rPr lang="zh-TW" altLang="en-US" sz="2600"/>
              <a:t>彙總及摘要專案資料，並提供一致性的專案資訊。</a:t>
            </a:r>
          </a:p>
          <a:p>
            <a:pPr eaLnBrk="1" hangingPunct="1"/>
            <a:r>
              <a:rPr lang="en-US" altLang="zh-TW" sz="2600"/>
              <a:t>6. </a:t>
            </a:r>
            <a:r>
              <a:rPr lang="zh-TW" altLang="en-US" sz="2600"/>
              <a:t>發展與維護專案管理系統。</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日期版面配置區 3">
            <a:extLst>
              <a:ext uri="{FF2B5EF4-FFF2-40B4-BE49-F238E27FC236}">
                <a16:creationId xmlns:a16="http://schemas.microsoft.com/office/drawing/2014/main" id="{F97D01D7-5FA6-F456-6BF2-3095A060200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3010" name="Rectangle 2">
            <a:extLst>
              <a:ext uri="{FF2B5EF4-FFF2-40B4-BE49-F238E27FC236}">
                <a16:creationId xmlns:a16="http://schemas.microsoft.com/office/drawing/2014/main" id="{6E0C390A-1695-8EFF-6E33-BD98DADE1297}"/>
              </a:ext>
            </a:extLst>
          </p:cNvPr>
          <p:cNvSpPr>
            <a:spLocks noGrp="1" noChangeArrowheads="1"/>
          </p:cNvSpPr>
          <p:nvPr>
            <p:ph type="title"/>
          </p:nvPr>
        </p:nvSpPr>
        <p:spPr/>
        <p:txBody>
          <a:bodyPr/>
          <a:lstStyle/>
          <a:p>
            <a:pPr eaLnBrk="1" hangingPunct="1"/>
            <a:r>
              <a:rPr lang="zh-TW" altLang="en-US"/>
              <a:t>專案管理辦公室的主要功能 </a:t>
            </a:r>
          </a:p>
        </p:txBody>
      </p:sp>
      <p:sp>
        <p:nvSpPr>
          <p:cNvPr id="43011" name="Rectangle 3">
            <a:extLst>
              <a:ext uri="{FF2B5EF4-FFF2-40B4-BE49-F238E27FC236}">
                <a16:creationId xmlns:a16="http://schemas.microsoft.com/office/drawing/2014/main" id="{0AEB1C2C-AFD9-86F1-EA8C-8A3770EF41C5}"/>
              </a:ext>
            </a:extLst>
          </p:cNvPr>
          <p:cNvSpPr>
            <a:spLocks noGrp="1" noChangeArrowheads="1"/>
          </p:cNvSpPr>
          <p:nvPr>
            <p:ph type="body" idx="1"/>
          </p:nvPr>
        </p:nvSpPr>
        <p:spPr/>
        <p:txBody>
          <a:bodyPr/>
          <a:lstStyle/>
          <a:p>
            <a:pPr eaLnBrk="1" hangingPunct="1">
              <a:lnSpc>
                <a:spcPct val="90000"/>
              </a:lnSpc>
            </a:pPr>
            <a:r>
              <a:rPr lang="zh-TW" altLang="en-US" sz="2600"/>
              <a:t>管理「專案管理辦公室」轄下所有專案的共同資源。</a:t>
            </a:r>
          </a:p>
          <a:p>
            <a:pPr eaLnBrk="1" hangingPunct="1">
              <a:lnSpc>
                <a:spcPct val="90000"/>
              </a:lnSpc>
            </a:pPr>
            <a:r>
              <a:rPr lang="zh-TW" altLang="en-US" sz="2600"/>
              <a:t>辨識及發展專案管理的</a:t>
            </a:r>
            <a:r>
              <a:rPr lang="zh-TW" altLang="en-US" sz="2600" b="1">
                <a:solidFill>
                  <a:srgbClr val="FF00FF"/>
                </a:solidFill>
              </a:rPr>
              <a:t>「標準」、「方法論」與「最佳實務」</a:t>
            </a:r>
            <a:r>
              <a:rPr lang="zh-TW" altLang="en-US" sz="2600"/>
              <a:t>。</a:t>
            </a:r>
          </a:p>
          <a:p>
            <a:pPr eaLnBrk="1" hangingPunct="1">
              <a:lnSpc>
                <a:spcPct val="90000"/>
              </a:lnSpc>
            </a:pPr>
            <a:r>
              <a:rPr lang="zh-TW" altLang="en-US" sz="2600" b="1">
                <a:solidFill>
                  <a:srgbClr val="FF00FF"/>
                </a:solidFill>
              </a:rPr>
              <a:t>指導、輔導、訓練</a:t>
            </a:r>
            <a:r>
              <a:rPr lang="zh-TW" altLang="en-US" sz="2600"/>
              <a:t>及監督轄下各專案。</a:t>
            </a:r>
          </a:p>
          <a:p>
            <a:pPr eaLnBrk="1" hangingPunct="1">
              <a:lnSpc>
                <a:spcPct val="90000"/>
              </a:lnSpc>
            </a:pPr>
            <a:r>
              <a:rPr lang="zh-TW" altLang="en-US" sz="2600"/>
              <a:t>經由專案</a:t>
            </a:r>
            <a:r>
              <a:rPr lang="zh-TW" altLang="en-US" sz="2600" b="1">
                <a:solidFill>
                  <a:srgbClr val="FF00FF"/>
                </a:solidFill>
              </a:rPr>
              <a:t>稽核監督控制</a:t>
            </a:r>
            <a:r>
              <a:rPr lang="zh-TW" altLang="en-US" sz="2600"/>
              <a:t>各專案，依循專案管理標準之政策、程序及範本。</a:t>
            </a:r>
          </a:p>
          <a:p>
            <a:pPr eaLnBrk="1" hangingPunct="1">
              <a:lnSpc>
                <a:spcPct val="90000"/>
              </a:lnSpc>
            </a:pPr>
            <a:r>
              <a:rPr lang="zh-TW" altLang="en-US" sz="2600" b="1">
                <a:solidFill>
                  <a:srgbClr val="0070C0"/>
                </a:solidFill>
              </a:rPr>
              <a:t>發展並管理專案政策、程序、範本及其他共同的文件</a:t>
            </a:r>
            <a:r>
              <a:rPr lang="zh-TW" altLang="en-US" sz="2600"/>
              <a:t>，例如組織流程資產。</a:t>
            </a:r>
          </a:p>
          <a:p>
            <a:pPr eaLnBrk="1" hangingPunct="1">
              <a:lnSpc>
                <a:spcPct val="90000"/>
              </a:lnSpc>
            </a:pPr>
            <a:r>
              <a:rPr lang="zh-TW" altLang="en-US" sz="2600"/>
              <a:t>協調跨專案間的溝通。</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日期版面配置區 3">
            <a:extLst>
              <a:ext uri="{FF2B5EF4-FFF2-40B4-BE49-F238E27FC236}">
                <a16:creationId xmlns:a16="http://schemas.microsoft.com/office/drawing/2014/main" id="{900A877A-946B-000B-E27B-62E0FDD1E3A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4034" name="Rectangle 2">
            <a:extLst>
              <a:ext uri="{FF2B5EF4-FFF2-40B4-BE49-F238E27FC236}">
                <a16:creationId xmlns:a16="http://schemas.microsoft.com/office/drawing/2014/main" id="{0BEF8517-4780-2C45-17A1-931CBFB66EF7}"/>
              </a:ext>
            </a:extLst>
          </p:cNvPr>
          <p:cNvSpPr>
            <a:spLocks noGrp="1" noChangeArrowheads="1"/>
          </p:cNvSpPr>
          <p:nvPr>
            <p:ph type="title"/>
          </p:nvPr>
        </p:nvSpPr>
        <p:spPr/>
        <p:txBody>
          <a:bodyPr/>
          <a:lstStyle/>
          <a:p>
            <a:pPr eaLnBrk="1" hangingPunct="1"/>
            <a:r>
              <a:rPr lang="zh-TW" altLang="en-US" sz="3800"/>
              <a:t>專案管理辦公室</a:t>
            </a:r>
            <a:r>
              <a:rPr lang="en-US" altLang="zh-TW" sz="3800"/>
              <a:t>(PMO)</a:t>
            </a:r>
            <a:r>
              <a:rPr lang="zh-TW" altLang="en-US" sz="3800"/>
              <a:t>可以提供以下幾項符加價值的服務 </a:t>
            </a:r>
          </a:p>
        </p:txBody>
      </p:sp>
      <p:sp>
        <p:nvSpPr>
          <p:cNvPr id="44035" name="Rectangle 3">
            <a:extLst>
              <a:ext uri="{FF2B5EF4-FFF2-40B4-BE49-F238E27FC236}">
                <a16:creationId xmlns:a16="http://schemas.microsoft.com/office/drawing/2014/main" id="{7F37E5C8-E236-0790-88B1-B536857D0FB1}"/>
              </a:ext>
            </a:extLst>
          </p:cNvPr>
          <p:cNvSpPr>
            <a:spLocks noGrp="1" noChangeArrowheads="1"/>
          </p:cNvSpPr>
          <p:nvPr>
            <p:ph type="body" idx="1"/>
          </p:nvPr>
        </p:nvSpPr>
        <p:spPr/>
        <p:txBody>
          <a:bodyPr/>
          <a:lstStyle/>
          <a:p>
            <a:pPr eaLnBrk="1" hangingPunct="1">
              <a:lnSpc>
                <a:spcPct val="90000"/>
              </a:lnSpc>
            </a:pPr>
            <a:r>
              <a:rPr lang="zh-TW" altLang="en-US" sz="2600"/>
              <a:t>對</a:t>
            </a:r>
            <a:r>
              <a:rPr lang="zh-TW" altLang="en-US" sz="2600">
                <a:solidFill>
                  <a:srgbClr val="FF2F92"/>
                </a:solidFill>
              </a:rPr>
              <a:t>專案進度的整體檢視</a:t>
            </a:r>
          </a:p>
          <a:p>
            <a:pPr eaLnBrk="1" hangingPunct="1">
              <a:lnSpc>
                <a:spcPct val="90000"/>
              </a:lnSpc>
            </a:pPr>
            <a:r>
              <a:rPr lang="zh-TW" altLang="en-US" sz="2600"/>
              <a:t>專案成果管理</a:t>
            </a:r>
          </a:p>
          <a:p>
            <a:pPr eaLnBrk="1" hangingPunct="1">
              <a:lnSpc>
                <a:spcPct val="90000"/>
              </a:lnSpc>
            </a:pPr>
            <a:r>
              <a:rPr lang="zh-TW" altLang="en-US" sz="2600"/>
              <a:t>重新配置短期的開發資源</a:t>
            </a:r>
          </a:p>
          <a:p>
            <a:pPr eaLnBrk="1" hangingPunct="1">
              <a:lnSpc>
                <a:spcPct val="90000"/>
              </a:lnSpc>
            </a:pPr>
            <a:r>
              <a:rPr lang="zh-TW" altLang="en-US" sz="2600"/>
              <a:t>建立並維持</a:t>
            </a:r>
            <a:r>
              <a:rPr lang="zh-TW" altLang="en-US" sz="2600">
                <a:solidFill>
                  <a:srgbClr val="FF2F92"/>
                </a:solidFill>
              </a:rPr>
              <a:t>專案管理的標準與方法</a:t>
            </a:r>
          </a:p>
          <a:p>
            <a:pPr eaLnBrk="1" hangingPunct="1">
              <a:lnSpc>
                <a:spcPct val="90000"/>
              </a:lnSpc>
            </a:pPr>
            <a:r>
              <a:rPr lang="zh-TW" altLang="en-US" sz="2600"/>
              <a:t>將從每個專案中學習而來的知識加以彙整，以供未來的專案使用</a:t>
            </a:r>
          </a:p>
          <a:p>
            <a:pPr eaLnBrk="1" hangingPunct="1">
              <a:lnSpc>
                <a:spcPct val="90000"/>
              </a:lnSpc>
            </a:pPr>
            <a:r>
              <a:rPr lang="zh-TW" altLang="en-US" sz="2600"/>
              <a:t>提供專案管理訓練，以改善專案的效度</a:t>
            </a:r>
          </a:p>
          <a:p>
            <a:pPr eaLnBrk="1" hangingPunct="1">
              <a:lnSpc>
                <a:spcPct val="90000"/>
              </a:lnSpc>
            </a:pPr>
            <a:r>
              <a:rPr lang="zh-TW" altLang="en-US" sz="2600"/>
              <a:t>評估企業內的</a:t>
            </a:r>
            <a:r>
              <a:rPr lang="zh-TW" altLang="en-US" sz="2600">
                <a:solidFill>
                  <a:srgbClr val="FF2F92"/>
                </a:solidFill>
              </a:rPr>
              <a:t>專案管理成熟度</a:t>
            </a:r>
            <a:r>
              <a:rPr lang="zh-TW" altLang="en-US" sz="2600"/>
              <a:t>，並採取改善行動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日期版面配置區 3">
            <a:extLst>
              <a:ext uri="{FF2B5EF4-FFF2-40B4-BE49-F238E27FC236}">
                <a16:creationId xmlns:a16="http://schemas.microsoft.com/office/drawing/2014/main" id="{3A9B5704-CBCA-4848-1C5D-5CB56B4AF47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5058" name="Rectangle 2">
            <a:extLst>
              <a:ext uri="{FF2B5EF4-FFF2-40B4-BE49-F238E27FC236}">
                <a16:creationId xmlns:a16="http://schemas.microsoft.com/office/drawing/2014/main" id="{69A47EA8-A06C-203D-316E-3FB8C259B1FC}"/>
              </a:ext>
            </a:extLst>
          </p:cNvPr>
          <p:cNvSpPr>
            <a:spLocks noGrp="1" noChangeArrowheads="1"/>
          </p:cNvSpPr>
          <p:nvPr>
            <p:ph type="title"/>
          </p:nvPr>
        </p:nvSpPr>
        <p:spPr/>
        <p:txBody>
          <a:bodyPr/>
          <a:lstStyle/>
          <a:p>
            <a:pPr eaLnBrk="1" hangingPunct="1"/>
            <a:r>
              <a:rPr lang="zh-TW" altLang="en-US"/>
              <a:t>組織理念與組織文化對專案的影響 </a:t>
            </a:r>
          </a:p>
        </p:txBody>
      </p:sp>
      <p:sp>
        <p:nvSpPr>
          <p:cNvPr id="45059" name="Rectangle 3">
            <a:extLst>
              <a:ext uri="{FF2B5EF4-FFF2-40B4-BE49-F238E27FC236}">
                <a16:creationId xmlns:a16="http://schemas.microsoft.com/office/drawing/2014/main" id="{63A089E1-7535-DA0A-56EE-F80394AB3ECB}"/>
              </a:ext>
            </a:extLst>
          </p:cNvPr>
          <p:cNvSpPr>
            <a:spLocks noGrp="1" noChangeArrowheads="1"/>
          </p:cNvSpPr>
          <p:nvPr>
            <p:ph type="body" idx="1"/>
          </p:nvPr>
        </p:nvSpPr>
        <p:spPr/>
        <p:txBody>
          <a:bodyPr/>
          <a:lstStyle/>
          <a:p>
            <a:pPr eaLnBrk="1" hangingPunct="1"/>
            <a:r>
              <a:rPr lang="zh-TW" altLang="en-US" b="1">
                <a:solidFill>
                  <a:srgbClr val="FF2F92"/>
                </a:solidFill>
              </a:rPr>
              <a:t>專案組織的理念與文化</a:t>
            </a:r>
            <a:r>
              <a:rPr lang="zh-TW" altLang="en-US"/>
              <a:t>是很重要的，因為專案經理在強調</a:t>
            </a:r>
            <a:r>
              <a:rPr lang="zh-TW" altLang="en-US">
                <a:solidFill>
                  <a:srgbClr val="FF2F92"/>
                </a:solidFill>
              </a:rPr>
              <a:t>專案重要性</a:t>
            </a:r>
            <a:r>
              <a:rPr lang="zh-TW" altLang="en-US"/>
              <a:t>的時候，首先要確保</a:t>
            </a:r>
            <a:r>
              <a:rPr lang="zh-TW" altLang="en-US" b="1">
                <a:solidFill>
                  <a:srgbClr val="0070C0"/>
                </a:solidFill>
              </a:rPr>
              <a:t>高層管理者與功能單位全力支持與配合專案的執行</a:t>
            </a:r>
            <a:r>
              <a:rPr lang="zh-TW" altLang="en-US"/>
              <a:t>，如此，才能規劃更好的環境與條件，讓專案成員得以全力以赴，無後顧之憂地投入專案的執行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日期版面配置區 3">
            <a:extLst>
              <a:ext uri="{FF2B5EF4-FFF2-40B4-BE49-F238E27FC236}">
                <a16:creationId xmlns:a16="http://schemas.microsoft.com/office/drawing/2014/main" id="{71EA681F-3308-0454-EE31-7B710AD3266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18434" name="Rectangle 2">
            <a:extLst>
              <a:ext uri="{FF2B5EF4-FFF2-40B4-BE49-F238E27FC236}">
                <a16:creationId xmlns:a16="http://schemas.microsoft.com/office/drawing/2014/main" id="{ED4B00A6-8EBE-8ED3-4ED0-20B91592E156}"/>
              </a:ext>
            </a:extLst>
          </p:cNvPr>
          <p:cNvSpPr>
            <a:spLocks noGrp="1" noChangeArrowheads="1"/>
          </p:cNvSpPr>
          <p:nvPr>
            <p:ph type="title"/>
          </p:nvPr>
        </p:nvSpPr>
        <p:spPr/>
        <p:txBody>
          <a:bodyPr/>
          <a:lstStyle/>
          <a:p>
            <a:pPr eaLnBrk="1" hangingPunct="1"/>
            <a:r>
              <a:rPr lang="zh-TW" altLang="en-US"/>
              <a:t>產品生命週期</a:t>
            </a:r>
            <a:br>
              <a:rPr lang="zh-TW" altLang="en-US"/>
            </a:br>
            <a:r>
              <a:rPr lang="en-US" altLang="zh-TW"/>
              <a:t>(Product Life Cycle) </a:t>
            </a:r>
          </a:p>
        </p:txBody>
      </p:sp>
      <p:pic>
        <p:nvPicPr>
          <p:cNvPr id="18435" name="Picture 4">
            <a:extLst>
              <a:ext uri="{FF2B5EF4-FFF2-40B4-BE49-F238E27FC236}">
                <a16:creationId xmlns:a16="http://schemas.microsoft.com/office/drawing/2014/main" id="{0F2F8634-DF7D-8B62-4B68-31334877C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060575"/>
            <a:ext cx="8351837"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日期版面配置區 3">
            <a:extLst>
              <a:ext uri="{FF2B5EF4-FFF2-40B4-BE49-F238E27FC236}">
                <a16:creationId xmlns:a16="http://schemas.microsoft.com/office/drawing/2014/main" id="{A60853CE-ACFE-8DF1-A6AD-F5CA9D0204E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6082" name="Rectangle 2">
            <a:extLst>
              <a:ext uri="{FF2B5EF4-FFF2-40B4-BE49-F238E27FC236}">
                <a16:creationId xmlns:a16="http://schemas.microsoft.com/office/drawing/2014/main" id="{5A8681B1-09B9-9F37-A6AD-5DC31CDF5E80}"/>
              </a:ext>
            </a:extLst>
          </p:cNvPr>
          <p:cNvSpPr>
            <a:spLocks noGrp="1" noChangeArrowheads="1"/>
          </p:cNvSpPr>
          <p:nvPr>
            <p:ph type="title"/>
          </p:nvPr>
        </p:nvSpPr>
        <p:spPr/>
        <p:txBody>
          <a:bodyPr/>
          <a:lstStyle/>
          <a:p>
            <a:pPr eaLnBrk="1" hangingPunct="1"/>
            <a:r>
              <a:rPr lang="zh-TW" altLang="en-US"/>
              <a:t>職權與職責 </a:t>
            </a:r>
          </a:p>
        </p:txBody>
      </p:sp>
      <p:sp>
        <p:nvSpPr>
          <p:cNvPr id="46083" name="Rectangle 3">
            <a:extLst>
              <a:ext uri="{FF2B5EF4-FFF2-40B4-BE49-F238E27FC236}">
                <a16:creationId xmlns:a16="http://schemas.microsoft.com/office/drawing/2014/main" id="{39F04411-29D0-A65A-0805-DDE72D24848C}"/>
              </a:ext>
            </a:extLst>
          </p:cNvPr>
          <p:cNvSpPr>
            <a:spLocks noGrp="1" noChangeArrowheads="1"/>
          </p:cNvSpPr>
          <p:nvPr>
            <p:ph type="body" idx="1"/>
          </p:nvPr>
        </p:nvSpPr>
        <p:spPr/>
        <p:txBody>
          <a:bodyPr/>
          <a:lstStyle/>
          <a:p>
            <a:pPr eaLnBrk="1" hangingPunct="1"/>
            <a:r>
              <a:rPr lang="zh-TW" altLang="en-US"/>
              <a:t>組織規畫就是釐清「</a:t>
            </a:r>
            <a:r>
              <a:rPr lang="zh-TW" altLang="en-US" b="1">
                <a:solidFill>
                  <a:srgbClr val="CC0066"/>
                </a:solidFill>
              </a:rPr>
              <a:t>什麼人該負責什麼工作</a:t>
            </a:r>
            <a:r>
              <a:rPr lang="zh-TW" altLang="en-US"/>
              <a:t>」，明確劃分每個職務的</a:t>
            </a:r>
            <a:r>
              <a:rPr lang="zh-TW" altLang="en-US">
                <a:solidFill>
                  <a:srgbClr val="FF00FF"/>
                </a:solidFill>
              </a:rPr>
              <a:t>職權</a:t>
            </a:r>
            <a:r>
              <a:rPr lang="zh-TW" altLang="en-US"/>
              <a:t>（</a:t>
            </a:r>
            <a:r>
              <a:rPr lang="en-US" altLang="zh-TW"/>
              <a:t>authority</a:t>
            </a:r>
            <a:r>
              <a:rPr lang="zh-TW" altLang="en-US"/>
              <a:t>）、</a:t>
            </a:r>
            <a:r>
              <a:rPr lang="zh-TW" altLang="en-US">
                <a:solidFill>
                  <a:srgbClr val="FF00FF"/>
                </a:solidFill>
              </a:rPr>
              <a:t>職責</a:t>
            </a:r>
            <a:r>
              <a:rPr lang="zh-TW" altLang="en-US"/>
              <a:t>（</a:t>
            </a:r>
            <a:r>
              <a:rPr lang="en-US" altLang="zh-TW"/>
              <a:t>responsibility</a:t>
            </a:r>
            <a:r>
              <a:rPr lang="zh-TW" altLang="en-US"/>
              <a:t>）與</a:t>
            </a:r>
            <a:r>
              <a:rPr lang="zh-TW" altLang="en-US">
                <a:solidFill>
                  <a:srgbClr val="FF00FF"/>
                </a:solidFill>
              </a:rPr>
              <a:t>責任範圍</a:t>
            </a:r>
            <a:r>
              <a:rPr lang="zh-TW" altLang="en-US"/>
              <a:t>（</a:t>
            </a:r>
            <a:r>
              <a:rPr lang="en-US" altLang="zh-TW"/>
              <a:t>accountability</a:t>
            </a:r>
            <a:r>
              <a:rPr lang="zh-TW" altLang="en-US"/>
              <a:t>）</a:t>
            </a:r>
          </a:p>
          <a:p>
            <a:pPr eaLnBrk="1" hangingPunct="1"/>
            <a:r>
              <a:rPr lang="zh-TW" altLang="en-US"/>
              <a:t>職權意指</a:t>
            </a:r>
            <a:r>
              <a:rPr lang="zh-TW" altLang="en-US">
                <a:solidFill>
                  <a:srgbClr val="993300"/>
                </a:solidFill>
              </a:rPr>
              <a:t>職務帶來的相關權力</a:t>
            </a:r>
          </a:p>
          <a:p>
            <a:pPr eaLnBrk="1" hangingPunct="1"/>
            <a:r>
              <a:rPr lang="zh-TW" altLang="en-US"/>
              <a:t>職責是指</a:t>
            </a:r>
            <a:r>
              <a:rPr lang="zh-TW" altLang="en-US">
                <a:solidFill>
                  <a:srgbClr val="993300"/>
                </a:solidFill>
              </a:rPr>
              <a:t>職務要負擔哪些責任</a:t>
            </a:r>
            <a:endParaRPr lang="zh-TW" altLang="en-US"/>
          </a:p>
          <a:p>
            <a:pPr eaLnBrk="1" hangingPunct="1"/>
            <a:r>
              <a:rPr lang="zh-TW" altLang="en-US"/>
              <a:t>責任範圍則是</a:t>
            </a:r>
            <a:r>
              <a:rPr lang="zh-TW" altLang="en-US">
                <a:solidFill>
                  <a:srgbClr val="993300"/>
                </a:solidFill>
              </a:rPr>
              <a:t>這個職務要做哪些工作</a:t>
            </a:r>
            <a:r>
              <a:rPr lang="zh-TW" altLang="en-US"/>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日期版面配置區 3">
            <a:extLst>
              <a:ext uri="{FF2B5EF4-FFF2-40B4-BE49-F238E27FC236}">
                <a16:creationId xmlns:a16="http://schemas.microsoft.com/office/drawing/2014/main" id="{67259CE2-C553-88ED-9174-41D51E04A5E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7106" name="Rectangle 2">
            <a:extLst>
              <a:ext uri="{FF2B5EF4-FFF2-40B4-BE49-F238E27FC236}">
                <a16:creationId xmlns:a16="http://schemas.microsoft.com/office/drawing/2014/main" id="{E35B3736-8F52-F54A-A106-A81977315FFB}"/>
              </a:ext>
            </a:extLst>
          </p:cNvPr>
          <p:cNvSpPr>
            <a:spLocks noGrp="1" noChangeArrowheads="1"/>
          </p:cNvSpPr>
          <p:nvPr>
            <p:ph type="title"/>
          </p:nvPr>
        </p:nvSpPr>
        <p:spPr/>
        <p:txBody>
          <a:bodyPr/>
          <a:lstStyle/>
          <a:p>
            <a:pPr eaLnBrk="1" hangingPunct="1"/>
            <a:r>
              <a:rPr lang="zh-TW" altLang="en-US"/>
              <a:t>職權與職責</a:t>
            </a:r>
          </a:p>
        </p:txBody>
      </p:sp>
      <p:sp>
        <p:nvSpPr>
          <p:cNvPr id="47107" name="Rectangle 3">
            <a:extLst>
              <a:ext uri="{FF2B5EF4-FFF2-40B4-BE49-F238E27FC236}">
                <a16:creationId xmlns:a16="http://schemas.microsoft.com/office/drawing/2014/main" id="{C71892E2-2855-DDA5-B0B7-D7354D846E47}"/>
              </a:ext>
            </a:extLst>
          </p:cNvPr>
          <p:cNvSpPr>
            <a:spLocks noGrp="1" noChangeArrowheads="1"/>
          </p:cNvSpPr>
          <p:nvPr>
            <p:ph type="body" idx="1"/>
          </p:nvPr>
        </p:nvSpPr>
        <p:spPr/>
        <p:txBody>
          <a:bodyPr/>
          <a:lstStyle/>
          <a:p>
            <a:pPr eaLnBrk="1" hangingPunct="1"/>
            <a:r>
              <a:rPr lang="zh-TW" altLang="en-US" b="1">
                <a:solidFill>
                  <a:srgbClr val="CC0066"/>
                </a:solidFill>
              </a:rPr>
              <a:t>職權</a:t>
            </a:r>
            <a:r>
              <a:rPr lang="en-US" altLang="zh-TW" b="1">
                <a:solidFill>
                  <a:srgbClr val="CC0066"/>
                </a:solidFill>
              </a:rPr>
              <a:t>(Authority)</a:t>
            </a:r>
            <a:r>
              <a:rPr lang="zh-TW" altLang="en-US"/>
              <a:t>：因職位而來的權力，也可以說是職務上所擁有的權力。</a:t>
            </a:r>
          </a:p>
          <a:p>
            <a:pPr eaLnBrk="1" hangingPunct="1"/>
            <a:r>
              <a:rPr lang="zh-TW" altLang="en-US" b="1">
                <a:solidFill>
                  <a:srgbClr val="CC0066"/>
                </a:solidFill>
              </a:rPr>
              <a:t>職責</a:t>
            </a:r>
            <a:r>
              <a:rPr lang="en-US" altLang="zh-TW" b="1">
                <a:solidFill>
                  <a:srgbClr val="CC0066"/>
                </a:solidFill>
              </a:rPr>
              <a:t>(Responsibility)</a:t>
            </a:r>
            <a:r>
              <a:rPr lang="zh-TW" altLang="en-US"/>
              <a:t>：是與職權一起的。當我們擔當某一職位，除了承受職權外，同時也必須負起相對應的職責。</a:t>
            </a:r>
          </a:p>
          <a:p>
            <a:pPr eaLnBrk="1" hangingPunct="1"/>
            <a:r>
              <a:rPr lang="zh-TW" altLang="en-US" b="1">
                <a:solidFill>
                  <a:srgbClr val="CC0066"/>
                </a:solidFill>
              </a:rPr>
              <a:t>責任範圍</a:t>
            </a:r>
            <a:r>
              <a:rPr lang="en-US" altLang="zh-TW" b="1">
                <a:solidFill>
                  <a:srgbClr val="CC0066"/>
                </a:solidFill>
              </a:rPr>
              <a:t>(Accountability)</a:t>
            </a:r>
            <a:r>
              <a:rPr lang="zh-TW" altLang="en-US"/>
              <a:t>：是指員工會去承擔隨著工作成果而來的褒貶。</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日期版面配置區 3">
            <a:extLst>
              <a:ext uri="{FF2B5EF4-FFF2-40B4-BE49-F238E27FC236}">
                <a16:creationId xmlns:a16="http://schemas.microsoft.com/office/drawing/2014/main" id="{2D6C83C4-4C2B-1AB8-0F66-F4078337FF2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8130" name="Rectangle 2">
            <a:extLst>
              <a:ext uri="{FF2B5EF4-FFF2-40B4-BE49-F238E27FC236}">
                <a16:creationId xmlns:a16="http://schemas.microsoft.com/office/drawing/2014/main" id="{F0940215-267E-04DD-3804-365CA1510B4E}"/>
              </a:ext>
            </a:extLst>
          </p:cNvPr>
          <p:cNvSpPr>
            <a:spLocks noGrp="1" noChangeArrowheads="1"/>
          </p:cNvSpPr>
          <p:nvPr>
            <p:ph type="title"/>
          </p:nvPr>
        </p:nvSpPr>
        <p:spPr/>
        <p:txBody>
          <a:bodyPr/>
          <a:lstStyle/>
          <a:p>
            <a:pPr eaLnBrk="1" hangingPunct="1"/>
            <a:r>
              <a:rPr lang="zh-TW" altLang="en-US" sz="3600"/>
              <a:t>職權、職責、負責三者間的關係</a:t>
            </a:r>
            <a:r>
              <a:rPr lang="zh-TW" altLang="en-US"/>
              <a:t> </a:t>
            </a:r>
          </a:p>
        </p:txBody>
      </p:sp>
      <p:pic>
        <p:nvPicPr>
          <p:cNvPr id="48131" name="Picture 4">
            <a:extLst>
              <a:ext uri="{FF2B5EF4-FFF2-40B4-BE49-F238E27FC236}">
                <a16:creationId xmlns:a16="http://schemas.microsoft.com/office/drawing/2014/main" id="{F531B2AD-10EE-C304-957E-51714C4C3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844675"/>
            <a:ext cx="648017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日期版面配置區 3">
            <a:extLst>
              <a:ext uri="{FF2B5EF4-FFF2-40B4-BE49-F238E27FC236}">
                <a16:creationId xmlns:a16="http://schemas.microsoft.com/office/drawing/2014/main" id="{D3884EBE-48E3-3ECA-205E-B2E4BF37370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49154" name="Rectangle 2">
            <a:extLst>
              <a:ext uri="{FF2B5EF4-FFF2-40B4-BE49-F238E27FC236}">
                <a16:creationId xmlns:a16="http://schemas.microsoft.com/office/drawing/2014/main" id="{70333ECD-41E3-C3E4-2985-974C1789F582}"/>
              </a:ext>
            </a:extLst>
          </p:cNvPr>
          <p:cNvSpPr>
            <a:spLocks noGrp="1" noChangeArrowheads="1"/>
          </p:cNvSpPr>
          <p:nvPr>
            <p:ph type="title"/>
          </p:nvPr>
        </p:nvSpPr>
        <p:spPr/>
        <p:txBody>
          <a:bodyPr/>
          <a:lstStyle/>
          <a:p>
            <a:pPr eaLnBrk="1" hangingPunct="1"/>
            <a:r>
              <a:rPr lang="zh-TW" altLang="en-US"/>
              <a:t>在將職務組織規畫好之後，會得出兩項實際可見的成果</a:t>
            </a:r>
          </a:p>
        </p:txBody>
      </p:sp>
      <p:sp>
        <p:nvSpPr>
          <p:cNvPr id="49155" name="Rectangle 3">
            <a:extLst>
              <a:ext uri="{FF2B5EF4-FFF2-40B4-BE49-F238E27FC236}">
                <a16:creationId xmlns:a16="http://schemas.microsoft.com/office/drawing/2014/main" id="{3D06DB4B-BC40-1BEE-B619-4B693241BCF7}"/>
              </a:ext>
            </a:extLst>
          </p:cNvPr>
          <p:cNvSpPr>
            <a:spLocks noGrp="1" noChangeArrowheads="1"/>
          </p:cNvSpPr>
          <p:nvPr>
            <p:ph type="body" idx="1"/>
          </p:nvPr>
        </p:nvSpPr>
        <p:spPr/>
        <p:txBody>
          <a:bodyPr/>
          <a:lstStyle/>
          <a:p>
            <a:pPr eaLnBrk="1" hangingPunct="1"/>
            <a:r>
              <a:rPr lang="zh-TW" altLang="en-US" b="1">
                <a:solidFill>
                  <a:srgbClr val="CC0066"/>
                </a:solidFill>
              </a:rPr>
              <a:t>組織圖</a:t>
            </a:r>
            <a:r>
              <a:rPr lang="en-US" altLang="zh-TW"/>
              <a:t>(Organization Chart)</a:t>
            </a:r>
            <a:r>
              <a:rPr lang="zh-TW" altLang="en-US"/>
              <a:t>：說明每個職位的職權與職責關係</a:t>
            </a:r>
          </a:p>
          <a:p>
            <a:pPr eaLnBrk="1" hangingPunct="1"/>
            <a:r>
              <a:rPr lang="zh-TW" altLang="en-US" b="1">
                <a:solidFill>
                  <a:srgbClr val="CC0066"/>
                </a:solidFill>
              </a:rPr>
              <a:t>工作說明書</a:t>
            </a:r>
            <a:r>
              <a:rPr lang="en-US" altLang="zh-TW"/>
              <a:t>(Job Description)</a:t>
            </a:r>
            <a:r>
              <a:rPr lang="zh-TW" altLang="en-US"/>
              <a:t>：明白指出每件事該由誰做、又該負責做好什麼工作 </a:t>
            </a:r>
          </a:p>
        </p:txBody>
      </p:sp>
      <p:sp>
        <p:nvSpPr>
          <p:cNvPr id="49156" name="Rectangle 1">
            <a:extLst>
              <a:ext uri="{FF2B5EF4-FFF2-40B4-BE49-F238E27FC236}">
                <a16:creationId xmlns:a16="http://schemas.microsoft.com/office/drawing/2014/main" id="{00E18F57-319F-043C-92D3-0E5BBDE7D624}"/>
              </a:ext>
            </a:extLst>
          </p:cNvPr>
          <p:cNvSpPr>
            <a:spLocks noChangeArrowheads="1"/>
          </p:cNvSpPr>
          <p:nvPr/>
        </p:nvSpPr>
        <p:spPr bwMode="auto">
          <a:xfrm>
            <a:off x="1835150" y="4724400"/>
            <a:ext cx="583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https://www.youtube.com/watch?v=mTTtteedVfs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日期版面配置區 3">
            <a:extLst>
              <a:ext uri="{FF2B5EF4-FFF2-40B4-BE49-F238E27FC236}">
                <a16:creationId xmlns:a16="http://schemas.microsoft.com/office/drawing/2014/main" id="{1B517AAA-A8B7-B37E-E1DD-25C29846939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0178" name="Rectangle 2">
            <a:extLst>
              <a:ext uri="{FF2B5EF4-FFF2-40B4-BE49-F238E27FC236}">
                <a16:creationId xmlns:a16="http://schemas.microsoft.com/office/drawing/2014/main" id="{69F596D3-B5A9-AD9F-F4E3-66A6C12C1F9C}"/>
              </a:ext>
            </a:extLst>
          </p:cNvPr>
          <p:cNvSpPr>
            <a:spLocks noGrp="1" noChangeArrowheads="1"/>
          </p:cNvSpPr>
          <p:nvPr>
            <p:ph type="title"/>
          </p:nvPr>
        </p:nvSpPr>
        <p:spPr/>
        <p:txBody>
          <a:bodyPr/>
          <a:lstStyle/>
          <a:p>
            <a:pPr eaLnBrk="1" hangingPunct="1"/>
            <a:r>
              <a:rPr lang="en-US" altLang="zh-TW"/>
              <a:t>Organizing vs. Organization </a:t>
            </a:r>
          </a:p>
        </p:txBody>
      </p:sp>
      <p:sp>
        <p:nvSpPr>
          <p:cNvPr id="50179" name="Rectangle 3">
            <a:extLst>
              <a:ext uri="{FF2B5EF4-FFF2-40B4-BE49-F238E27FC236}">
                <a16:creationId xmlns:a16="http://schemas.microsoft.com/office/drawing/2014/main" id="{1D70DEDA-4F57-8E4D-3997-5D1FC1A14593}"/>
              </a:ext>
            </a:extLst>
          </p:cNvPr>
          <p:cNvSpPr>
            <a:spLocks noGrp="1" noChangeArrowheads="1"/>
          </p:cNvSpPr>
          <p:nvPr>
            <p:ph type="body" idx="1"/>
          </p:nvPr>
        </p:nvSpPr>
        <p:spPr/>
        <p:txBody>
          <a:bodyPr/>
          <a:lstStyle/>
          <a:p>
            <a:pPr eaLnBrk="1" hangingPunct="1"/>
            <a:r>
              <a:rPr lang="zh-TW" altLang="en-US"/>
              <a:t>組織</a:t>
            </a:r>
            <a:r>
              <a:rPr lang="en-US" altLang="zh-TW"/>
              <a:t>(Organizing)</a:t>
            </a:r>
            <a:r>
              <a:rPr lang="zh-TW" altLang="en-US"/>
              <a:t>是動詞，是指有</a:t>
            </a:r>
            <a:r>
              <a:rPr lang="zh-TW" altLang="en-US">
                <a:solidFill>
                  <a:srgbClr val="0070C0"/>
                </a:solidFill>
              </a:rPr>
              <a:t>系統地將群體的活動和要素加以分群或安排的動作</a:t>
            </a:r>
          </a:p>
          <a:p>
            <a:pPr eaLnBrk="1" hangingPunct="1"/>
            <a:r>
              <a:rPr lang="zh-TW" altLang="en-US"/>
              <a:t>組織</a:t>
            </a:r>
            <a:r>
              <a:rPr lang="en-US" altLang="zh-TW"/>
              <a:t>(Organization)</a:t>
            </a:r>
            <a:r>
              <a:rPr lang="zh-TW" altLang="en-US"/>
              <a:t>是名詞，是</a:t>
            </a:r>
            <a:r>
              <a:rPr lang="zh-TW" altLang="en-US" b="1">
                <a:solidFill>
                  <a:srgbClr val="0070C0"/>
                </a:solidFill>
              </a:rPr>
              <a:t>組織化進行後的結果</a:t>
            </a:r>
            <a:r>
              <a:rPr lang="zh-TW" altLang="en-US"/>
              <a:t>，是指一群具有特定任務的群體成員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日期版面配置區 3">
            <a:extLst>
              <a:ext uri="{FF2B5EF4-FFF2-40B4-BE49-F238E27FC236}">
                <a16:creationId xmlns:a16="http://schemas.microsoft.com/office/drawing/2014/main" id="{28B8FD22-A203-13E2-E9C2-18CAC89207E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1202" name="Rectangle 2">
            <a:extLst>
              <a:ext uri="{FF2B5EF4-FFF2-40B4-BE49-F238E27FC236}">
                <a16:creationId xmlns:a16="http://schemas.microsoft.com/office/drawing/2014/main" id="{BB720A4B-FAF6-D532-7D93-BB107E15724B}"/>
              </a:ext>
            </a:extLst>
          </p:cNvPr>
          <p:cNvSpPr>
            <a:spLocks noGrp="1" noChangeArrowheads="1"/>
          </p:cNvSpPr>
          <p:nvPr>
            <p:ph type="title"/>
          </p:nvPr>
        </p:nvSpPr>
        <p:spPr/>
        <p:txBody>
          <a:bodyPr/>
          <a:lstStyle/>
          <a:p>
            <a:pPr eaLnBrk="1" hangingPunct="1"/>
            <a:r>
              <a:rPr lang="zh-TW" altLang="en-US"/>
              <a:t>正式組織</a:t>
            </a:r>
            <a:r>
              <a:rPr lang="en-US" altLang="zh-TW"/>
              <a:t>vs.</a:t>
            </a:r>
            <a:r>
              <a:rPr lang="zh-TW" altLang="en-US"/>
              <a:t>非正式組織 </a:t>
            </a:r>
          </a:p>
        </p:txBody>
      </p:sp>
      <p:sp>
        <p:nvSpPr>
          <p:cNvPr id="51203" name="Rectangle 3">
            <a:extLst>
              <a:ext uri="{FF2B5EF4-FFF2-40B4-BE49-F238E27FC236}">
                <a16:creationId xmlns:a16="http://schemas.microsoft.com/office/drawing/2014/main" id="{572D7F40-D4EA-DEB8-78FC-9A205DF10468}"/>
              </a:ext>
            </a:extLst>
          </p:cNvPr>
          <p:cNvSpPr>
            <a:spLocks noGrp="1" noChangeArrowheads="1"/>
          </p:cNvSpPr>
          <p:nvPr>
            <p:ph type="body" idx="1"/>
          </p:nvPr>
        </p:nvSpPr>
        <p:spPr/>
        <p:txBody>
          <a:bodyPr/>
          <a:lstStyle/>
          <a:p>
            <a:pPr eaLnBrk="1" hangingPunct="1"/>
            <a:r>
              <a:rPr lang="zh-TW" altLang="en-US" b="1">
                <a:solidFill>
                  <a:srgbClr val="0070C0"/>
                </a:solidFill>
              </a:rPr>
              <a:t>正式組織</a:t>
            </a:r>
            <a:r>
              <a:rPr lang="zh-TW" altLang="en-US"/>
              <a:t>：組織內</a:t>
            </a:r>
            <a:r>
              <a:rPr lang="zh-TW" altLang="en-US" b="1">
                <a:solidFill>
                  <a:srgbClr val="FF2F92"/>
                </a:solidFill>
              </a:rPr>
              <a:t>法制的與正式</a:t>
            </a:r>
            <a:r>
              <a:rPr lang="zh-TW" altLang="en-US"/>
              <a:t>的組織結構</a:t>
            </a:r>
          </a:p>
          <a:p>
            <a:pPr eaLnBrk="1" hangingPunct="1"/>
            <a:r>
              <a:rPr lang="zh-TW" altLang="en-US" b="1">
                <a:solidFill>
                  <a:srgbClr val="0070C0"/>
                </a:solidFill>
              </a:rPr>
              <a:t>非正式組織</a:t>
            </a:r>
            <a:r>
              <a:rPr lang="zh-TW" altLang="en-US"/>
              <a:t>：在組織圖中是隱略不顯的，其是指組織內成員所發展出來的一種</a:t>
            </a:r>
            <a:r>
              <a:rPr lang="zh-TW" altLang="en-US">
                <a:solidFill>
                  <a:srgbClr val="FF2F92"/>
                </a:solidFill>
              </a:rPr>
              <a:t>非正式、私人性的接觸、溝通，以及做事方式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日期版面配置區 3">
            <a:extLst>
              <a:ext uri="{FF2B5EF4-FFF2-40B4-BE49-F238E27FC236}">
                <a16:creationId xmlns:a16="http://schemas.microsoft.com/office/drawing/2014/main" id="{2C2D3831-F8D8-BC30-F664-0F1F815AA76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2226" name="Rectangle 2">
            <a:extLst>
              <a:ext uri="{FF2B5EF4-FFF2-40B4-BE49-F238E27FC236}">
                <a16:creationId xmlns:a16="http://schemas.microsoft.com/office/drawing/2014/main" id="{EA6D8470-5D73-283A-6398-4D4864E02B76}"/>
              </a:ext>
            </a:extLst>
          </p:cNvPr>
          <p:cNvSpPr>
            <a:spLocks noGrp="1" noChangeArrowheads="1"/>
          </p:cNvSpPr>
          <p:nvPr>
            <p:ph type="title"/>
          </p:nvPr>
        </p:nvSpPr>
        <p:spPr/>
        <p:txBody>
          <a:bodyPr/>
          <a:lstStyle/>
          <a:p>
            <a:pPr eaLnBrk="1" hangingPunct="1"/>
            <a:r>
              <a:rPr lang="zh-TW" altLang="en-US"/>
              <a:t>組織圖有四項的重要資訊 </a:t>
            </a:r>
          </a:p>
        </p:txBody>
      </p:sp>
      <p:sp>
        <p:nvSpPr>
          <p:cNvPr id="52227" name="Rectangle 3">
            <a:extLst>
              <a:ext uri="{FF2B5EF4-FFF2-40B4-BE49-F238E27FC236}">
                <a16:creationId xmlns:a16="http://schemas.microsoft.com/office/drawing/2014/main" id="{654645DC-B239-5008-41AA-CAEDDE416249}"/>
              </a:ext>
            </a:extLst>
          </p:cNvPr>
          <p:cNvSpPr>
            <a:spLocks noGrp="1" noChangeArrowheads="1"/>
          </p:cNvSpPr>
          <p:nvPr>
            <p:ph type="body" idx="1"/>
          </p:nvPr>
        </p:nvSpPr>
        <p:spPr/>
        <p:txBody>
          <a:bodyPr/>
          <a:lstStyle/>
          <a:p>
            <a:pPr eaLnBrk="1" hangingPunct="1"/>
            <a:r>
              <a:rPr lang="zh-TW" altLang="en-US"/>
              <a:t>任務</a:t>
            </a:r>
          </a:p>
          <a:p>
            <a:pPr eaLnBrk="1" hangingPunct="1"/>
            <a:r>
              <a:rPr lang="zh-TW" altLang="en-US"/>
              <a:t>分工</a:t>
            </a:r>
          </a:p>
          <a:p>
            <a:pPr eaLnBrk="1" hangingPunct="1"/>
            <a:r>
              <a:rPr lang="zh-TW" altLang="en-US"/>
              <a:t>管理的層級</a:t>
            </a:r>
          </a:p>
          <a:p>
            <a:pPr lvl="1" eaLnBrk="1" hangingPunct="1"/>
            <a:r>
              <a:rPr lang="zh-TW" altLang="en-US"/>
              <a:t>「</a:t>
            </a:r>
            <a:r>
              <a:rPr lang="zh-TW" altLang="en-US">
                <a:solidFill>
                  <a:srgbClr val="0070C0"/>
                </a:solidFill>
              </a:rPr>
              <a:t>控制幅度</a:t>
            </a:r>
            <a:r>
              <a:rPr lang="zh-TW" altLang="en-US"/>
              <a:t>」是探討一位管理者所可以有效地管理的部屬數目。</a:t>
            </a:r>
          </a:p>
          <a:p>
            <a:pPr eaLnBrk="1" hangingPunct="1"/>
            <a:r>
              <a:rPr lang="zh-TW" altLang="en-US">
                <a:solidFill>
                  <a:srgbClr val="0070C0"/>
                </a:solidFill>
              </a:rPr>
              <a:t>指揮鏈</a:t>
            </a:r>
          </a:p>
          <a:p>
            <a:pPr lvl="1" eaLnBrk="1" hangingPunct="1"/>
            <a:r>
              <a:rPr lang="zh-TW" altLang="en-US"/>
              <a:t>顯示職位間的指揮關係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日期版面配置區 3">
            <a:extLst>
              <a:ext uri="{FF2B5EF4-FFF2-40B4-BE49-F238E27FC236}">
                <a16:creationId xmlns:a16="http://schemas.microsoft.com/office/drawing/2014/main" id="{78BDDF0A-E313-48C9-CEED-008721EBB63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3250" name="Rectangle 2">
            <a:extLst>
              <a:ext uri="{FF2B5EF4-FFF2-40B4-BE49-F238E27FC236}">
                <a16:creationId xmlns:a16="http://schemas.microsoft.com/office/drawing/2014/main" id="{17507B25-33AE-5B27-2F84-6895BCEDCEDD}"/>
              </a:ext>
            </a:extLst>
          </p:cNvPr>
          <p:cNvSpPr>
            <a:spLocks noGrp="1" noChangeArrowheads="1"/>
          </p:cNvSpPr>
          <p:nvPr>
            <p:ph type="title"/>
          </p:nvPr>
        </p:nvSpPr>
        <p:spPr/>
        <p:txBody>
          <a:bodyPr/>
          <a:lstStyle/>
          <a:p>
            <a:pPr eaLnBrk="1" hangingPunct="1"/>
            <a:r>
              <a:rPr lang="zh-TW" altLang="en-US"/>
              <a:t>影響力與權力 </a:t>
            </a:r>
          </a:p>
        </p:txBody>
      </p:sp>
      <p:sp>
        <p:nvSpPr>
          <p:cNvPr id="53251" name="Rectangle 3">
            <a:extLst>
              <a:ext uri="{FF2B5EF4-FFF2-40B4-BE49-F238E27FC236}">
                <a16:creationId xmlns:a16="http://schemas.microsoft.com/office/drawing/2014/main" id="{9C8AF461-9122-6380-A51A-9C8CDB513CBC}"/>
              </a:ext>
            </a:extLst>
          </p:cNvPr>
          <p:cNvSpPr>
            <a:spLocks noGrp="1" noChangeArrowheads="1"/>
          </p:cNvSpPr>
          <p:nvPr>
            <p:ph type="body" idx="1"/>
          </p:nvPr>
        </p:nvSpPr>
        <p:spPr/>
        <p:txBody>
          <a:bodyPr/>
          <a:lstStyle/>
          <a:p>
            <a:pPr eaLnBrk="1" hangingPunct="1"/>
            <a:r>
              <a:rPr lang="zh-TW" altLang="en-US">
                <a:solidFill>
                  <a:srgbClr val="FF00FF"/>
                </a:solidFill>
              </a:rPr>
              <a:t>職權</a:t>
            </a:r>
            <a:r>
              <a:rPr lang="en-US" altLang="zh-TW"/>
              <a:t>(Authority)</a:t>
            </a:r>
            <a:r>
              <a:rPr lang="zh-TW" altLang="en-US"/>
              <a:t>：是指由組織所合法授予的權力。</a:t>
            </a:r>
          </a:p>
          <a:p>
            <a:pPr eaLnBrk="1" hangingPunct="1"/>
            <a:r>
              <a:rPr lang="zh-TW" altLang="en-US">
                <a:solidFill>
                  <a:srgbClr val="FF00FF"/>
                </a:solidFill>
              </a:rPr>
              <a:t>影響力</a:t>
            </a:r>
            <a:r>
              <a:rPr lang="en-US" altLang="zh-TW"/>
              <a:t>(Influence)</a:t>
            </a:r>
            <a:r>
              <a:rPr lang="zh-TW" altLang="en-US"/>
              <a:t>：是指一個人可以使其他人採取某些行動的能力。</a:t>
            </a:r>
          </a:p>
          <a:p>
            <a:pPr eaLnBrk="1" hangingPunct="1"/>
            <a:r>
              <a:rPr lang="zh-TW" altLang="en-US">
                <a:solidFill>
                  <a:srgbClr val="FF00FF"/>
                </a:solidFill>
              </a:rPr>
              <a:t>權力</a:t>
            </a:r>
            <a:r>
              <a:rPr lang="en-US" altLang="zh-TW"/>
              <a:t>(Power)</a:t>
            </a:r>
            <a:r>
              <a:rPr lang="zh-TW" altLang="en-US"/>
              <a:t>：權力的基礎便是影響力。當一個人有了影響力，他便擁有了權力。</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日期版面配置區 3">
            <a:extLst>
              <a:ext uri="{FF2B5EF4-FFF2-40B4-BE49-F238E27FC236}">
                <a16:creationId xmlns:a16="http://schemas.microsoft.com/office/drawing/2014/main" id="{808179EB-47BB-6E3D-A49A-7BD1BFC7FC4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4274" name="Rectangle 2">
            <a:extLst>
              <a:ext uri="{FF2B5EF4-FFF2-40B4-BE49-F238E27FC236}">
                <a16:creationId xmlns:a16="http://schemas.microsoft.com/office/drawing/2014/main" id="{4ADC6C3F-3921-9036-397C-F9117227A2AB}"/>
              </a:ext>
            </a:extLst>
          </p:cNvPr>
          <p:cNvSpPr>
            <a:spLocks noGrp="1" noChangeArrowheads="1"/>
          </p:cNvSpPr>
          <p:nvPr>
            <p:ph type="title"/>
          </p:nvPr>
        </p:nvSpPr>
        <p:spPr/>
        <p:txBody>
          <a:bodyPr/>
          <a:lstStyle/>
          <a:p>
            <a:pPr eaLnBrk="1" hangingPunct="1"/>
            <a:r>
              <a:rPr lang="zh-TW" altLang="en-US"/>
              <a:t>權力來源的基礎 </a:t>
            </a:r>
          </a:p>
        </p:txBody>
      </p:sp>
      <p:sp>
        <p:nvSpPr>
          <p:cNvPr id="54275" name="Rectangle 3">
            <a:extLst>
              <a:ext uri="{FF2B5EF4-FFF2-40B4-BE49-F238E27FC236}">
                <a16:creationId xmlns:a16="http://schemas.microsoft.com/office/drawing/2014/main" id="{A489649F-DA8E-72F3-64E7-BCDD8B36E973}"/>
              </a:ext>
            </a:extLst>
          </p:cNvPr>
          <p:cNvSpPr>
            <a:spLocks noGrp="1" noChangeArrowheads="1"/>
          </p:cNvSpPr>
          <p:nvPr>
            <p:ph type="body" idx="1"/>
          </p:nvPr>
        </p:nvSpPr>
        <p:spPr/>
        <p:txBody>
          <a:bodyPr/>
          <a:lstStyle/>
          <a:p>
            <a:pPr eaLnBrk="1" hangingPunct="1"/>
            <a:r>
              <a:rPr lang="zh-TW" altLang="en-US"/>
              <a:t>壓制權力</a:t>
            </a:r>
            <a:r>
              <a:rPr lang="en-US" altLang="zh-TW"/>
              <a:t>(Coercive Power) </a:t>
            </a:r>
          </a:p>
          <a:p>
            <a:pPr eaLnBrk="1" hangingPunct="1"/>
            <a:r>
              <a:rPr lang="zh-TW" altLang="en-US"/>
              <a:t>獎賞權力</a:t>
            </a:r>
            <a:r>
              <a:rPr lang="en-US" altLang="zh-TW"/>
              <a:t>(Coercive Power) </a:t>
            </a:r>
          </a:p>
          <a:p>
            <a:pPr eaLnBrk="1" hangingPunct="1"/>
            <a:r>
              <a:rPr lang="zh-TW" altLang="en-US"/>
              <a:t>法制權力</a:t>
            </a:r>
            <a:r>
              <a:rPr lang="en-US" altLang="zh-TW"/>
              <a:t>(Coercive Power) </a:t>
            </a:r>
          </a:p>
          <a:p>
            <a:pPr eaLnBrk="1" hangingPunct="1"/>
            <a:r>
              <a:rPr lang="zh-TW" altLang="en-US"/>
              <a:t>專家權力</a:t>
            </a:r>
            <a:r>
              <a:rPr lang="en-US" altLang="zh-TW"/>
              <a:t>(Coercive Power) </a:t>
            </a:r>
          </a:p>
          <a:p>
            <a:pPr eaLnBrk="1" hangingPunct="1"/>
            <a:r>
              <a:rPr lang="zh-TW" altLang="en-US"/>
              <a:t>參考權力</a:t>
            </a:r>
            <a:r>
              <a:rPr lang="en-US" altLang="zh-TW"/>
              <a:t>(Coercive Power)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版面配置區 3">
            <a:extLst>
              <a:ext uri="{FF2B5EF4-FFF2-40B4-BE49-F238E27FC236}">
                <a16:creationId xmlns:a16="http://schemas.microsoft.com/office/drawing/2014/main" id="{8846BF21-09F9-5620-62AE-20A370C2416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5298" name="Rectangle 2">
            <a:extLst>
              <a:ext uri="{FF2B5EF4-FFF2-40B4-BE49-F238E27FC236}">
                <a16:creationId xmlns:a16="http://schemas.microsoft.com/office/drawing/2014/main" id="{2DA891EB-0237-07F0-4310-9B44C12E0D87}"/>
              </a:ext>
            </a:extLst>
          </p:cNvPr>
          <p:cNvSpPr>
            <a:spLocks noGrp="1" noChangeArrowheads="1"/>
          </p:cNvSpPr>
          <p:nvPr>
            <p:ph type="title"/>
          </p:nvPr>
        </p:nvSpPr>
        <p:spPr/>
        <p:txBody>
          <a:bodyPr/>
          <a:lstStyle/>
          <a:p>
            <a:pPr eaLnBrk="1" hangingPunct="1"/>
            <a:r>
              <a:rPr lang="zh-TW" altLang="en-US"/>
              <a:t>授權、集權、分權與賦權 </a:t>
            </a:r>
          </a:p>
        </p:txBody>
      </p:sp>
      <p:sp>
        <p:nvSpPr>
          <p:cNvPr id="55299" name="Rectangle 3">
            <a:extLst>
              <a:ext uri="{FF2B5EF4-FFF2-40B4-BE49-F238E27FC236}">
                <a16:creationId xmlns:a16="http://schemas.microsoft.com/office/drawing/2014/main" id="{2492E1F9-F459-A92A-CCD3-671889F0A1AD}"/>
              </a:ext>
            </a:extLst>
          </p:cNvPr>
          <p:cNvSpPr>
            <a:spLocks noGrp="1" noChangeArrowheads="1"/>
          </p:cNvSpPr>
          <p:nvPr>
            <p:ph type="body" idx="1"/>
          </p:nvPr>
        </p:nvSpPr>
        <p:spPr/>
        <p:txBody>
          <a:bodyPr/>
          <a:lstStyle/>
          <a:p>
            <a:pPr eaLnBrk="1" hangingPunct="1"/>
            <a:r>
              <a:rPr lang="zh-TW" altLang="en-US" sz="2600">
                <a:solidFill>
                  <a:srgbClr val="FF00FF"/>
                </a:solidFill>
              </a:rPr>
              <a:t>授權</a:t>
            </a:r>
            <a:r>
              <a:rPr lang="en-US" altLang="zh-TW" sz="2600"/>
              <a:t>(Delegation)</a:t>
            </a:r>
            <a:r>
              <a:rPr lang="zh-TW" altLang="en-US" sz="2600"/>
              <a:t>：是指如何將職權分配在主管與其幾個部屬之間</a:t>
            </a:r>
          </a:p>
          <a:p>
            <a:pPr eaLnBrk="1" hangingPunct="1"/>
            <a:r>
              <a:rPr lang="zh-TW" altLang="en-US" sz="2600">
                <a:solidFill>
                  <a:srgbClr val="FF00FF"/>
                </a:solidFill>
              </a:rPr>
              <a:t>賦權</a:t>
            </a:r>
            <a:r>
              <a:rPr lang="en-US" altLang="zh-TW" sz="2600"/>
              <a:t>(Empowerment)</a:t>
            </a:r>
            <a:r>
              <a:rPr lang="zh-TW" altLang="en-US" sz="2600"/>
              <a:t>：意指允許並幫助部屬，使其有能力去做他們所被授予去執行的工作</a:t>
            </a:r>
          </a:p>
          <a:p>
            <a:pPr eaLnBrk="1" hangingPunct="1"/>
            <a:r>
              <a:rPr lang="zh-TW" altLang="en-US" sz="2600">
                <a:solidFill>
                  <a:srgbClr val="FF00FF"/>
                </a:solidFill>
              </a:rPr>
              <a:t>集權</a:t>
            </a:r>
            <a:r>
              <a:rPr lang="en-US" altLang="zh-TW" sz="2600"/>
              <a:t>(Centralization)</a:t>
            </a:r>
            <a:r>
              <a:rPr lang="zh-TW" altLang="en-US" sz="2600"/>
              <a:t>：是指組織將大部份的決策權力保留在組織的較高階層</a:t>
            </a:r>
          </a:p>
          <a:p>
            <a:pPr eaLnBrk="1" hangingPunct="1"/>
            <a:r>
              <a:rPr lang="zh-TW" altLang="en-US" sz="2600">
                <a:solidFill>
                  <a:srgbClr val="FF00FF"/>
                </a:solidFill>
              </a:rPr>
              <a:t>分權</a:t>
            </a:r>
            <a:r>
              <a:rPr lang="en-US" altLang="zh-TW" sz="2600"/>
              <a:t>(Decentralization)</a:t>
            </a:r>
            <a:r>
              <a:rPr lang="zh-TW" altLang="en-US" sz="2600"/>
              <a:t>：是指組織將大部分的決策權力有系統地分散在組織的中低階層</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日期版面配置區 3">
            <a:extLst>
              <a:ext uri="{FF2B5EF4-FFF2-40B4-BE49-F238E27FC236}">
                <a16:creationId xmlns:a16="http://schemas.microsoft.com/office/drawing/2014/main" id="{169FA409-EC2B-1305-BC11-70643EE4746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19458" name="Rectangle 2">
            <a:extLst>
              <a:ext uri="{FF2B5EF4-FFF2-40B4-BE49-F238E27FC236}">
                <a16:creationId xmlns:a16="http://schemas.microsoft.com/office/drawing/2014/main" id="{51DB1C08-F3AE-97DA-FC00-C2CEA61BB7ED}"/>
              </a:ext>
            </a:extLst>
          </p:cNvPr>
          <p:cNvSpPr>
            <a:spLocks noGrp="1" noChangeArrowheads="1"/>
          </p:cNvSpPr>
          <p:nvPr>
            <p:ph type="title"/>
          </p:nvPr>
        </p:nvSpPr>
        <p:spPr/>
        <p:txBody>
          <a:bodyPr/>
          <a:lstStyle/>
          <a:p>
            <a:pPr eaLnBrk="1" hangingPunct="1"/>
            <a:r>
              <a:rPr lang="zh-TW" altLang="en-US"/>
              <a:t>專案生命週期</a:t>
            </a:r>
            <a:br>
              <a:rPr lang="zh-TW" altLang="en-US"/>
            </a:br>
            <a:r>
              <a:rPr lang="en-US" altLang="zh-TW"/>
              <a:t>(Project Life Cycle)</a:t>
            </a:r>
          </a:p>
        </p:txBody>
      </p:sp>
      <p:sp>
        <p:nvSpPr>
          <p:cNvPr id="19459" name="Rectangle 3">
            <a:extLst>
              <a:ext uri="{FF2B5EF4-FFF2-40B4-BE49-F238E27FC236}">
                <a16:creationId xmlns:a16="http://schemas.microsoft.com/office/drawing/2014/main" id="{288857B7-FF69-255D-931C-338DD3DD993C}"/>
              </a:ext>
            </a:extLst>
          </p:cNvPr>
          <p:cNvSpPr>
            <a:spLocks noGrp="1" noChangeArrowheads="1"/>
          </p:cNvSpPr>
          <p:nvPr>
            <p:ph type="body" idx="1"/>
          </p:nvPr>
        </p:nvSpPr>
        <p:spPr/>
        <p:txBody>
          <a:bodyPr/>
          <a:lstStyle/>
          <a:p>
            <a:pPr eaLnBrk="1" hangingPunct="1"/>
            <a:r>
              <a:rPr lang="zh-TW" altLang="en-US">
                <a:solidFill>
                  <a:srgbClr val="FF00FF"/>
                </a:solidFill>
              </a:rPr>
              <a:t>專案</a:t>
            </a:r>
            <a:r>
              <a:rPr lang="zh-TW" altLang="en-US"/>
              <a:t>從概念產生到結束工作，有如新產品般有其生命週期，故稱其為「</a:t>
            </a:r>
            <a:r>
              <a:rPr lang="zh-TW" altLang="en-US">
                <a:solidFill>
                  <a:srgbClr val="FF00FF"/>
                </a:solidFill>
              </a:rPr>
              <a:t>專案生命週期</a:t>
            </a:r>
            <a:r>
              <a:rPr lang="zh-TW" altLang="en-US"/>
              <a:t>」</a:t>
            </a:r>
            <a:r>
              <a:rPr lang="en-US" altLang="zh-TW"/>
              <a:t>(Project Life Cycle)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日期版面配置區 3">
            <a:extLst>
              <a:ext uri="{FF2B5EF4-FFF2-40B4-BE49-F238E27FC236}">
                <a16:creationId xmlns:a16="http://schemas.microsoft.com/office/drawing/2014/main" id="{59F8E80F-3CD4-9593-20CC-4206D8D4D24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6322" name="Rectangle 2">
            <a:extLst>
              <a:ext uri="{FF2B5EF4-FFF2-40B4-BE49-F238E27FC236}">
                <a16:creationId xmlns:a16="http://schemas.microsoft.com/office/drawing/2014/main" id="{18EF8A7C-773D-840E-53EF-5057CB6004B9}"/>
              </a:ext>
            </a:extLst>
          </p:cNvPr>
          <p:cNvSpPr>
            <a:spLocks noGrp="1" noChangeArrowheads="1"/>
          </p:cNvSpPr>
          <p:nvPr>
            <p:ph type="title"/>
          </p:nvPr>
        </p:nvSpPr>
        <p:spPr/>
        <p:txBody>
          <a:bodyPr/>
          <a:lstStyle/>
          <a:p>
            <a:pPr eaLnBrk="1" hangingPunct="1"/>
            <a:r>
              <a:rPr lang="zh-TW" altLang="en-US" sz="2400"/>
              <a:t>傳統組織管理與專案管理之比較 </a:t>
            </a:r>
          </a:p>
        </p:txBody>
      </p:sp>
      <p:graphicFrame>
        <p:nvGraphicFramePr>
          <p:cNvPr id="91460" name="Group 324">
            <a:extLst>
              <a:ext uri="{FF2B5EF4-FFF2-40B4-BE49-F238E27FC236}">
                <a16:creationId xmlns:a16="http://schemas.microsoft.com/office/drawing/2014/main" id="{F0DD89A1-54F7-C140-8345-4391B96ECFBD}"/>
              </a:ext>
            </a:extLst>
          </p:cNvPr>
          <p:cNvGraphicFramePr>
            <a:graphicFrameLocks noGrp="1"/>
          </p:cNvGraphicFramePr>
          <p:nvPr>
            <p:ph idx="1"/>
          </p:nvPr>
        </p:nvGraphicFramePr>
        <p:xfrm>
          <a:off x="179388" y="1538288"/>
          <a:ext cx="8785225" cy="4572000"/>
        </p:xfrm>
        <a:graphic>
          <a:graphicData uri="http://schemas.openxmlformats.org/drawingml/2006/table">
            <a:tbl>
              <a:tblPr/>
              <a:tblGrid>
                <a:gridCol w="1655762">
                  <a:extLst>
                    <a:ext uri="{9D8B030D-6E8A-4147-A177-3AD203B41FA5}">
                      <a16:colId xmlns:a16="http://schemas.microsoft.com/office/drawing/2014/main" val="20000"/>
                    </a:ext>
                  </a:extLst>
                </a:gridCol>
                <a:gridCol w="3427413">
                  <a:extLst>
                    <a:ext uri="{9D8B030D-6E8A-4147-A177-3AD203B41FA5}">
                      <a16:colId xmlns:a16="http://schemas.microsoft.com/office/drawing/2014/main" val="20001"/>
                    </a:ext>
                  </a:extLst>
                </a:gridCol>
                <a:gridCol w="3702050">
                  <a:extLst>
                    <a:ext uri="{9D8B030D-6E8A-4147-A177-3AD203B41FA5}">
                      <a16:colId xmlns:a16="http://schemas.microsoft.com/office/drawing/2014/main" val="20002"/>
                    </a:ext>
                  </a:extLst>
                </a:gridCol>
              </a:tblGrid>
              <a:tr h="161925">
                <a:tc>
                  <a:txBody>
                    <a:bodyPr/>
                    <a:lstStyle>
                      <a:lvl1pPr>
                        <a:spcBef>
                          <a:spcPct val="20000"/>
                        </a:spcBef>
                        <a:buClr>
                          <a:schemeClr val="tx1"/>
                        </a:buClr>
                        <a:buSzPct val="70000"/>
                        <a:buFont typeface="Wingdings" charset="2"/>
                        <a:defRPr kumimoji="1" sz="2600">
                          <a:solidFill>
                            <a:schemeClr val="tx2"/>
                          </a:solidFill>
                          <a:latin typeface="Arial" charset="0"/>
                          <a:ea typeface="新細明體" charset="-120"/>
                        </a:defRPr>
                      </a:lvl1pPr>
                      <a:lvl2pPr>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a:spcBef>
                          <a:spcPct val="20000"/>
                        </a:spcBef>
                        <a:buClr>
                          <a:schemeClr val="accent2"/>
                        </a:buClr>
                        <a:defRPr kumimoji="1" sz="2000">
                          <a:solidFill>
                            <a:schemeClr val="tx2"/>
                          </a:solidFill>
                          <a:latin typeface="Arial" charset="0"/>
                          <a:ea typeface="新細明體" charset="-120"/>
                        </a:defRPr>
                      </a:lvl3pPr>
                      <a:lvl4pPr>
                        <a:spcBef>
                          <a:spcPct val="20000"/>
                        </a:spcBef>
                        <a:buClr>
                          <a:schemeClr val="tx1"/>
                        </a:buClr>
                        <a:defRPr kumimoji="1">
                          <a:solidFill>
                            <a:schemeClr val="tx2"/>
                          </a:solidFill>
                          <a:latin typeface="Arial" charset="0"/>
                          <a:ea typeface="新細明體" charset="-120"/>
                        </a:defRPr>
                      </a:lvl4pPr>
                      <a:lvl5pPr>
                        <a:spcBef>
                          <a:spcPct val="20000"/>
                        </a:spcBef>
                        <a:defRPr kumimoji="1">
                          <a:solidFill>
                            <a:schemeClr val="tx2"/>
                          </a:solidFill>
                          <a:latin typeface="Arial" charset="0"/>
                          <a:ea typeface="新細明體" charset="-120"/>
                        </a:defRPr>
                      </a:lvl5pPr>
                      <a:lvl6pPr fontAlgn="base">
                        <a:spcBef>
                          <a:spcPct val="20000"/>
                        </a:spcBef>
                        <a:spcAft>
                          <a:spcPct val="0"/>
                        </a:spcAft>
                        <a:defRPr kumimoji="1">
                          <a:solidFill>
                            <a:schemeClr val="tx2"/>
                          </a:solidFill>
                          <a:latin typeface="Arial" charset="0"/>
                          <a:ea typeface="新細明體" charset="-120"/>
                        </a:defRPr>
                      </a:lvl6pPr>
                      <a:lvl7pPr fontAlgn="base">
                        <a:spcBef>
                          <a:spcPct val="20000"/>
                        </a:spcBef>
                        <a:spcAft>
                          <a:spcPct val="0"/>
                        </a:spcAft>
                        <a:defRPr kumimoji="1">
                          <a:solidFill>
                            <a:schemeClr val="tx2"/>
                          </a:solidFill>
                          <a:latin typeface="Arial" charset="0"/>
                          <a:ea typeface="新細明體" charset="-120"/>
                        </a:defRPr>
                      </a:lvl7pPr>
                      <a:lvl8pPr fontAlgn="base">
                        <a:spcBef>
                          <a:spcPct val="20000"/>
                        </a:spcBef>
                        <a:spcAft>
                          <a:spcPct val="0"/>
                        </a:spcAft>
                        <a:defRPr kumimoji="1">
                          <a:solidFill>
                            <a:schemeClr val="tx2"/>
                          </a:solidFill>
                          <a:latin typeface="Arial" charset="0"/>
                          <a:ea typeface="新細明體" charset="-120"/>
                        </a:defRPr>
                      </a:lvl8pPr>
                      <a:lvl9pPr fontAlgn="base">
                        <a:spcBef>
                          <a:spcPct val="20000"/>
                        </a:spcBef>
                        <a:spcAft>
                          <a:spcPct val="0"/>
                        </a:spcAft>
                        <a:defRPr kumimoji="1">
                          <a:solidFill>
                            <a:schemeClr val="tx2"/>
                          </a:solidFill>
                          <a:latin typeface="Arial" charset="0"/>
                          <a:ea typeface="新細明體" charset="-12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charset="2"/>
                        <a:buNone/>
                        <a:tabLst/>
                      </a:pPr>
                      <a:endParaRPr kumimoji="1" lang="x-none" altLang="x-none" sz="1400" b="0" i="0" u="none" strike="noStrike" cap="none" normalizeH="0" baseline="0">
                        <a:ln>
                          <a:noFill/>
                        </a:ln>
                        <a:solidFill>
                          <a:schemeClr val="tx2"/>
                        </a:solidFill>
                        <a:effectLst/>
                        <a:latin typeface="Arial" charset="0"/>
                        <a:ea typeface="標楷體" charset="-12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742950"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143000" indent="-228600">
                        <a:spcBef>
                          <a:spcPct val="20000"/>
                        </a:spcBef>
                        <a:buClr>
                          <a:schemeClr val="accent2"/>
                        </a:buClr>
                        <a:defRPr kumimoji="1" sz="2000">
                          <a:solidFill>
                            <a:schemeClr val="tx2"/>
                          </a:solidFill>
                          <a:latin typeface="Arial" charset="0"/>
                          <a:ea typeface="新細明體" charset="-120"/>
                        </a:defRPr>
                      </a:lvl3pPr>
                      <a:lvl4pPr marL="1600200"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功能管理</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342900" indent="-342900">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742950"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143000" indent="-228600">
                        <a:spcBef>
                          <a:spcPct val="20000"/>
                        </a:spcBef>
                        <a:buClr>
                          <a:schemeClr val="accent2"/>
                        </a:buClr>
                        <a:defRPr kumimoji="1" sz="2000">
                          <a:solidFill>
                            <a:schemeClr val="tx2"/>
                          </a:solidFill>
                          <a:latin typeface="Arial" charset="0"/>
                          <a:ea typeface="新細明體" charset="-120"/>
                        </a:defRPr>
                      </a:lvl3pPr>
                      <a:lvl4pPr marL="1600200"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專案管理</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212725">
                <a:tc>
                  <a:txBody>
                    <a:bodyPr/>
                    <a:lstStyle>
                      <a:lvl1pPr marL="4763" indent="-4763">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915988"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323975" indent="-228600">
                        <a:spcBef>
                          <a:spcPct val="20000"/>
                        </a:spcBef>
                        <a:buClr>
                          <a:schemeClr val="accent2"/>
                        </a:buClr>
                        <a:defRPr kumimoji="1" sz="2000">
                          <a:solidFill>
                            <a:schemeClr val="tx2"/>
                          </a:solidFill>
                          <a:latin typeface="Arial" charset="0"/>
                          <a:ea typeface="新細明體" charset="-120"/>
                        </a:defRPr>
                      </a:lvl3pPr>
                      <a:lvl4pPr marL="1731963" indent="-228600">
                        <a:spcBef>
                          <a:spcPct val="20000"/>
                        </a:spcBef>
                        <a:buClr>
                          <a:schemeClr val="tx1"/>
                        </a:buClr>
                        <a:defRPr kumimoji="1">
                          <a:solidFill>
                            <a:schemeClr val="tx2"/>
                          </a:solidFill>
                          <a:latin typeface="Arial" charset="0"/>
                          <a:ea typeface="新細明體" charset="-120"/>
                        </a:defRPr>
                      </a:lvl4pPr>
                      <a:lvl5pPr marL="2139950" indent="-228600">
                        <a:spcBef>
                          <a:spcPct val="20000"/>
                        </a:spcBef>
                        <a:defRPr kumimoji="1">
                          <a:solidFill>
                            <a:schemeClr val="tx2"/>
                          </a:solidFill>
                          <a:latin typeface="Arial" charset="0"/>
                          <a:ea typeface="新細明體" charset="-120"/>
                        </a:defRPr>
                      </a:lvl5pPr>
                      <a:lvl6pPr marL="2597150" indent="-228600" fontAlgn="base">
                        <a:spcBef>
                          <a:spcPct val="20000"/>
                        </a:spcBef>
                        <a:spcAft>
                          <a:spcPct val="0"/>
                        </a:spcAft>
                        <a:defRPr kumimoji="1">
                          <a:solidFill>
                            <a:schemeClr val="tx2"/>
                          </a:solidFill>
                          <a:latin typeface="Arial" charset="0"/>
                          <a:ea typeface="新細明體" charset="-120"/>
                        </a:defRPr>
                      </a:lvl6pPr>
                      <a:lvl7pPr marL="3054350" indent="-228600" fontAlgn="base">
                        <a:spcBef>
                          <a:spcPct val="20000"/>
                        </a:spcBef>
                        <a:spcAft>
                          <a:spcPct val="0"/>
                        </a:spcAft>
                        <a:defRPr kumimoji="1">
                          <a:solidFill>
                            <a:schemeClr val="tx2"/>
                          </a:solidFill>
                          <a:latin typeface="Arial" charset="0"/>
                          <a:ea typeface="新細明體" charset="-120"/>
                        </a:defRPr>
                      </a:lvl7pPr>
                      <a:lvl8pPr marL="3511550" indent="-228600" fontAlgn="base">
                        <a:spcBef>
                          <a:spcPct val="20000"/>
                        </a:spcBef>
                        <a:spcAft>
                          <a:spcPct val="0"/>
                        </a:spcAft>
                        <a:defRPr kumimoji="1">
                          <a:solidFill>
                            <a:schemeClr val="tx2"/>
                          </a:solidFill>
                          <a:latin typeface="Arial" charset="0"/>
                          <a:ea typeface="新細明體" charset="-120"/>
                        </a:defRPr>
                      </a:lvl8pPr>
                      <a:lvl9pPr marL="3968750" indent="-228600" fontAlgn="base">
                        <a:spcBef>
                          <a:spcPct val="20000"/>
                        </a:spcBef>
                        <a:spcAft>
                          <a:spcPct val="0"/>
                        </a:spcAft>
                        <a:defRPr kumimoji="1">
                          <a:solidFill>
                            <a:schemeClr val="tx2"/>
                          </a:solidFill>
                          <a:latin typeface="Arial" charset="0"/>
                          <a:ea typeface="新細明體" charset="-120"/>
                        </a:defRPr>
                      </a:lvl9pPr>
                    </a:lstStyle>
                    <a:p>
                      <a:pPr marL="4763" marR="0" lvl="0" indent="-4763"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組織的直線</a:t>
                      </a:r>
                      <a:br>
                        <a:rPr kumimoji="1" lang="zh-TW" altLang="en-US" sz="1400" b="0" i="0" u="none" strike="noStrike" cap="none" normalizeH="0" baseline="0">
                          <a:ln>
                            <a:noFill/>
                          </a:ln>
                          <a:solidFill>
                            <a:schemeClr val="tx1"/>
                          </a:solidFill>
                          <a:effectLst/>
                          <a:latin typeface="標楷體" charset="-120"/>
                          <a:ea typeface="標楷體" charset="-120"/>
                          <a:cs typeface="Times New Roman" charset="0"/>
                        </a:rPr>
                      </a:b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／幕僚劃分</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350" indent="7938">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08038"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16025" indent="-228600">
                        <a:spcBef>
                          <a:spcPct val="20000"/>
                        </a:spcBef>
                        <a:buClr>
                          <a:schemeClr val="accent2"/>
                        </a:buClr>
                        <a:defRPr kumimoji="1" sz="2000">
                          <a:solidFill>
                            <a:schemeClr val="tx2"/>
                          </a:solidFill>
                          <a:latin typeface="Arial" charset="0"/>
                          <a:ea typeface="新細明體" charset="-120"/>
                        </a:defRPr>
                      </a:lvl3pPr>
                      <a:lvl4pPr marL="1624013"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6350" marR="0" lvl="0" indent="7938"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功能單位對目標達成負直接的責任，直線指揮，幕僚諮詢。</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763" indent="-4763">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30263"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38250" indent="-228600">
                        <a:spcBef>
                          <a:spcPct val="20000"/>
                        </a:spcBef>
                        <a:buClr>
                          <a:schemeClr val="accent2"/>
                        </a:buClr>
                        <a:defRPr kumimoji="1" sz="2000">
                          <a:solidFill>
                            <a:schemeClr val="tx2"/>
                          </a:solidFill>
                          <a:latin typeface="Arial" charset="0"/>
                          <a:ea typeface="新細明體" charset="-120"/>
                        </a:defRPr>
                      </a:lvl3pPr>
                      <a:lvl4pPr marL="1646238"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4763" marR="0" lvl="0" indent="-4763"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形式上有層級存在，但直線功能單位僅呈支援地位，職權和職責形成交織關係存在。</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2725">
                <a:tc>
                  <a:txBody>
                    <a:bodyPr/>
                    <a:lstStyle>
                      <a:lvl1pPr marL="342900" indent="-342900">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742950"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143000" indent="-228600">
                        <a:spcBef>
                          <a:spcPct val="20000"/>
                        </a:spcBef>
                        <a:buClr>
                          <a:schemeClr val="accent2"/>
                        </a:buClr>
                        <a:defRPr kumimoji="1" sz="2000">
                          <a:solidFill>
                            <a:schemeClr val="tx2"/>
                          </a:solidFill>
                          <a:latin typeface="Arial" charset="0"/>
                          <a:ea typeface="新細明體" charset="-120"/>
                        </a:defRPr>
                      </a:lvl3pPr>
                      <a:lvl4pPr marL="1600200"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組織層次原則</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763" indent="-4763">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30263"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38250" indent="-228600">
                        <a:spcBef>
                          <a:spcPct val="20000"/>
                        </a:spcBef>
                        <a:buClr>
                          <a:schemeClr val="accent2"/>
                        </a:buClr>
                        <a:defRPr kumimoji="1" sz="2000">
                          <a:solidFill>
                            <a:schemeClr val="tx2"/>
                          </a:solidFill>
                          <a:latin typeface="Arial" charset="0"/>
                          <a:ea typeface="新細明體" charset="-120"/>
                        </a:defRPr>
                      </a:lvl3pPr>
                      <a:lvl4pPr marL="1646238"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4763" marR="0" lvl="0" indent="-4763"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職權關係鏈是由主管到部屬遍及全組織，而重要、中央、關鍵的事務均垂直地由上向下傳達。</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350" indent="-6350">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08038"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16025" indent="-228600">
                        <a:spcBef>
                          <a:spcPct val="20000"/>
                        </a:spcBef>
                        <a:buClr>
                          <a:schemeClr val="accent2"/>
                        </a:buClr>
                        <a:defRPr kumimoji="1" sz="2000">
                          <a:solidFill>
                            <a:schemeClr val="tx2"/>
                          </a:solidFill>
                          <a:latin typeface="Arial" charset="0"/>
                          <a:ea typeface="新細明體" charset="-120"/>
                        </a:defRPr>
                      </a:lvl3pPr>
                      <a:lvl4pPr marL="1624013"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6350" marR="0" lvl="0" indent="-635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雖有垂直關係存在，但主要重點在於橫向及斜向之流向；重要工作事項的執行，乃依任務需求的情況而定。</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lvl1pPr marL="4763" indent="-4763">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35025"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43013" indent="-228600">
                        <a:spcBef>
                          <a:spcPct val="20000"/>
                        </a:spcBef>
                        <a:buClr>
                          <a:schemeClr val="accent2"/>
                        </a:buClr>
                        <a:defRPr kumimoji="1" sz="2000">
                          <a:solidFill>
                            <a:schemeClr val="tx2"/>
                          </a:solidFill>
                          <a:latin typeface="Arial" charset="0"/>
                          <a:ea typeface="新細明體" charset="-120"/>
                        </a:defRPr>
                      </a:lvl3pPr>
                      <a:lvl4pPr marL="1651000" indent="-228600">
                        <a:spcBef>
                          <a:spcPct val="20000"/>
                        </a:spcBef>
                        <a:buClr>
                          <a:schemeClr val="tx1"/>
                        </a:buClr>
                        <a:defRPr kumimoji="1">
                          <a:solidFill>
                            <a:schemeClr val="tx2"/>
                          </a:solidFill>
                          <a:latin typeface="Arial" charset="0"/>
                          <a:ea typeface="新細明體" charset="-120"/>
                        </a:defRPr>
                      </a:lvl4pPr>
                      <a:lvl5pPr marL="2058988" indent="-228600">
                        <a:spcBef>
                          <a:spcPct val="20000"/>
                        </a:spcBef>
                        <a:defRPr kumimoji="1">
                          <a:solidFill>
                            <a:schemeClr val="tx2"/>
                          </a:solidFill>
                          <a:latin typeface="Arial" charset="0"/>
                          <a:ea typeface="新細明體" charset="-120"/>
                        </a:defRPr>
                      </a:lvl5pPr>
                      <a:lvl6pPr marL="2516188" indent="-228600" fontAlgn="base">
                        <a:spcBef>
                          <a:spcPct val="20000"/>
                        </a:spcBef>
                        <a:spcAft>
                          <a:spcPct val="0"/>
                        </a:spcAft>
                        <a:defRPr kumimoji="1">
                          <a:solidFill>
                            <a:schemeClr val="tx2"/>
                          </a:solidFill>
                          <a:latin typeface="Arial" charset="0"/>
                          <a:ea typeface="新細明體" charset="-120"/>
                        </a:defRPr>
                      </a:lvl6pPr>
                      <a:lvl7pPr marL="2973388" indent="-228600" fontAlgn="base">
                        <a:spcBef>
                          <a:spcPct val="20000"/>
                        </a:spcBef>
                        <a:spcAft>
                          <a:spcPct val="0"/>
                        </a:spcAft>
                        <a:defRPr kumimoji="1">
                          <a:solidFill>
                            <a:schemeClr val="tx2"/>
                          </a:solidFill>
                          <a:latin typeface="Arial" charset="0"/>
                          <a:ea typeface="新細明體" charset="-120"/>
                        </a:defRPr>
                      </a:lvl7pPr>
                      <a:lvl8pPr marL="3430588" indent="-228600" fontAlgn="base">
                        <a:spcBef>
                          <a:spcPct val="20000"/>
                        </a:spcBef>
                        <a:spcAft>
                          <a:spcPct val="0"/>
                        </a:spcAft>
                        <a:defRPr kumimoji="1">
                          <a:solidFill>
                            <a:schemeClr val="tx2"/>
                          </a:solidFill>
                          <a:latin typeface="Arial" charset="0"/>
                          <a:ea typeface="新細明體" charset="-120"/>
                        </a:defRPr>
                      </a:lvl8pPr>
                      <a:lvl9pPr marL="3887788" indent="-228600" fontAlgn="base">
                        <a:spcBef>
                          <a:spcPct val="20000"/>
                        </a:spcBef>
                        <a:spcAft>
                          <a:spcPct val="0"/>
                        </a:spcAft>
                        <a:defRPr kumimoji="1">
                          <a:solidFill>
                            <a:schemeClr val="tx2"/>
                          </a:solidFill>
                          <a:latin typeface="Arial" charset="0"/>
                          <a:ea typeface="新細明體" charset="-120"/>
                        </a:defRPr>
                      </a:lvl9pPr>
                    </a:lstStyle>
                    <a:p>
                      <a:pPr marL="4763" marR="0" lvl="0" indent="-4763"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主管與部屬的關係</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763" indent="-4763">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30263"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38250" indent="-228600">
                        <a:spcBef>
                          <a:spcPct val="20000"/>
                        </a:spcBef>
                        <a:buClr>
                          <a:schemeClr val="accent2"/>
                        </a:buClr>
                        <a:defRPr kumimoji="1" sz="2000">
                          <a:solidFill>
                            <a:schemeClr val="tx2"/>
                          </a:solidFill>
                          <a:latin typeface="Arial" charset="0"/>
                          <a:ea typeface="新細明體" charset="-120"/>
                        </a:defRPr>
                      </a:lvl3pPr>
                      <a:lvl4pPr marL="1646238"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4763" marR="0" lvl="0" indent="-4763"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是最重要的關係，如果正常，則有成功的可能，所有重要的活動都是經由主管對部屬的金字塔形關係而進行。</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763" indent="-4763">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30263"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38250" indent="-228600">
                        <a:spcBef>
                          <a:spcPct val="20000"/>
                        </a:spcBef>
                        <a:buClr>
                          <a:schemeClr val="accent2"/>
                        </a:buClr>
                        <a:defRPr kumimoji="1" sz="2000">
                          <a:solidFill>
                            <a:schemeClr val="tx2"/>
                          </a:solidFill>
                          <a:latin typeface="Arial" charset="0"/>
                          <a:ea typeface="新細明體" charset="-120"/>
                        </a:defRPr>
                      </a:lvl3pPr>
                      <a:lvl4pPr marL="1646238"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4763" marR="0" lvl="0" indent="-4763"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大部分重要的活動，都是經由主管與主管之間、管理者之間、同事與同事之間、技術人員之間的關係而進行。</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2725">
                <a:tc>
                  <a:txBody>
                    <a:bodyPr/>
                    <a:lstStyle>
                      <a:lvl1pPr marL="342900" indent="-342900">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742950"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143000" indent="-228600">
                        <a:spcBef>
                          <a:spcPct val="20000"/>
                        </a:spcBef>
                        <a:buClr>
                          <a:schemeClr val="accent2"/>
                        </a:buClr>
                        <a:defRPr kumimoji="1" sz="2000">
                          <a:solidFill>
                            <a:schemeClr val="tx2"/>
                          </a:solidFill>
                          <a:latin typeface="Arial" charset="0"/>
                          <a:ea typeface="新細明體" charset="-120"/>
                        </a:defRPr>
                      </a:lvl3pPr>
                      <a:lvl4pPr marL="1600200"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組織目標</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763" indent="-4763">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57250"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65238" indent="-228600">
                        <a:spcBef>
                          <a:spcPct val="20000"/>
                        </a:spcBef>
                        <a:buClr>
                          <a:schemeClr val="accent2"/>
                        </a:buClr>
                        <a:defRPr kumimoji="1" sz="2000">
                          <a:solidFill>
                            <a:schemeClr val="tx2"/>
                          </a:solidFill>
                          <a:latin typeface="Arial" charset="0"/>
                          <a:ea typeface="新細明體" charset="-120"/>
                        </a:defRPr>
                      </a:lvl3pPr>
                      <a:lvl4pPr marL="1673225" indent="-228600">
                        <a:spcBef>
                          <a:spcPct val="20000"/>
                        </a:spcBef>
                        <a:buClr>
                          <a:schemeClr val="tx1"/>
                        </a:buClr>
                        <a:defRPr kumimoji="1">
                          <a:solidFill>
                            <a:schemeClr val="tx2"/>
                          </a:solidFill>
                          <a:latin typeface="Arial" charset="0"/>
                          <a:ea typeface="新細明體" charset="-120"/>
                        </a:defRPr>
                      </a:lvl4pPr>
                      <a:lvl5pPr marL="2081213" indent="-228600">
                        <a:spcBef>
                          <a:spcPct val="20000"/>
                        </a:spcBef>
                        <a:defRPr kumimoji="1">
                          <a:solidFill>
                            <a:schemeClr val="tx2"/>
                          </a:solidFill>
                          <a:latin typeface="Arial" charset="0"/>
                          <a:ea typeface="新細明體" charset="-120"/>
                        </a:defRPr>
                      </a:lvl5pPr>
                      <a:lvl6pPr marL="2538413" indent="-228600" fontAlgn="base">
                        <a:spcBef>
                          <a:spcPct val="20000"/>
                        </a:spcBef>
                        <a:spcAft>
                          <a:spcPct val="0"/>
                        </a:spcAft>
                        <a:defRPr kumimoji="1">
                          <a:solidFill>
                            <a:schemeClr val="tx2"/>
                          </a:solidFill>
                          <a:latin typeface="Arial" charset="0"/>
                          <a:ea typeface="新細明體" charset="-120"/>
                        </a:defRPr>
                      </a:lvl6pPr>
                      <a:lvl7pPr marL="2995613" indent="-228600" fontAlgn="base">
                        <a:spcBef>
                          <a:spcPct val="20000"/>
                        </a:spcBef>
                        <a:spcAft>
                          <a:spcPct val="0"/>
                        </a:spcAft>
                        <a:defRPr kumimoji="1">
                          <a:solidFill>
                            <a:schemeClr val="tx2"/>
                          </a:solidFill>
                          <a:latin typeface="Arial" charset="0"/>
                          <a:ea typeface="新細明體" charset="-120"/>
                        </a:defRPr>
                      </a:lvl7pPr>
                      <a:lvl8pPr marL="3452813" indent="-228600" fontAlgn="base">
                        <a:spcBef>
                          <a:spcPct val="20000"/>
                        </a:spcBef>
                        <a:spcAft>
                          <a:spcPct val="0"/>
                        </a:spcAft>
                        <a:defRPr kumimoji="1">
                          <a:solidFill>
                            <a:schemeClr val="tx2"/>
                          </a:solidFill>
                          <a:latin typeface="Arial" charset="0"/>
                          <a:ea typeface="新細明體" charset="-120"/>
                        </a:defRPr>
                      </a:lvl8pPr>
                      <a:lvl9pPr marL="3910013" indent="-228600" fontAlgn="base">
                        <a:spcBef>
                          <a:spcPct val="20000"/>
                        </a:spcBef>
                        <a:spcAft>
                          <a:spcPct val="0"/>
                        </a:spcAft>
                        <a:defRPr kumimoji="1">
                          <a:solidFill>
                            <a:schemeClr val="tx2"/>
                          </a:solidFill>
                          <a:latin typeface="Arial" charset="0"/>
                          <a:ea typeface="新細明體" charset="-120"/>
                        </a:defRPr>
                      </a:lvl9pPr>
                    </a:lstStyle>
                    <a:p>
                      <a:pPr marL="4763" marR="0" lvl="0" indent="-4763"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組織目標由母體（次級組織所合成的總組織）配合環境而製定，是一元性的目標。</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30263"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38250" indent="-228600">
                        <a:spcBef>
                          <a:spcPct val="20000"/>
                        </a:spcBef>
                        <a:buClr>
                          <a:schemeClr val="accent2"/>
                        </a:buClr>
                        <a:defRPr kumimoji="1" sz="2000">
                          <a:solidFill>
                            <a:schemeClr val="tx2"/>
                          </a:solidFill>
                          <a:latin typeface="Arial" charset="0"/>
                          <a:ea typeface="新細明體" charset="-120"/>
                        </a:defRPr>
                      </a:lvl3pPr>
                      <a:lvl4pPr marL="1646238"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0" marR="0" lvl="0" indent="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專案目標是許多相互依存的單位的聯合任務。因此，目標為多元性的。</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0813">
                <a:tc>
                  <a:txBody>
                    <a:bodyPr/>
                    <a:lstStyle>
                      <a:lvl1pPr marL="342900" indent="-342900">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742950"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143000" indent="-228600">
                        <a:spcBef>
                          <a:spcPct val="20000"/>
                        </a:spcBef>
                        <a:buClr>
                          <a:schemeClr val="accent2"/>
                        </a:buClr>
                        <a:defRPr kumimoji="1" sz="2000">
                          <a:solidFill>
                            <a:schemeClr val="tx2"/>
                          </a:solidFill>
                          <a:latin typeface="Arial" charset="0"/>
                          <a:ea typeface="新細明體" charset="-120"/>
                        </a:defRPr>
                      </a:lvl3pPr>
                      <a:lvl4pPr marL="1600200"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指揮的統一</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915988"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323975" indent="-228600">
                        <a:spcBef>
                          <a:spcPct val="20000"/>
                        </a:spcBef>
                        <a:buClr>
                          <a:schemeClr val="accent2"/>
                        </a:buClr>
                        <a:defRPr kumimoji="1" sz="2000">
                          <a:solidFill>
                            <a:schemeClr val="tx2"/>
                          </a:solidFill>
                          <a:latin typeface="Arial" charset="0"/>
                          <a:ea typeface="新細明體" charset="-120"/>
                        </a:defRPr>
                      </a:lvl3pPr>
                      <a:lvl4pPr marL="1731963" indent="-228600">
                        <a:spcBef>
                          <a:spcPct val="20000"/>
                        </a:spcBef>
                        <a:buClr>
                          <a:schemeClr val="tx1"/>
                        </a:buClr>
                        <a:defRPr kumimoji="1">
                          <a:solidFill>
                            <a:schemeClr val="tx2"/>
                          </a:solidFill>
                          <a:latin typeface="Arial" charset="0"/>
                          <a:ea typeface="新細明體" charset="-120"/>
                        </a:defRPr>
                      </a:lvl4pPr>
                      <a:lvl5pPr marL="2139950" indent="-228600">
                        <a:spcBef>
                          <a:spcPct val="20000"/>
                        </a:spcBef>
                        <a:defRPr kumimoji="1">
                          <a:solidFill>
                            <a:schemeClr val="tx2"/>
                          </a:solidFill>
                          <a:latin typeface="Arial" charset="0"/>
                          <a:ea typeface="新細明體" charset="-120"/>
                        </a:defRPr>
                      </a:lvl5pPr>
                      <a:lvl6pPr marL="2597150" indent="-228600" fontAlgn="base">
                        <a:spcBef>
                          <a:spcPct val="20000"/>
                        </a:spcBef>
                        <a:spcAft>
                          <a:spcPct val="0"/>
                        </a:spcAft>
                        <a:defRPr kumimoji="1">
                          <a:solidFill>
                            <a:schemeClr val="tx2"/>
                          </a:solidFill>
                          <a:latin typeface="Arial" charset="0"/>
                          <a:ea typeface="新細明體" charset="-120"/>
                        </a:defRPr>
                      </a:lvl6pPr>
                      <a:lvl7pPr marL="3054350" indent="-228600" fontAlgn="base">
                        <a:spcBef>
                          <a:spcPct val="20000"/>
                        </a:spcBef>
                        <a:spcAft>
                          <a:spcPct val="0"/>
                        </a:spcAft>
                        <a:defRPr kumimoji="1">
                          <a:solidFill>
                            <a:schemeClr val="tx2"/>
                          </a:solidFill>
                          <a:latin typeface="Arial" charset="0"/>
                          <a:ea typeface="新細明體" charset="-120"/>
                        </a:defRPr>
                      </a:lvl7pPr>
                      <a:lvl8pPr marL="3511550" indent="-228600" fontAlgn="base">
                        <a:spcBef>
                          <a:spcPct val="20000"/>
                        </a:spcBef>
                        <a:spcAft>
                          <a:spcPct val="0"/>
                        </a:spcAft>
                        <a:defRPr kumimoji="1">
                          <a:solidFill>
                            <a:schemeClr val="tx2"/>
                          </a:solidFill>
                          <a:latin typeface="Arial" charset="0"/>
                          <a:ea typeface="新細明體" charset="-120"/>
                        </a:defRPr>
                      </a:lvl8pPr>
                      <a:lvl9pPr marL="3968750" indent="-228600" fontAlgn="base">
                        <a:spcBef>
                          <a:spcPct val="20000"/>
                        </a:spcBef>
                        <a:spcAft>
                          <a:spcPct val="0"/>
                        </a:spcAft>
                        <a:defRPr kumimoji="1">
                          <a:solidFill>
                            <a:schemeClr val="tx2"/>
                          </a:solidFill>
                          <a:latin typeface="Arial" charset="0"/>
                          <a:ea typeface="新細明體" charset="-120"/>
                        </a:defRPr>
                      </a:lvl9pPr>
                    </a:lstStyle>
                    <a:p>
                      <a:pPr marL="0" marR="0" lvl="0" indent="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管理者是各項活動的首腦、而各項活動均以相同的計畫為主。</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6350" indent="-6350">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08038"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16025" indent="-228600">
                        <a:spcBef>
                          <a:spcPct val="20000"/>
                        </a:spcBef>
                        <a:buClr>
                          <a:schemeClr val="accent2"/>
                        </a:buClr>
                        <a:defRPr kumimoji="1" sz="2000">
                          <a:solidFill>
                            <a:schemeClr val="tx2"/>
                          </a:solidFill>
                          <a:latin typeface="Arial" charset="0"/>
                          <a:ea typeface="新細明體" charset="-120"/>
                        </a:defRPr>
                      </a:lvl3pPr>
                      <a:lvl4pPr marL="1624013"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6350" marR="0" lvl="0" indent="-635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專案管理者需要跨越功能線和組織線，始能達成各單位的共同目標。</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2725">
                <a:tc>
                  <a:txBody>
                    <a:bodyPr/>
                    <a:lstStyle>
                      <a:lvl1pPr marL="342900" indent="-342900">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742950"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143000" indent="-228600">
                        <a:spcBef>
                          <a:spcPct val="20000"/>
                        </a:spcBef>
                        <a:buClr>
                          <a:schemeClr val="accent2"/>
                        </a:buClr>
                        <a:defRPr kumimoji="1" sz="2000">
                          <a:solidFill>
                            <a:schemeClr val="tx2"/>
                          </a:solidFill>
                          <a:latin typeface="Arial" charset="0"/>
                          <a:ea typeface="新細明體" charset="-120"/>
                        </a:defRPr>
                      </a:lvl3pPr>
                      <a:lvl4pPr marL="1600200"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職權與職責</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4763" indent="-4763">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915988"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323975" indent="-228600">
                        <a:spcBef>
                          <a:spcPct val="20000"/>
                        </a:spcBef>
                        <a:buClr>
                          <a:schemeClr val="accent2"/>
                        </a:buClr>
                        <a:defRPr kumimoji="1" sz="2000">
                          <a:solidFill>
                            <a:schemeClr val="tx2"/>
                          </a:solidFill>
                          <a:latin typeface="Arial" charset="0"/>
                          <a:ea typeface="新細明體" charset="-120"/>
                        </a:defRPr>
                      </a:lvl3pPr>
                      <a:lvl4pPr marL="1731963" indent="-228600">
                        <a:spcBef>
                          <a:spcPct val="20000"/>
                        </a:spcBef>
                        <a:buClr>
                          <a:schemeClr val="tx1"/>
                        </a:buClr>
                        <a:defRPr kumimoji="1">
                          <a:solidFill>
                            <a:schemeClr val="tx2"/>
                          </a:solidFill>
                          <a:latin typeface="Arial" charset="0"/>
                          <a:ea typeface="新細明體" charset="-120"/>
                        </a:defRPr>
                      </a:lvl4pPr>
                      <a:lvl5pPr marL="2139950" indent="-228600">
                        <a:spcBef>
                          <a:spcPct val="20000"/>
                        </a:spcBef>
                        <a:defRPr kumimoji="1">
                          <a:solidFill>
                            <a:schemeClr val="tx2"/>
                          </a:solidFill>
                          <a:latin typeface="Arial" charset="0"/>
                          <a:ea typeface="新細明體" charset="-120"/>
                        </a:defRPr>
                      </a:lvl5pPr>
                      <a:lvl6pPr marL="2597150" indent="-228600" fontAlgn="base">
                        <a:spcBef>
                          <a:spcPct val="20000"/>
                        </a:spcBef>
                        <a:spcAft>
                          <a:spcPct val="0"/>
                        </a:spcAft>
                        <a:defRPr kumimoji="1">
                          <a:solidFill>
                            <a:schemeClr val="tx2"/>
                          </a:solidFill>
                          <a:latin typeface="Arial" charset="0"/>
                          <a:ea typeface="新細明體" charset="-120"/>
                        </a:defRPr>
                      </a:lvl6pPr>
                      <a:lvl7pPr marL="3054350" indent="-228600" fontAlgn="base">
                        <a:spcBef>
                          <a:spcPct val="20000"/>
                        </a:spcBef>
                        <a:spcAft>
                          <a:spcPct val="0"/>
                        </a:spcAft>
                        <a:defRPr kumimoji="1">
                          <a:solidFill>
                            <a:schemeClr val="tx2"/>
                          </a:solidFill>
                          <a:latin typeface="Arial" charset="0"/>
                          <a:ea typeface="新細明體" charset="-120"/>
                        </a:defRPr>
                      </a:lvl7pPr>
                      <a:lvl8pPr marL="3511550" indent="-228600" fontAlgn="base">
                        <a:spcBef>
                          <a:spcPct val="20000"/>
                        </a:spcBef>
                        <a:spcAft>
                          <a:spcPct val="0"/>
                        </a:spcAft>
                        <a:defRPr kumimoji="1">
                          <a:solidFill>
                            <a:schemeClr val="tx2"/>
                          </a:solidFill>
                          <a:latin typeface="Arial" charset="0"/>
                          <a:ea typeface="新細明體" charset="-120"/>
                        </a:defRPr>
                      </a:lvl8pPr>
                      <a:lvl9pPr marL="3968750" indent="-228600" fontAlgn="base">
                        <a:spcBef>
                          <a:spcPct val="20000"/>
                        </a:spcBef>
                        <a:spcAft>
                          <a:spcPct val="0"/>
                        </a:spcAft>
                        <a:defRPr kumimoji="1">
                          <a:solidFill>
                            <a:schemeClr val="tx2"/>
                          </a:solidFill>
                          <a:latin typeface="Arial" charset="0"/>
                          <a:ea typeface="新細明體" charset="-120"/>
                        </a:defRPr>
                      </a:lvl9pPr>
                    </a:lstStyle>
                    <a:p>
                      <a:pPr marL="4763" marR="0" lvl="0" indent="-4763"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必須和功能管理相一致，主管與部屬關係的統合必需經過功能職權與幕僚諮詢服務來達成。</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915988"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323975" indent="-228600">
                        <a:spcBef>
                          <a:spcPct val="20000"/>
                        </a:spcBef>
                        <a:buClr>
                          <a:schemeClr val="accent2"/>
                        </a:buClr>
                        <a:defRPr kumimoji="1" sz="2000">
                          <a:solidFill>
                            <a:schemeClr val="tx2"/>
                          </a:solidFill>
                          <a:latin typeface="Arial" charset="0"/>
                          <a:ea typeface="新細明體" charset="-120"/>
                        </a:defRPr>
                      </a:lvl3pPr>
                      <a:lvl4pPr marL="1731963" indent="-228600">
                        <a:spcBef>
                          <a:spcPct val="20000"/>
                        </a:spcBef>
                        <a:buClr>
                          <a:schemeClr val="tx1"/>
                        </a:buClr>
                        <a:defRPr kumimoji="1">
                          <a:solidFill>
                            <a:schemeClr val="tx2"/>
                          </a:solidFill>
                          <a:latin typeface="Arial" charset="0"/>
                          <a:ea typeface="新細明體" charset="-120"/>
                        </a:defRPr>
                      </a:lvl4pPr>
                      <a:lvl5pPr marL="2139950" indent="-228600">
                        <a:spcBef>
                          <a:spcPct val="20000"/>
                        </a:spcBef>
                        <a:defRPr kumimoji="1">
                          <a:solidFill>
                            <a:schemeClr val="tx2"/>
                          </a:solidFill>
                          <a:latin typeface="Arial" charset="0"/>
                          <a:ea typeface="新細明體" charset="-120"/>
                        </a:defRPr>
                      </a:lvl5pPr>
                      <a:lvl6pPr marL="2597150" indent="-228600" fontAlgn="base">
                        <a:spcBef>
                          <a:spcPct val="20000"/>
                        </a:spcBef>
                        <a:spcAft>
                          <a:spcPct val="0"/>
                        </a:spcAft>
                        <a:defRPr kumimoji="1">
                          <a:solidFill>
                            <a:schemeClr val="tx2"/>
                          </a:solidFill>
                          <a:latin typeface="Arial" charset="0"/>
                          <a:ea typeface="新細明體" charset="-120"/>
                        </a:defRPr>
                      </a:lvl6pPr>
                      <a:lvl7pPr marL="3054350" indent="-228600" fontAlgn="base">
                        <a:spcBef>
                          <a:spcPct val="20000"/>
                        </a:spcBef>
                        <a:spcAft>
                          <a:spcPct val="0"/>
                        </a:spcAft>
                        <a:defRPr kumimoji="1">
                          <a:solidFill>
                            <a:schemeClr val="tx2"/>
                          </a:solidFill>
                          <a:latin typeface="Arial" charset="0"/>
                          <a:ea typeface="新細明體" charset="-120"/>
                        </a:defRPr>
                      </a:lvl7pPr>
                      <a:lvl8pPr marL="3511550" indent="-228600" fontAlgn="base">
                        <a:spcBef>
                          <a:spcPct val="20000"/>
                        </a:spcBef>
                        <a:spcAft>
                          <a:spcPct val="0"/>
                        </a:spcAft>
                        <a:defRPr kumimoji="1">
                          <a:solidFill>
                            <a:schemeClr val="tx2"/>
                          </a:solidFill>
                          <a:latin typeface="Arial" charset="0"/>
                          <a:ea typeface="新細明體" charset="-120"/>
                        </a:defRPr>
                      </a:lvl8pPr>
                      <a:lvl9pPr marL="3968750" indent="-228600" fontAlgn="base">
                        <a:spcBef>
                          <a:spcPct val="20000"/>
                        </a:spcBef>
                        <a:spcAft>
                          <a:spcPct val="0"/>
                        </a:spcAft>
                        <a:defRPr kumimoji="1">
                          <a:solidFill>
                            <a:schemeClr val="tx2"/>
                          </a:solidFill>
                          <a:latin typeface="Arial" charset="0"/>
                          <a:ea typeface="新細明體" charset="-120"/>
                        </a:defRPr>
                      </a:lvl9pPr>
                    </a:lstStyle>
                    <a:p>
                      <a:pPr marL="0" marR="0" lvl="0" indent="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專案管理者的職責往往大於職權，成員在有關薪資及績效報告、升遷等問題往往需向另一位功能管理者負責。</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2400">
                <a:tc>
                  <a:txBody>
                    <a:bodyPr/>
                    <a:lstStyle>
                      <a:lvl1pPr marL="342900" indent="-342900">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742950"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143000" indent="-228600">
                        <a:spcBef>
                          <a:spcPct val="20000"/>
                        </a:spcBef>
                        <a:buClr>
                          <a:schemeClr val="accent2"/>
                        </a:buClr>
                        <a:defRPr kumimoji="1" sz="2000">
                          <a:solidFill>
                            <a:schemeClr val="tx2"/>
                          </a:solidFill>
                          <a:latin typeface="Arial" charset="0"/>
                          <a:ea typeface="新細明體" charset="-120"/>
                        </a:defRPr>
                      </a:lvl3pPr>
                      <a:lvl4pPr marL="1600200"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時間幅度</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742950"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143000" indent="-228600">
                        <a:spcBef>
                          <a:spcPct val="20000"/>
                        </a:spcBef>
                        <a:buClr>
                          <a:schemeClr val="accent2"/>
                        </a:buClr>
                        <a:defRPr kumimoji="1" sz="2000">
                          <a:solidFill>
                            <a:schemeClr val="tx2"/>
                          </a:solidFill>
                          <a:latin typeface="Arial" charset="0"/>
                          <a:ea typeface="新細明體" charset="-120"/>
                        </a:defRPr>
                      </a:lvl3pPr>
                      <a:lvl4pPr marL="1600200"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可以經由不斷的業務而長遠存在。</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charset="2"/>
                        <a:defRPr kumimoji="1" sz="2600">
                          <a:solidFill>
                            <a:schemeClr val="tx2"/>
                          </a:solidFill>
                          <a:latin typeface="Arial" charset="0"/>
                          <a:ea typeface="新細明體" charset="-120"/>
                        </a:defRPr>
                      </a:lvl1pPr>
                      <a:lvl2pPr marL="830263" indent="-285750">
                        <a:spcBef>
                          <a:spcPct val="20000"/>
                        </a:spcBef>
                        <a:buClr>
                          <a:schemeClr val="accent1"/>
                        </a:buClr>
                        <a:buSzPct val="75000"/>
                        <a:buFont typeface="Wingdings" charset="2"/>
                        <a:defRPr kumimoji="1" sz="2400">
                          <a:solidFill>
                            <a:schemeClr val="tx2"/>
                          </a:solidFill>
                          <a:latin typeface="Arial" charset="0"/>
                          <a:ea typeface="新細明體" charset="-120"/>
                        </a:defRPr>
                      </a:lvl2pPr>
                      <a:lvl3pPr marL="1238250" indent="-228600">
                        <a:spcBef>
                          <a:spcPct val="20000"/>
                        </a:spcBef>
                        <a:buClr>
                          <a:schemeClr val="accent2"/>
                        </a:buClr>
                        <a:defRPr kumimoji="1" sz="2000">
                          <a:solidFill>
                            <a:schemeClr val="tx2"/>
                          </a:solidFill>
                          <a:latin typeface="Arial" charset="0"/>
                          <a:ea typeface="新細明體" charset="-120"/>
                        </a:defRPr>
                      </a:lvl3pPr>
                      <a:lvl4pPr marL="1646238" indent="-228600">
                        <a:spcBef>
                          <a:spcPct val="20000"/>
                        </a:spcBef>
                        <a:buClr>
                          <a:schemeClr val="tx1"/>
                        </a:buClr>
                        <a:defRPr kumimoji="1">
                          <a:solidFill>
                            <a:schemeClr val="tx2"/>
                          </a:solidFill>
                          <a:latin typeface="Arial" charset="0"/>
                          <a:ea typeface="新細明體" charset="-120"/>
                        </a:defRPr>
                      </a:lvl4pPr>
                      <a:lvl5pPr marL="2057400" indent="-228600">
                        <a:spcBef>
                          <a:spcPct val="20000"/>
                        </a:spcBef>
                        <a:defRPr kumimoji="1">
                          <a:solidFill>
                            <a:schemeClr val="tx2"/>
                          </a:solidFill>
                          <a:latin typeface="Arial" charset="0"/>
                          <a:ea typeface="新細明體" charset="-120"/>
                        </a:defRPr>
                      </a:lvl5pPr>
                      <a:lvl6pPr marL="2514600" indent="-228600" fontAlgn="base">
                        <a:spcBef>
                          <a:spcPct val="20000"/>
                        </a:spcBef>
                        <a:spcAft>
                          <a:spcPct val="0"/>
                        </a:spcAft>
                        <a:defRPr kumimoji="1">
                          <a:solidFill>
                            <a:schemeClr val="tx2"/>
                          </a:solidFill>
                          <a:latin typeface="Arial" charset="0"/>
                          <a:ea typeface="新細明體" charset="-120"/>
                        </a:defRPr>
                      </a:lvl6pPr>
                      <a:lvl7pPr marL="2971800" indent="-228600" fontAlgn="base">
                        <a:spcBef>
                          <a:spcPct val="20000"/>
                        </a:spcBef>
                        <a:spcAft>
                          <a:spcPct val="0"/>
                        </a:spcAft>
                        <a:defRPr kumimoji="1">
                          <a:solidFill>
                            <a:schemeClr val="tx2"/>
                          </a:solidFill>
                          <a:latin typeface="Arial" charset="0"/>
                          <a:ea typeface="新細明體" charset="-120"/>
                        </a:defRPr>
                      </a:lvl7pPr>
                      <a:lvl8pPr marL="3429000" indent="-228600" fontAlgn="base">
                        <a:spcBef>
                          <a:spcPct val="20000"/>
                        </a:spcBef>
                        <a:spcAft>
                          <a:spcPct val="0"/>
                        </a:spcAft>
                        <a:defRPr kumimoji="1">
                          <a:solidFill>
                            <a:schemeClr val="tx2"/>
                          </a:solidFill>
                          <a:latin typeface="Arial" charset="0"/>
                          <a:ea typeface="新細明體" charset="-120"/>
                        </a:defRPr>
                      </a:lvl8pPr>
                      <a:lvl9pPr marL="3886200" indent="-228600" fontAlgn="base">
                        <a:spcBef>
                          <a:spcPct val="20000"/>
                        </a:spcBef>
                        <a:spcAft>
                          <a:spcPct val="0"/>
                        </a:spcAft>
                        <a:defRPr kumimoji="1">
                          <a:solidFill>
                            <a:schemeClr val="tx2"/>
                          </a:solidFill>
                          <a:latin typeface="Arial" charset="0"/>
                          <a:ea typeface="新細明體" charset="-120"/>
                        </a:defRPr>
                      </a:lvl9pPr>
                    </a:lstStyle>
                    <a:p>
                      <a:pPr marL="0" marR="0" lvl="0" indent="0" algn="l" defTabSz="914400" rtl="0" eaLnBrk="0" fontAlgn="t" latinLnBrk="0" hangingPunct="0">
                        <a:lnSpc>
                          <a:spcPct val="100000"/>
                        </a:lnSpc>
                        <a:spcBef>
                          <a:spcPct val="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charset="0"/>
                          <a:ea typeface="標楷體" charset="-120"/>
                          <a:cs typeface="Times New Roman" charset="0"/>
                        </a:rPr>
                        <a:t>專業的時間有限定，組織的時間也就有一定的限度。</a:t>
                      </a:r>
                      <a:endParaRPr kumimoji="1" lang="zh-TW" altLang="en-US" sz="1400" b="0" i="0" u="none" strike="noStrike" cap="none" normalizeH="0" baseline="0">
                        <a:ln>
                          <a:noFill/>
                        </a:ln>
                        <a:solidFill>
                          <a:schemeClr val="tx1"/>
                        </a:solidFill>
                        <a:effectLst/>
                        <a:latin typeface="Arial" charset="0"/>
                        <a:ea typeface="標楷體" charset="-120"/>
                        <a:cs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日期版面配置區 3">
            <a:extLst>
              <a:ext uri="{FF2B5EF4-FFF2-40B4-BE49-F238E27FC236}">
                <a16:creationId xmlns:a16="http://schemas.microsoft.com/office/drawing/2014/main" id="{869764A9-E811-6AB6-E001-9AEFE466148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7346" name="Rectangle 2">
            <a:extLst>
              <a:ext uri="{FF2B5EF4-FFF2-40B4-BE49-F238E27FC236}">
                <a16:creationId xmlns:a16="http://schemas.microsoft.com/office/drawing/2014/main" id="{6221AF4E-61EF-C791-21E9-E66B84BC630F}"/>
              </a:ext>
            </a:extLst>
          </p:cNvPr>
          <p:cNvSpPr>
            <a:spLocks noGrp="1" noChangeArrowheads="1"/>
          </p:cNvSpPr>
          <p:nvPr>
            <p:ph type="title"/>
          </p:nvPr>
        </p:nvSpPr>
        <p:spPr/>
        <p:txBody>
          <a:bodyPr/>
          <a:lstStyle/>
          <a:p>
            <a:pPr eaLnBrk="1" hangingPunct="1"/>
            <a:r>
              <a:rPr lang="zh-TW" altLang="en-US"/>
              <a:t>功能式組織 </a:t>
            </a:r>
          </a:p>
        </p:txBody>
      </p:sp>
      <p:pic>
        <p:nvPicPr>
          <p:cNvPr id="57347" name="Picture 4">
            <a:extLst>
              <a:ext uri="{FF2B5EF4-FFF2-40B4-BE49-F238E27FC236}">
                <a16:creationId xmlns:a16="http://schemas.microsoft.com/office/drawing/2014/main" id="{77C38F53-E9BE-6707-A0FA-8D52B2F200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133600"/>
            <a:ext cx="5973763"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日期版面配置區 3">
            <a:extLst>
              <a:ext uri="{FF2B5EF4-FFF2-40B4-BE49-F238E27FC236}">
                <a16:creationId xmlns:a16="http://schemas.microsoft.com/office/drawing/2014/main" id="{DE8F81BC-7553-D348-748C-F2645D7BDD7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8370" name="Rectangle 2">
            <a:extLst>
              <a:ext uri="{FF2B5EF4-FFF2-40B4-BE49-F238E27FC236}">
                <a16:creationId xmlns:a16="http://schemas.microsoft.com/office/drawing/2014/main" id="{3CC1FA6A-4983-3346-C2DF-314E8CE08C14}"/>
              </a:ext>
            </a:extLst>
          </p:cNvPr>
          <p:cNvSpPr>
            <a:spLocks noGrp="1" noChangeArrowheads="1"/>
          </p:cNvSpPr>
          <p:nvPr>
            <p:ph type="title"/>
          </p:nvPr>
        </p:nvSpPr>
        <p:spPr/>
        <p:txBody>
          <a:bodyPr/>
          <a:lstStyle/>
          <a:p>
            <a:pPr eaLnBrk="1" hangingPunct="1"/>
            <a:r>
              <a:rPr lang="zh-TW" altLang="en-US"/>
              <a:t>專案式組織 </a:t>
            </a:r>
          </a:p>
        </p:txBody>
      </p:sp>
      <p:sp>
        <p:nvSpPr>
          <p:cNvPr id="58371" name="Rectangle 3">
            <a:extLst>
              <a:ext uri="{FF2B5EF4-FFF2-40B4-BE49-F238E27FC236}">
                <a16:creationId xmlns:a16="http://schemas.microsoft.com/office/drawing/2014/main" id="{F333AD3A-0CD6-D0BF-85EB-A46E9DDEF31D}"/>
              </a:ext>
            </a:extLst>
          </p:cNvPr>
          <p:cNvSpPr>
            <a:spLocks noGrp="1" noChangeArrowheads="1"/>
          </p:cNvSpPr>
          <p:nvPr>
            <p:ph type="body" idx="1"/>
          </p:nvPr>
        </p:nvSpPr>
        <p:spPr/>
        <p:txBody>
          <a:bodyPr/>
          <a:lstStyle/>
          <a:p>
            <a:pPr eaLnBrk="1" hangingPunct="1"/>
            <a:r>
              <a:rPr lang="zh-TW" altLang="en-US"/>
              <a:t>在專案式組織中，每項專案都有專職人員在運作，而專案經理對專案團隊也有比較充分的管理職權；反觀，在功能式組織中，專案經理只有專案職權。</a:t>
            </a:r>
          </a:p>
          <a:p>
            <a:pPr eaLnBrk="1" hangingPunct="1"/>
            <a:r>
              <a:rPr lang="zh-TW" altLang="en-US"/>
              <a:t>當專案具有高度複雜性，須委以重要資源，且結果需承擔高度風險時，就需要形成「專案式組織」</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日期版面配置區 3">
            <a:extLst>
              <a:ext uri="{FF2B5EF4-FFF2-40B4-BE49-F238E27FC236}">
                <a16:creationId xmlns:a16="http://schemas.microsoft.com/office/drawing/2014/main" id="{BB96394B-74E3-33E3-1984-5FA396B7A5B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59394" name="Rectangle 2">
            <a:extLst>
              <a:ext uri="{FF2B5EF4-FFF2-40B4-BE49-F238E27FC236}">
                <a16:creationId xmlns:a16="http://schemas.microsoft.com/office/drawing/2014/main" id="{7FBD7B2D-13CD-734B-2E0C-86E42938303A}"/>
              </a:ext>
            </a:extLst>
          </p:cNvPr>
          <p:cNvSpPr>
            <a:spLocks noGrp="1" noChangeArrowheads="1"/>
          </p:cNvSpPr>
          <p:nvPr>
            <p:ph type="title"/>
          </p:nvPr>
        </p:nvSpPr>
        <p:spPr/>
        <p:txBody>
          <a:bodyPr/>
          <a:lstStyle/>
          <a:p>
            <a:pPr eaLnBrk="1" hangingPunct="1"/>
            <a:r>
              <a:rPr lang="zh-TW" altLang="en-US"/>
              <a:t>矩陣式組織</a:t>
            </a:r>
          </a:p>
        </p:txBody>
      </p:sp>
      <p:pic>
        <p:nvPicPr>
          <p:cNvPr id="59395" name="Picture 4">
            <a:extLst>
              <a:ext uri="{FF2B5EF4-FFF2-40B4-BE49-F238E27FC236}">
                <a16:creationId xmlns:a16="http://schemas.microsoft.com/office/drawing/2014/main" id="{1DED78B9-9EA7-40CA-B2F5-91255608C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557338"/>
            <a:ext cx="6480175"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日期版面配置區 3">
            <a:extLst>
              <a:ext uri="{FF2B5EF4-FFF2-40B4-BE49-F238E27FC236}">
                <a16:creationId xmlns:a16="http://schemas.microsoft.com/office/drawing/2014/main" id="{D0CDA9FD-6F17-C27D-7772-3CF121B6E3A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0418" name="Rectangle 2">
            <a:extLst>
              <a:ext uri="{FF2B5EF4-FFF2-40B4-BE49-F238E27FC236}">
                <a16:creationId xmlns:a16="http://schemas.microsoft.com/office/drawing/2014/main" id="{15D6BD21-E779-CD0D-E022-4F0C43797967}"/>
              </a:ext>
            </a:extLst>
          </p:cNvPr>
          <p:cNvSpPr>
            <a:spLocks noGrp="1" noChangeArrowheads="1"/>
          </p:cNvSpPr>
          <p:nvPr>
            <p:ph type="title"/>
          </p:nvPr>
        </p:nvSpPr>
        <p:spPr/>
        <p:txBody>
          <a:bodyPr/>
          <a:lstStyle/>
          <a:p>
            <a:pPr eaLnBrk="1" hangingPunct="1"/>
            <a:r>
              <a:rPr lang="zh-TW" altLang="en-US"/>
              <a:t>三種情形適合使用矩陣式組織 </a:t>
            </a:r>
          </a:p>
        </p:txBody>
      </p:sp>
      <p:sp>
        <p:nvSpPr>
          <p:cNvPr id="60419" name="Rectangle 3">
            <a:extLst>
              <a:ext uri="{FF2B5EF4-FFF2-40B4-BE49-F238E27FC236}">
                <a16:creationId xmlns:a16="http://schemas.microsoft.com/office/drawing/2014/main" id="{78B35B8E-326C-0CE7-FAD7-633302A9E56A}"/>
              </a:ext>
            </a:extLst>
          </p:cNvPr>
          <p:cNvSpPr>
            <a:spLocks noGrp="1" noChangeArrowheads="1"/>
          </p:cNvSpPr>
          <p:nvPr>
            <p:ph type="body" idx="1"/>
          </p:nvPr>
        </p:nvSpPr>
        <p:spPr/>
        <p:txBody>
          <a:bodyPr/>
          <a:lstStyle/>
          <a:p>
            <a:pPr eaLnBrk="1" hangingPunct="1"/>
            <a:r>
              <a:rPr lang="zh-TW" altLang="en-US"/>
              <a:t>外界壓力使組織必須從事兩方面努力 </a:t>
            </a:r>
          </a:p>
          <a:p>
            <a:pPr eaLnBrk="1" hangingPunct="1"/>
            <a:r>
              <a:rPr lang="zh-TW" altLang="en-US"/>
              <a:t>需要高度的處理資訊能力 </a:t>
            </a:r>
          </a:p>
          <a:p>
            <a:pPr eaLnBrk="1" hangingPunct="1"/>
            <a:r>
              <a:rPr lang="zh-TW" altLang="en-US"/>
              <a:t>組織資源有限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日期版面配置區 1">
            <a:extLst>
              <a:ext uri="{FF2B5EF4-FFF2-40B4-BE49-F238E27FC236}">
                <a16:creationId xmlns:a16="http://schemas.microsoft.com/office/drawing/2014/main" id="{B6910C5D-5992-2F3D-19AD-2D3847DAED8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1442" name="Rectangle 4">
            <a:extLst>
              <a:ext uri="{FF2B5EF4-FFF2-40B4-BE49-F238E27FC236}">
                <a16:creationId xmlns:a16="http://schemas.microsoft.com/office/drawing/2014/main" id="{FCB12768-AC12-9626-797E-3011C5FAA9CA}"/>
              </a:ext>
            </a:extLst>
          </p:cNvPr>
          <p:cNvSpPr>
            <a:spLocks noChangeArrowheads="1"/>
          </p:cNvSpPr>
          <p:nvPr/>
        </p:nvSpPr>
        <p:spPr bwMode="auto">
          <a:xfrm>
            <a:off x="2555875" y="692150"/>
            <a:ext cx="4360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3200"/>
              <a:t>三種組織的優缺點比較 </a:t>
            </a:r>
          </a:p>
        </p:txBody>
      </p:sp>
      <p:pic>
        <p:nvPicPr>
          <p:cNvPr id="61443" name="Picture 5">
            <a:extLst>
              <a:ext uri="{FF2B5EF4-FFF2-40B4-BE49-F238E27FC236}">
                <a16:creationId xmlns:a16="http://schemas.microsoft.com/office/drawing/2014/main" id="{EFC339FE-34CE-F94A-0A0D-4EC45AB8D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84313"/>
            <a:ext cx="73152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日期版面配置區 1">
            <a:extLst>
              <a:ext uri="{FF2B5EF4-FFF2-40B4-BE49-F238E27FC236}">
                <a16:creationId xmlns:a16="http://schemas.microsoft.com/office/drawing/2014/main" id="{75E7FB0E-5EEE-4CB1-EBD2-9BDCAE772CBF}"/>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pic>
        <p:nvPicPr>
          <p:cNvPr id="62466" name="Picture 4">
            <a:extLst>
              <a:ext uri="{FF2B5EF4-FFF2-40B4-BE49-F238E27FC236}">
                <a16:creationId xmlns:a16="http://schemas.microsoft.com/office/drawing/2014/main" id="{BCEA7EB0-D717-C937-0FCF-735715819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231900"/>
            <a:ext cx="7345362"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Rectangle 5">
            <a:extLst>
              <a:ext uri="{FF2B5EF4-FFF2-40B4-BE49-F238E27FC236}">
                <a16:creationId xmlns:a16="http://schemas.microsoft.com/office/drawing/2014/main" id="{39A81CE5-F6BF-9E11-219E-BC68B35F00E7}"/>
              </a:ext>
            </a:extLst>
          </p:cNvPr>
          <p:cNvSpPr>
            <a:spLocks noChangeArrowheads="1"/>
          </p:cNvSpPr>
          <p:nvPr/>
        </p:nvSpPr>
        <p:spPr bwMode="auto">
          <a:xfrm>
            <a:off x="3132138" y="658813"/>
            <a:ext cx="4360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zh-TW" altLang="en-US" sz="3200"/>
              <a:t>組織結構對專案之影響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日期版面配置區 3">
            <a:extLst>
              <a:ext uri="{FF2B5EF4-FFF2-40B4-BE49-F238E27FC236}">
                <a16:creationId xmlns:a16="http://schemas.microsoft.com/office/drawing/2014/main" id="{CA97A808-CEB9-343A-EC9A-EE770255CE1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3490" name="Rectangle 2">
            <a:extLst>
              <a:ext uri="{FF2B5EF4-FFF2-40B4-BE49-F238E27FC236}">
                <a16:creationId xmlns:a16="http://schemas.microsoft.com/office/drawing/2014/main" id="{D4FDA770-8680-7D2B-DFB7-BC3F7065A3C5}"/>
              </a:ext>
            </a:extLst>
          </p:cNvPr>
          <p:cNvSpPr>
            <a:spLocks noGrp="1" noChangeArrowheads="1"/>
          </p:cNvSpPr>
          <p:nvPr>
            <p:ph type="title"/>
          </p:nvPr>
        </p:nvSpPr>
        <p:spPr/>
        <p:txBody>
          <a:bodyPr/>
          <a:lstStyle/>
          <a:p>
            <a:pPr eaLnBrk="1" hangingPunct="1"/>
            <a:r>
              <a:rPr lang="zh-TW" altLang="en-US"/>
              <a:t>功能式組織優點</a:t>
            </a:r>
          </a:p>
        </p:txBody>
      </p:sp>
      <p:sp>
        <p:nvSpPr>
          <p:cNvPr id="63491" name="Rectangle 3">
            <a:extLst>
              <a:ext uri="{FF2B5EF4-FFF2-40B4-BE49-F238E27FC236}">
                <a16:creationId xmlns:a16="http://schemas.microsoft.com/office/drawing/2014/main" id="{1B306AC5-0BB2-C330-BC8E-8F9F0A467024}"/>
              </a:ext>
            </a:extLst>
          </p:cNvPr>
          <p:cNvSpPr>
            <a:spLocks noGrp="1" noChangeArrowheads="1"/>
          </p:cNvSpPr>
          <p:nvPr>
            <p:ph type="body" idx="1"/>
          </p:nvPr>
        </p:nvSpPr>
        <p:spPr/>
        <p:txBody>
          <a:bodyPr/>
          <a:lstStyle/>
          <a:p>
            <a:pPr eaLnBrk="1" hangingPunct="1"/>
            <a:r>
              <a:rPr lang="zh-TW" altLang="en-US"/>
              <a:t>可形成專業技術的經濟規模</a:t>
            </a:r>
          </a:p>
          <a:p>
            <a:pPr eaLnBrk="1" hangingPunct="1"/>
            <a:r>
              <a:rPr lang="zh-TW" altLang="en-US"/>
              <a:t>利用分工和專業化之優點，提高功能性資源的使用效率</a:t>
            </a:r>
          </a:p>
          <a:p>
            <a:pPr eaLnBrk="1" hangingPunct="1"/>
            <a:r>
              <a:rPr lang="zh-TW" altLang="en-US"/>
              <a:t>可減輕高級主管的負擔，並培養管理幹部</a:t>
            </a:r>
          </a:p>
          <a:p>
            <a:pPr eaLnBrk="1" hangingPunct="1"/>
            <a:r>
              <a:rPr lang="zh-TW" altLang="en-US"/>
              <a:t>可使功能部門對其負責之業務做全盤性之考慮。</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日期版面配置區 3">
            <a:extLst>
              <a:ext uri="{FF2B5EF4-FFF2-40B4-BE49-F238E27FC236}">
                <a16:creationId xmlns:a16="http://schemas.microsoft.com/office/drawing/2014/main" id="{4FD5547B-13F8-A770-4698-23C14496813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4514" name="Rectangle 2">
            <a:extLst>
              <a:ext uri="{FF2B5EF4-FFF2-40B4-BE49-F238E27FC236}">
                <a16:creationId xmlns:a16="http://schemas.microsoft.com/office/drawing/2014/main" id="{2B8B409B-7C8E-42F0-A30E-8FDBAEB53BE4}"/>
              </a:ext>
            </a:extLst>
          </p:cNvPr>
          <p:cNvSpPr>
            <a:spLocks noGrp="1" noChangeArrowheads="1"/>
          </p:cNvSpPr>
          <p:nvPr>
            <p:ph type="title"/>
          </p:nvPr>
        </p:nvSpPr>
        <p:spPr/>
        <p:txBody>
          <a:bodyPr/>
          <a:lstStyle/>
          <a:p>
            <a:pPr eaLnBrk="1" hangingPunct="1"/>
            <a:r>
              <a:rPr lang="zh-TW" altLang="en-US"/>
              <a:t>功能式組織缺點</a:t>
            </a:r>
          </a:p>
        </p:txBody>
      </p:sp>
      <p:sp>
        <p:nvSpPr>
          <p:cNvPr id="64515" name="Rectangle 3">
            <a:extLst>
              <a:ext uri="{FF2B5EF4-FFF2-40B4-BE49-F238E27FC236}">
                <a16:creationId xmlns:a16="http://schemas.microsoft.com/office/drawing/2014/main" id="{31ACABF7-625C-54F0-38F7-C425D03EC61B}"/>
              </a:ext>
            </a:extLst>
          </p:cNvPr>
          <p:cNvSpPr>
            <a:spLocks noGrp="1" noChangeArrowheads="1"/>
          </p:cNvSpPr>
          <p:nvPr>
            <p:ph type="body" idx="1"/>
          </p:nvPr>
        </p:nvSpPr>
        <p:spPr/>
        <p:txBody>
          <a:bodyPr/>
          <a:lstStyle/>
          <a:p>
            <a:pPr eaLnBrk="1" hangingPunct="1">
              <a:lnSpc>
                <a:spcPct val="90000"/>
              </a:lnSpc>
            </a:pPr>
            <a:r>
              <a:rPr lang="zh-TW" altLang="en-US" sz="2600"/>
              <a:t>不適於管理高度動態、不確定性與複雜性高的專案</a:t>
            </a:r>
          </a:p>
          <a:p>
            <a:pPr eaLnBrk="1" hangingPunct="1">
              <a:lnSpc>
                <a:spcPct val="90000"/>
              </a:lnSpc>
            </a:pPr>
            <a:r>
              <a:rPr lang="zh-TW" altLang="en-US" sz="2600"/>
              <a:t>本位主義嚴重，易造成局部最佳化</a:t>
            </a:r>
          </a:p>
          <a:p>
            <a:pPr eaLnBrk="1" hangingPunct="1">
              <a:lnSpc>
                <a:spcPct val="90000"/>
              </a:lnSpc>
            </a:pPr>
            <a:r>
              <a:rPr lang="zh-TW" altLang="en-US" sz="2600"/>
              <a:t>溝通較為困難，彈性差</a:t>
            </a:r>
          </a:p>
          <a:p>
            <a:pPr eaLnBrk="1" hangingPunct="1">
              <a:lnSpc>
                <a:spcPct val="90000"/>
              </a:lnSpc>
            </a:pPr>
            <a:r>
              <a:rPr lang="zh-TW" altLang="en-US" sz="2600"/>
              <a:t>資訊在功能部門間傳遞，故決策速度較為緩慢</a:t>
            </a:r>
          </a:p>
          <a:p>
            <a:pPr eaLnBrk="1" hangingPunct="1">
              <a:lnSpc>
                <a:spcPct val="90000"/>
              </a:lnSpc>
            </a:pPr>
            <a:r>
              <a:rPr lang="zh-TW" altLang="en-US" sz="2600"/>
              <a:t>高度例行性的事務，易忽略人類行為的動機</a:t>
            </a:r>
          </a:p>
          <a:p>
            <a:pPr eaLnBrk="1" hangingPunct="1">
              <a:lnSpc>
                <a:spcPct val="90000"/>
              </a:lnSpc>
            </a:pPr>
            <a:r>
              <a:rPr lang="zh-TW" altLang="en-US" sz="2600"/>
              <a:t>使專業人力分散，人才難以充分發揮</a:t>
            </a:r>
          </a:p>
          <a:p>
            <a:pPr eaLnBrk="1" hangingPunct="1">
              <a:lnSpc>
                <a:spcPct val="90000"/>
              </a:lnSpc>
            </a:pPr>
            <a:r>
              <a:rPr lang="zh-TW" altLang="en-US" sz="2600"/>
              <a:t>不太可能同時、及時的完成不同任務</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日期版面配置區 3">
            <a:extLst>
              <a:ext uri="{FF2B5EF4-FFF2-40B4-BE49-F238E27FC236}">
                <a16:creationId xmlns:a16="http://schemas.microsoft.com/office/drawing/2014/main" id="{1BD1CAC7-2D7E-B6D0-4FB2-418D205EB0BD}"/>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5538" name="Rectangle 2">
            <a:extLst>
              <a:ext uri="{FF2B5EF4-FFF2-40B4-BE49-F238E27FC236}">
                <a16:creationId xmlns:a16="http://schemas.microsoft.com/office/drawing/2014/main" id="{C889ABE9-34AD-A799-A3B6-F8E1DD995445}"/>
              </a:ext>
            </a:extLst>
          </p:cNvPr>
          <p:cNvSpPr>
            <a:spLocks noGrp="1" noChangeArrowheads="1"/>
          </p:cNvSpPr>
          <p:nvPr>
            <p:ph type="title"/>
          </p:nvPr>
        </p:nvSpPr>
        <p:spPr/>
        <p:txBody>
          <a:bodyPr/>
          <a:lstStyle/>
          <a:p>
            <a:pPr eaLnBrk="1" hangingPunct="1"/>
            <a:r>
              <a:rPr lang="zh-TW" altLang="en-US"/>
              <a:t>功能式矩陣組織優點</a:t>
            </a:r>
          </a:p>
        </p:txBody>
      </p:sp>
      <p:sp>
        <p:nvSpPr>
          <p:cNvPr id="65539" name="Rectangle 3">
            <a:extLst>
              <a:ext uri="{FF2B5EF4-FFF2-40B4-BE49-F238E27FC236}">
                <a16:creationId xmlns:a16="http://schemas.microsoft.com/office/drawing/2014/main" id="{544E7A92-AD25-F9CA-7C59-0B3C036CFAF6}"/>
              </a:ext>
            </a:extLst>
          </p:cNvPr>
          <p:cNvSpPr>
            <a:spLocks noGrp="1" noChangeArrowheads="1"/>
          </p:cNvSpPr>
          <p:nvPr>
            <p:ph type="body" idx="1"/>
          </p:nvPr>
        </p:nvSpPr>
        <p:spPr/>
        <p:txBody>
          <a:bodyPr/>
          <a:lstStyle/>
          <a:p>
            <a:pPr eaLnBrk="1" hangingPunct="1"/>
            <a:r>
              <a:rPr lang="zh-TW" altLang="en-US"/>
              <a:t>保留功能式組織的優點</a:t>
            </a:r>
          </a:p>
          <a:p>
            <a:pPr eaLnBrk="1" hangingPunct="1"/>
            <a:r>
              <a:rPr lang="zh-TW" altLang="en-US"/>
              <a:t>功能部門保有威權，有助於工作的推行</a:t>
            </a:r>
          </a:p>
          <a:p>
            <a:pPr eaLnBrk="1" hangingPunct="1"/>
            <a:r>
              <a:rPr lang="zh-TW" altLang="en-US"/>
              <a:t>適合多重專案的環境</a:t>
            </a:r>
          </a:p>
          <a:p>
            <a:pPr eaLnBrk="1" hangingPunct="1"/>
            <a:r>
              <a:rPr lang="zh-TW" altLang="en-US"/>
              <a:t>保有較佳的技術品性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日期版面配置區 3">
            <a:extLst>
              <a:ext uri="{FF2B5EF4-FFF2-40B4-BE49-F238E27FC236}">
                <a16:creationId xmlns:a16="http://schemas.microsoft.com/office/drawing/2014/main" id="{33F52B65-ECF9-1BDB-9AE9-8C91D058CAD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0482" name="Rectangle 2">
            <a:extLst>
              <a:ext uri="{FF2B5EF4-FFF2-40B4-BE49-F238E27FC236}">
                <a16:creationId xmlns:a16="http://schemas.microsoft.com/office/drawing/2014/main" id="{52B54913-8B7F-D260-DA88-F4DF5ED5DF23}"/>
              </a:ext>
            </a:extLst>
          </p:cNvPr>
          <p:cNvSpPr>
            <a:spLocks noGrp="1" noChangeArrowheads="1"/>
          </p:cNvSpPr>
          <p:nvPr>
            <p:ph type="title"/>
          </p:nvPr>
        </p:nvSpPr>
        <p:spPr/>
        <p:txBody>
          <a:bodyPr/>
          <a:lstStyle/>
          <a:p>
            <a:pPr eaLnBrk="1" hangingPunct="1"/>
            <a:r>
              <a:rPr lang="zh-TW" altLang="en-US"/>
              <a:t>專案生命週期</a:t>
            </a:r>
            <a:br>
              <a:rPr lang="zh-TW" altLang="en-US"/>
            </a:br>
            <a:r>
              <a:rPr lang="en-US" altLang="zh-TW"/>
              <a:t>(Project Life Cycle)</a:t>
            </a:r>
          </a:p>
        </p:txBody>
      </p:sp>
      <p:pic>
        <p:nvPicPr>
          <p:cNvPr id="20483" name="Picture 4">
            <a:extLst>
              <a:ext uri="{FF2B5EF4-FFF2-40B4-BE49-F238E27FC236}">
                <a16:creationId xmlns:a16="http://schemas.microsoft.com/office/drawing/2014/main" id="{7F144531-D484-E089-0988-7E9D90BD3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2349500"/>
            <a:ext cx="75438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5">
            <a:extLst>
              <a:ext uri="{FF2B5EF4-FFF2-40B4-BE49-F238E27FC236}">
                <a16:creationId xmlns:a16="http://schemas.microsoft.com/office/drawing/2014/main" id="{86937F5E-0648-E413-79DD-0126A987FD50}"/>
              </a:ext>
            </a:extLst>
          </p:cNvPr>
          <p:cNvSpPr>
            <a:spLocks noChangeArrowheads="1"/>
          </p:cNvSpPr>
          <p:nvPr/>
        </p:nvSpPr>
        <p:spPr bwMode="auto">
          <a:xfrm>
            <a:off x="3924300" y="1844675"/>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a:t>Lewis (2003)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日期版面配置區 3">
            <a:extLst>
              <a:ext uri="{FF2B5EF4-FFF2-40B4-BE49-F238E27FC236}">
                <a16:creationId xmlns:a16="http://schemas.microsoft.com/office/drawing/2014/main" id="{0003E963-3421-5EE1-318B-1739209EDE66}"/>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6562" name="Rectangle 2">
            <a:extLst>
              <a:ext uri="{FF2B5EF4-FFF2-40B4-BE49-F238E27FC236}">
                <a16:creationId xmlns:a16="http://schemas.microsoft.com/office/drawing/2014/main" id="{00CE87E6-6549-B14C-0219-E0E0B3E963A5}"/>
              </a:ext>
            </a:extLst>
          </p:cNvPr>
          <p:cNvSpPr>
            <a:spLocks noGrp="1" noChangeArrowheads="1"/>
          </p:cNvSpPr>
          <p:nvPr>
            <p:ph type="title"/>
          </p:nvPr>
        </p:nvSpPr>
        <p:spPr/>
        <p:txBody>
          <a:bodyPr/>
          <a:lstStyle/>
          <a:p>
            <a:pPr eaLnBrk="1" hangingPunct="1"/>
            <a:r>
              <a:rPr lang="zh-TW" altLang="en-US"/>
              <a:t>功能式矩陣組織缺點</a:t>
            </a:r>
          </a:p>
        </p:txBody>
      </p:sp>
      <p:sp>
        <p:nvSpPr>
          <p:cNvPr id="66563" name="Rectangle 3">
            <a:extLst>
              <a:ext uri="{FF2B5EF4-FFF2-40B4-BE49-F238E27FC236}">
                <a16:creationId xmlns:a16="http://schemas.microsoft.com/office/drawing/2014/main" id="{0278E775-74FA-399C-0C34-BE00F2164A0C}"/>
              </a:ext>
            </a:extLst>
          </p:cNvPr>
          <p:cNvSpPr>
            <a:spLocks noGrp="1" noChangeArrowheads="1"/>
          </p:cNvSpPr>
          <p:nvPr>
            <p:ph type="body" idx="1"/>
          </p:nvPr>
        </p:nvSpPr>
        <p:spPr/>
        <p:txBody>
          <a:bodyPr/>
          <a:lstStyle/>
          <a:p>
            <a:pPr eaLnBrk="1" hangingPunct="1"/>
            <a:r>
              <a:rPr lang="zh-TW" altLang="en-US"/>
              <a:t>功能部門視專案幕僚為找麻煩的單位，而不願意衷心合作。</a:t>
            </a:r>
          </a:p>
          <a:p>
            <a:pPr eaLnBrk="1" hangingPunct="1"/>
            <a:r>
              <a:rPr lang="zh-TW" altLang="en-US"/>
              <a:t>由於專案領導權較差，所以專案整合較為不易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日期版面配置區 3">
            <a:extLst>
              <a:ext uri="{FF2B5EF4-FFF2-40B4-BE49-F238E27FC236}">
                <a16:creationId xmlns:a16="http://schemas.microsoft.com/office/drawing/2014/main" id="{266E03EC-2423-50A9-EF57-FF069692EEF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7586" name="Rectangle 2">
            <a:extLst>
              <a:ext uri="{FF2B5EF4-FFF2-40B4-BE49-F238E27FC236}">
                <a16:creationId xmlns:a16="http://schemas.microsoft.com/office/drawing/2014/main" id="{50FB908B-CA64-7394-B3B9-985CA4CED43E}"/>
              </a:ext>
            </a:extLst>
          </p:cNvPr>
          <p:cNvSpPr>
            <a:spLocks noGrp="1" noChangeArrowheads="1"/>
          </p:cNvSpPr>
          <p:nvPr>
            <p:ph type="title"/>
          </p:nvPr>
        </p:nvSpPr>
        <p:spPr/>
        <p:txBody>
          <a:bodyPr/>
          <a:lstStyle/>
          <a:p>
            <a:pPr eaLnBrk="1" hangingPunct="1"/>
            <a:r>
              <a:rPr lang="zh-TW" altLang="en-US"/>
              <a:t>平衡式矩陣組織優點</a:t>
            </a:r>
          </a:p>
        </p:txBody>
      </p:sp>
      <p:sp>
        <p:nvSpPr>
          <p:cNvPr id="67587" name="Rectangle 3">
            <a:extLst>
              <a:ext uri="{FF2B5EF4-FFF2-40B4-BE49-F238E27FC236}">
                <a16:creationId xmlns:a16="http://schemas.microsoft.com/office/drawing/2014/main" id="{98EAD2A2-F668-EC3F-2296-C753F829C90B}"/>
              </a:ext>
            </a:extLst>
          </p:cNvPr>
          <p:cNvSpPr>
            <a:spLocks noGrp="1" noChangeArrowheads="1"/>
          </p:cNvSpPr>
          <p:nvPr>
            <p:ph type="body" idx="1"/>
          </p:nvPr>
        </p:nvSpPr>
        <p:spPr/>
        <p:txBody>
          <a:bodyPr/>
          <a:lstStyle/>
          <a:p>
            <a:pPr eaLnBrk="1" hangingPunct="1"/>
            <a:r>
              <a:rPr lang="zh-TW" altLang="en-US"/>
              <a:t>保有專案式以及功能式專案組織的優點</a:t>
            </a:r>
          </a:p>
          <a:p>
            <a:pPr eaLnBrk="1" hangingPunct="1"/>
            <a:r>
              <a:rPr lang="zh-TW" altLang="en-US"/>
              <a:t>兼顧了專業溝通協調的速度。</a:t>
            </a:r>
          </a:p>
          <a:p>
            <a:pPr eaLnBrk="1" hangingPunct="1"/>
            <a:r>
              <a:rPr lang="zh-TW" altLang="en-US"/>
              <a:t>保有專業分工的利益。</a:t>
            </a:r>
          </a:p>
          <a:p>
            <a:pPr eaLnBrk="1" hangingPunct="1"/>
            <a:r>
              <a:rPr lang="zh-TW" altLang="en-US"/>
              <a:t>適合多重專案的環境。</a:t>
            </a:r>
          </a:p>
          <a:p>
            <a:pPr eaLnBrk="1" hangingPunct="1"/>
            <a:r>
              <a:rPr lang="zh-TW" altLang="en-US"/>
              <a:t>有較佳的成本控制結果。</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日期版面配置區 3">
            <a:extLst>
              <a:ext uri="{FF2B5EF4-FFF2-40B4-BE49-F238E27FC236}">
                <a16:creationId xmlns:a16="http://schemas.microsoft.com/office/drawing/2014/main" id="{BA00ADC5-642B-D98A-2DFD-B3971AFBA91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8610" name="Rectangle 2">
            <a:extLst>
              <a:ext uri="{FF2B5EF4-FFF2-40B4-BE49-F238E27FC236}">
                <a16:creationId xmlns:a16="http://schemas.microsoft.com/office/drawing/2014/main" id="{AD936BF8-EC70-F398-13D6-47B68D4E2FCE}"/>
              </a:ext>
            </a:extLst>
          </p:cNvPr>
          <p:cNvSpPr>
            <a:spLocks noGrp="1" noChangeArrowheads="1"/>
          </p:cNvSpPr>
          <p:nvPr>
            <p:ph type="title"/>
          </p:nvPr>
        </p:nvSpPr>
        <p:spPr/>
        <p:txBody>
          <a:bodyPr/>
          <a:lstStyle/>
          <a:p>
            <a:pPr eaLnBrk="1" hangingPunct="1"/>
            <a:r>
              <a:rPr lang="zh-TW" altLang="en-US"/>
              <a:t>平衡式矩陣組織缺點</a:t>
            </a:r>
          </a:p>
        </p:txBody>
      </p:sp>
      <p:sp>
        <p:nvSpPr>
          <p:cNvPr id="68611" name="Rectangle 3">
            <a:extLst>
              <a:ext uri="{FF2B5EF4-FFF2-40B4-BE49-F238E27FC236}">
                <a16:creationId xmlns:a16="http://schemas.microsoft.com/office/drawing/2014/main" id="{95280419-1493-390A-5680-BB62AF129BBD}"/>
              </a:ext>
            </a:extLst>
          </p:cNvPr>
          <p:cNvSpPr>
            <a:spLocks noGrp="1" noChangeArrowheads="1"/>
          </p:cNvSpPr>
          <p:nvPr>
            <p:ph type="body" idx="1"/>
          </p:nvPr>
        </p:nvSpPr>
        <p:spPr/>
        <p:txBody>
          <a:bodyPr/>
          <a:lstStyle/>
          <a:p>
            <a:pPr eaLnBrk="1" hangingPunct="1"/>
            <a:r>
              <a:rPr lang="zh-TW" altLang="en-US"/>
              <a:t>專案經理與功能部門經理的權責劃分不清，易產生衝突</a:t>
            </a:r>
          </a:p>
          <a:p>
            <a:pPr eaLnBrk="1" hangingPunct="1"/>
            <a:r>
              <a:rPr lang="zh-TW" altLang="en-US"/>
              <a:t>參與人員有雙重主管，適應不易</a:t>
            </a:r>
          </a:p>
          <a:p>
            <a:pPr eaLnBrk="1" hangingPunct="1"/>
            <a:r>
              <a:rPr lang="zh-TW" altLang="en-US"/>
              <a:t>功能部門人員不願意被派參與專案</a:t>
            </a:r>
          </a:p>
          <a:p>
            <a:pPr eaLnBrk="1" hangingPunct="1"/>
            <a:r>
              <a:rPr lang="zh-TW" altLang="en-US"/>
              <a:t>排程、人員、績效評估系統均變複雜了</a:t>
            </a:r>
          </a:p>
          <a:p>
            <a:pPr eaLnBrk="1" hangingPunct="1"/>
            <a:r>
              <a:rPr lang="zh-TW" altLang="en-US"/>
              <a:t>產生行政管理的重複成本。</a:t>
            </a:r>
          </a:p>
          <a:p>
            <a:pPr eaLnBrk="1" hangingPunct="1"/>
            <a:endParaRPr lang="zh-TW"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日期版面配置區 3">
            <a:extLst>
              <a:ext uri="{FF2B5EF4-FFF2-40B4-BE49-F238E27FC236}">
                <a16:creationId xmlns:a16="http://schemas.microsoft.com/office/drawing/2014/main" id="{5F9668B4-B620-DB58-6363-8060BEFB875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69634" name="Rectangle 2">
            <a:extLst>
              <a:ext uri="{FF2B5EF4-FFF2-40B4-BE49-F238E27FC236}">
                <a16:creationId xmlns:a16="http://schemas.microsoft.com/office/drawing/2014/main" id="{4BBEBF64-9C21-2854-DD6E-DD0D80FB29D9}"/>
              </a:ext>
            </a:extLst>
          </p:cNvPr>
          <p:cNvSpPr>
            <a:spLocks noGrp="1" noChangeArrowheads="1"/>
          </p:cNvSpPr>
          <p:nvPr>
            <p:ph type="title"/>
          </p:nvPr>
        </p:nvSpPr>
        <p:spPr/>
        <p:txBody>
          <a:bodyPr/>
          <a:lstStyle/>
          <a:p>
            <a:pPr eaLnBrk="1" hangingPunct="1"/>
            <a:r>
              <a:rPr lang="zh-TW" altLang="en-US"/>
              <a:t>專案式矩陣組織 </a:t>
            </a:r>
          </a:p>
        </p:txBody>
      </p:sp>
      <p:sp>
        <p:nvSpPr>
          <p:cNvPr id="69635" name="Rectangle 3">
            <a:extLst>
              <a:ext uri="{FF2B5EF4-FFF2-40B4-BE49-F238E27FC236}">
                <a16:creationId xmlns:a16="http://schemas.microsoft.com/office/drawing/2014/main" id="{6BD0E5C1-8BF9-E2A7-B79B-6008C0F224FA}"/>
              </a:ext>
            </a:extLst>
          </p:cNvPr>
          <p:cNvSpPr>
            <a:spLocks noGrp="1" noChangeArrowheads="1"/>
          </p:cNvSpPr>
          <p:nvPr>
            <p:ph type="body" idx="1"/>
          </p:nvPr>
        </p:nvSpPr>
        <p:spPr/>
        <p:txBody>
          <a:bodyPr/>
          <a:lstStyle/>
          <a:p>
            <a:pPr eaLnBrk="1" hangingPunct="1"/>
            <a:r>
              <a:rPr lang="zh-TW" altLang="en-US"/>
              <a:t>優點：</a:t>
            </a:r>
          </a:p>
          <a:p>
            <a:pPr lvl="1" eaLnBrk="1" hangingPunct="1"/>
            <a:r>
              <a:rPr lang="zh-TW" altLang="en-US"/>
              <a:t>適合多重專案的環境</a:t>
            </a:r>
          </a:p>
          <a:p>
            <a:pPr lvl="1" eaLnBrk="1" hangingPunct="1"/>
            <a:r>
              <a:rPr lang="zh-TW" altLang="en-US"/>
              <a:t>增加專案的整合性</a:t>
            </a:r>
          </a:p>
          <a:p>
            <a:pPr lvl="1" eaLnBrk="1" hangingPunct="1"/>
            <a:r>
              <a:rPr lang="zh-TW" altLang="en-US"/>
              <a:t>可增加反應的時效性</a:t>
            </a:r>
          </a:p>
          <a:p>
            <a:pPr eaLnBrk="1" hangingPunct="1"/>
            <a:r>
              <a:rPr lang="zh-TW" altLang="en-US"/>
              <a:t>缺點：</a:t>
            </a:r>
          </a:p>
          <a:p>
            <a:pPr lvl="1" eaLnBrk="1" hangingPunct="1"/>
            <a:r>
              <a:rPr lang="zh-TW" altLang="en-US"/>
              <a:t>功能領域參與程度較低，可能影響技術品質</a:t>
            </a:r>
          </a:p>
          <a:p>
            <a:pPr lvl="1" eaLnBrk="1" hangingPunct="1"/>
            <a:r>
              <a:rPr lang="zh-TW" altLang="en-US"/>
              <a:t>功能部門參與意願低落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日期版面配置區 3">
            <a:extLst>
              <a:ext uri="{FF2B5EF4-FFF2-40B4-BE49-F238E27FC236}">
                <a16:creationId xmlns:a16="http://schemas.microsoft.com/office/drawing/2014/main" id="{5195E58E-67F3-2FE8-EC7F-6E77814DACB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70658" name="Rectangle 2">
            <a:extLst>
              <a:ext uri="{FF2B5EF4-FFF2-40B4-BE49-F238E27FC236}">
                <a16:creationId xmlns:a16="http://schemas.microsoft.com/office/drawing/2014/main" id="{FBFE6D5F-1791-84F0-5287-B1D9CFF763F5}"/>
              </a:ext>
            </a:extLst>
          </p:cNvPr>
          <p:cNvSpPr>
            <a:spLocks noGrp="1" noChangeArrowheads="1"/>
          </p:cNvSpPr>
          <p:nvPr>
            <p:ph type="title"/>
          </p:nvPr>
        </p:nvSpPr>
        <p:spPr/>
        <p:txBody>
          <a:bodyPr/>
          <a:lstStyle/>
          <a:p>
            <a:pPr eaLnBrk="1" hangingPunct="1"/>
            <a:r>
              <a:rPr lang="zh-TW" altLang="en-US"/>
              <a:t>專案團隊式組織優點</a:t>
            </a:r>
          </a:p>
        </p:txBody>
      </p:sp>
      <p:sp>
        <p:nvSpPr>
          <p:cNvPr id="70659" name="Rectangle 3">
            <a:extLst>
              <a:ext uri="{FF2B5EF4-FFF2-40B4-BE49-F238E27FC236}">
                <a16:creationId xmlns:a16="http://schemas.microsoft.com/office/drawing/2014/main" id="{36C62D45-A22F-DB3A-FD72-5AEFA5119A5A}"/>
              </a:ext>
            </a:extLst>
          </p:cNvPr>
          <p:cNvSpPr>
            <a:spLocks noGrp="1" noChangeArrowheads="1"/>
          </p:cNvSpPr>
          <p:nvPr>
            <p:ph type="body" idx="1"/>
          </p:nvPr>
        </p:nvSpPr>
        <p:spPr/>
        <p:txBody>
          <a:bodyPr/>
          <a:lstStyle/>
          <a:p>
            <a:pPr eaLnBrk="1" hangingPunct="1"/>
            <a:r>
              <a:rPr lang="zh-TW" altLang="en-US"/>
              <a:t>專案負責人完全控制，不會權責不一</a:t>
            </a:r>
          </a:p>
          <a:p>
            <a:pPr eaLnBrk="1" hangingPunct="1"/>
            <a:r>
              <a:rPr lang="zh-TW" altLang="en-US"/>
              <a:t>參與人員較有認同感</a:t>
            </a:r>
          </a:p>
          <a:p>
            <a:pPr eaLnBrk="1" hangingPunct="1"/>
            <a:r>
              <a:rPr lang="zh-TW" altLang="en-US"/>
              <a:t>溝通容易，決策速度較快</a:t>
            </a:r>
          </a:p>
          <a:p>
            <a:pPr eaLnBrk="1" hangingPunct="1"/>
            <a:r>
              <a:rPr lang="zh-TW" altLang="en-US"/>
              <a:t>較能夠配合專案的進度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日期版面配置區 3">
            <a:extLst>
              <a:ext uri="{FF2B5EF4-FFF2-40B4-BE49-F238E27FC236}">
                <a16:creationId xmlns:a16="http://schemas.microsoft.com/office/drawing/2014/main" id="{7B1E53CB-8AE2-42CB-4318-6289FC005B0E}"/>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71682" name="Rectangle 2">
            <a:extLst>
              <a:ext uri="{FF2B5EF4-FFF2-40B4-BE49-F238E27FC236}">
                <a16:creationId xmlns:a16="http://schemas.microsoft.com/office/drawing/2014/main" id="{BC681FA3-A4F4-31B7-39E0-5BBC416AB466}"/>
              </a:ext>
            </a:extLst>
          </p:cNvPr>
          <p:cNvSpPr>
            <a:spLocks noGrp="1" noChangeArrowheads="1"/>
          </p:cNvSpPr>
          <p:nvPr>
            <p:ph type="title"/>
          </p:nvPr>
        </p:nvSpPr>
        <p:spPr/>
        <p:txBody>
          <a:bodyPr/>
          <a:lstStyle/>
          <a:p>
            <a:pPr eaLnBrk="1" hangingPunct="1"/>
            <a:r>
              <a:rPr lang="zh-TW" altLang="en-US"/>
              <a:t>專案團隊式組織缺點</a:t>
            </a:r>
          </a:p>
        </p:txBody>
      </p:sp>
      <p:sp>
        <p:nvSpPr>
          <p:cNvPr id="71683" name="Rectangle 3">
            <a:extLst>
              <a:ext uri="{FF2B5EF4-FFF2-40B4-BE49-F238E27FC236}">
                <a16:creationId xmlns:a16="http://schemas.microsoft.com/office/drawing/2014/main" id="{3AB80BD2-060C-864C-DFD8-A6C031AD265D}"/>
              </a:ext>
            </a:extLst>
          </p:cNvPr>
          <p:cNvSpPr>
            <a:spLocks noGrp="1" noChangeArrowheads="1"/>
          </p:cNvSpPr>
          <p:nvPr>
            <p:ph type="body" idx="1"/>
          </p:nvPr>
        </p:nvSpPr>
        <p:spPr/>
        <p:txBody>
          <a:bodyPr/>
          <a:lstStyle/>
          <a:p>
            <a:pPr eaLnBrk="1" hangingPunct="1"/>
            <a:r>
              <a:rPr lang="zh-TW" altLang="en-US"/>
              <a:t>易造成設備與人員的重複</a:t>
            </a:r>
          </a:p>
          <a:p>
            <a:pPr eaLnBrk="1" hangingPunct="1"/>
            <a:r>
              <a:rPr lang="zh-TW" altLang="en-US"/>
              <a:t>降低資源使用的效率</a:t>
            </a:r>
          </a:p>
          <a:p>
            <a:pPr eaLnBrk="1" hangingPunct="1"/>
            <a:r>
              <a:rPr lang="zh-TW" altLang="en-US"/>
              <a:t>由於參與人員與原部門關係中斷，易缺乏安全感</a:t>
            </a:r>
          </a:p>
          <a:p>
            <a:pPr eaLnBrk="1" hangingPunct="1"/>
            <a:r>
              <a:rPr lang="zh-TW" altLang="en-US"/>
              <a:t>破壞參與人員對原工作的連續性</a:t>
            </a:r>
          </a:p>
          <a:p>
            <a:pPr eaLnBrk="1" hangingPunct="1"/>
            <a:r>
              <a:rPr lang="zh-TW" altLang="en-US"/>
              <a:t>沒有專家負責長期技術發展</a:t>
            </a:r>
          </a:p>
          <a:p>
            <a:pPr eaLnBrk="1" hangingPunct="1"/>
            <a:r>
              <a:rPr lang="zh-TW" altLang="en-US"/>
              <a:t>支援</a:t>
            </a:r>
            <a:r>
              <a:rPr lang="en-US" altLang="zh-TW"/>
              <a:t>(</a:t>
            </a:r>
            <a:r>
              <a:rPr lang="zh-TW" altLang="en-US"/>
              <a:t>功能</a:t>
            </a:r>
            <a:r>
              <a:rPr lang="en-US" altLang="zh-TW"/>
              <a:t>)</a:t>
            </a:r>
            <a:r>
              <a:rPr lang="zh-TW" altLang="en-US"/>
              <a:t>部門可能失去效率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日期版面配置區 2">
            <a:extLst>
              <a:ext uri="{FF2B5EF4-FFF2-40B4-BE49-F238E27FC236}">
                <a16:creationId xmlns:a16="http://schemas.microsoft.com/office/drawing/2014/main" id="{4E346784-7A95-332E-0AC6-9E211071A44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pic>
        <p:nvPicPr>
          <p:cNvPr id="72706" name="Picture 5">
            <a:extLst>
              <a:ext uri="{FF2B5EF4-FFF2-40B4-BE49-F238E27FC236}">
                <a16:creationId xmlns:a16="http://schemas.microsoft.com/office/drawing/2014/main" id="{F37567B5-5C06-C4A0-F272-E7C821F79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557338"/>
            <a:ext cx="860425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Rectangle 6">
            <a:extLst>
              <a:ext uri="{FF2B5EF4-FFF2-40B4-BE49-F238E27FC236}">
                <a16:creationId xmlns:a16="http://schemas.microsoft.com/office/drawing/2014/main" id="{2BF84FC7-612B-6AA5-1A4D-FA07666415B6}"/>
              </a:ext>
            </a:extLst>
          </p:cNvPr>
          <p:cNvSpPr>
            <a:spLocks noGrp="1" noChangeArrowheads="1"/>
          </p:cNvSpPr>
          <p:nvPr>
            <p:ph type="title"/>
          </p:nvPr>
        </p:nvSpPr>
        <p:spPr/>
        <p:txBody>
          <a:bodyPr/>
          <a:lstStyle/>
          <a:p>
            <a:pPr eaLnBrk="1" hangingPunct="1"/>
            <a:r>
              <a:rPr lang="zh-TW" altLang="en-US">
                <a:solidFill>
                  <a:schemeClr val="tx1"/>
                </a:solidFill>
              </a:rPr>
              <a:t>專案組織的五種結構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日期版面配置區 3">
            <a:extLst>
              <a:ext uri="{FF2B5EF4-FFF2-40B4-BE49-F238E27FC236}">
                <a16:creationId xmlns:a16="http://schemas.microsoft.com/office/drawing/2014/main" id="{A67064EC-06C1-E1C9-331B-DFF34E187E4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73730" name="Rectangle 2">
            <a:extLst>
              <a:ext uri="{FF2B5EF4-FFF2-40B4-BE49-F238E27FC236}">
                <a16:creationId xmlns:a16="http://schemas.microsoft.com/office/drawing/2014/main" id="{B012324E-7BB6-59E9-7A9E-4D54D75E6A7B}"/>
              </a:ext>
            </a:extLst>
          </p:cNvPr>
          <p:cNvSpPr>
            <a:spLocks noGrp="1" noChangeArrowheads="1"/>
          </p:cNvSpPr>
          <p:nvPr>
            <p:ph type="title"/>
          </p:nvPr>
        </p:nvSpPr>
        <p:spPr/>
        <p:txBody>
          <a:bodyPr/>
          <a:lstStyle/>
          <a:p>
            <a:pPr eaLnBrk="1" hangingPunct="1"/>
            <a:r>
              <a:rPr lang="zh-TW" altLang="en-US"/>
              <a:t>專案經理</a:t>
            </a:r>
            <a:r>
              <a:rPr lang="en-US" altLang="zh-TW"/>
              <a:t>(project manager) </a:t>
            </a:r>
          </a:p>
        </p:txBody>
      </p:sp>
      <p:sp>
        <p:nvSpPr>
          <p:cNvPr id="73731" name="Rectangle 3">
            <a:extLst>
              <a:ext uri="{FF2B5EF4-FFF2-40B4-BE49-F238E27FC236}">
                <a16:creationId xmlns:a16="http://schemas.microsoft.com/office/drawing/2014/main" id="{B0DB577F-43F1-2090-6E98-59A6A40761E1}"/>
              </a:ext>
            </a:extLst>
          </p:cNvPr>
          <p:cNvSpPr>
            <a:spLocks noGrp="1" noChangeArrowheads="1"/>
          </p:cNvSpPr>
          <p:nvPr>
            <p:ph type="body" idx="1"/>
          </p:nvPr>
        </p:nvSpPr>
        <p:spPr/>
        <p:txBody>
          <a:bodyPr/>
          <a:lstStyle/>
          <a:p>
            <a:pPr eaLnBrk="1" hangingPunct="1"/>
            <a:r>
              <a:rPr lang="zh-TW" altLang="en-US"/>
              <a:t>是為專案規劃與執行之成敗負全責的人 </a:t>
            </a:r>
          </a:p>
          <a:p>
            <a:pPr eaLnBrk="1" hangingPunct="1"/>
            <a:r>
              <a:rPr lang="zh-TW" altLang="en-US">
                <a:solidFill>
                  <a:srgbClr val="FF00FF"/>
                </a:solidFill>
              </a:rPr>
              <a:t>專案核准證明</a:t>
            </a:r>
            <a:r>
              <a:rPr lang="zh-TW" altLang="en-US"/>
              <a:t>確認專案經理，並描述專案經理實行專案時所擁有的職權</a:t>
            </a:r>
          </a:p>
          <a:p>
            <a:pPr eaLnBrk="1" hangingPunct="1"/>
            <a:r>
              <a:rPr lang="zh-TW" altLang="en-US"/>
              <a:t>專案經理的主要職責在於</a:t>
            </a:r>
            <a:r>
              <a:rPr lang="zh-TW" altLang="en-US">
                <a:solidFill>
                  <a:srgbClr val="FF00FF"/>
                </a:solidFill>
              </a:rPr>
              <a:t>規劃專案</a:t>
            </a:r>
            <a:r>
              <a:rPr lang="zh-TW" altLang="en-US"/>
              <a:t>，然後是</a:t>
            </a:r>
            <a:r>
              <a:rPr lang="zh-TW" altLang="en-US">
                <a:solidFill>
                  <a:srgbClr val="FF00FF"/>
                </a:solidFill>
              </a:rPr>
              <a:t>執行與管理專案</a:t>
            </a:r>
            <a:r>
              <a:rPr lang="zh-TW" altLang="en-US"/>
              <a:t>工作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日期版面配置區 3">
            <a:extLst>
              <a:ext uri="{FF2B5EF4-FFF2-40B4-BE49-F238E27FC236}">
                <a16:creationId xmlns:a16="http://schemas.microsoft.com/office/drawing/2014/main" id="{C3474783-0BCD-04F9-54F5-BA81ECD1D341}"/>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74754" name="Rectangle 2">
            <a:extLst>
              <a:ext uri="{FF2B5EF4-FFF2-40B4-BE49-F238E27FC236}">
                <a16:creationId xmlns:a16="http://schemas.microsoft.com/office/drawing/2014/main" id="{77071AA9-40D6-BA16-647C-608F5E8CDBD7}"/>
              </a:ext>
            </a:extLst>
          </p:cNvPr>
          <p:cNvSpPr>
            <a:spLocks noGrp="1" noChangeArrowheads="1"/>
          </p:cNvSpPr>
          <p:nvPr>
            <p:ph type="title"/>
          </p:nvPr>
        </p:nvSpPr>
        <p:spPr/>
        <p:txBody>
          <a:bodyPr/>
          <a:lstStyle/>
          <a:p>
            <a:pPr eaLnBrk="1" hangingPunct="1"/>
            <a:r>
              <a:rPr lang="zh-TW" altLang="en-US"/>
              <a:t>意外的專案經理 </a:t>
            </a:r>
          </a:p>
        </p:txBody>
      </p:sp>
      <p:sp>
        <p:nvSpPr>
          <p:cNvPr id="74755" name="Rectangle 3">
            <a:extLst>
              <a:ext uri="{FF2B5EF4-FFF2-40B4-BE49-F238E27FC236}">
                <a16:creationId xmlns:a16="http://schemas.microsoft.com/office/drawing/2014/main" id="{A5ECF4E5-8DF8-AD42-B016-E3E64125912B}"/>
              </a:ext>
            </a:extLst>
          </p:cNvPr>
          <p:cNvSpPr>
            <a:spLocks noGrp="1" noChangeArrowheads="1"/>
          </p:cNvSpPr>
          <p:nvPr>
            <p:ph type="body" idx="1"/>
          </p:nvPr>
        </p:nvSpPr>
        <p:spPr/>
        <p:txBody>
          <a:bodyPr/>
          <a:lstStyle/>
          <a:p>
            <a:pPr eaLnBrk="1" hangingPunct="1"/>
            <a:r>
              <a:rPr lang="zh-TW" altLang="en-US"/>
              <a:t>所謂「</a:t>
            </a:r>
            <a:r>
              <a:rPr lang="zh-TW" altLang="en-US" b="1">
                <a:solidFill>
                  <a:srgbClr val="0070C0"/>
                </a:solidFill>
              </a:rPr>
              <a:t>意外的專案經理</a:t>
            </a:r>
            <a:r>
              <a:rPr lang="zh-TW" altLang="en-US"/>
              <a:t>」是指這些人係因為組織需求與機緣，而被放置到這個位置上，而不是出於其本身對職場生涯的選擇與規劃。</a:t>
            </a:r>
          </a:p>
          <a:p>
            <a:pPr eaLnBrk="1" hangingPunct="1"/>
            <a:r>
              <a:rPr lang="zh-TW" altLang="en-US"/>
              <a:t>假若您是一位意外的專案經理，當務之急就是停下手邊工作，認真思考自己是否希望成為一位專案經理人，並試著釐清您真正想要做的是什麼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日期版面配置區 3">
            <a:extLst>
              <a:ext uri="{FF2B5EF4-FFF2-40B4-BE49-F238E27FC236}">
                <a16:creationId xmlns:a16="http://schemas.microsoft.com/office/drawing/2014/main" id="{F3F5B27D-1F00-4021-8BC7-BEEC541FEBC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75778" name="Rectangle 2">
            <a:extLst>
              <a:ext uri="{FF2B5EF4-FFF2-40B4-BE49-F238E27FC236}">
                <a16:creationId xmlns:a16="http://schemas.microsoft.com/office/drawing/2014/main" id="{0DAF1882-EE19-88B0-C373-FE0964E13DFA}"/>
              </a:ext>
            </a:extLst>
          </p:cNvPr>
          <p:cNvSpPr>
            <a:spLocks noGrp="1" noChangeArrowheads="1"/>
          </p:cNvSpPr>
          <p:nvPr>
            <p:ph type="title"/>
          </p:nvPr>
        </p:nvSpPr>
        <p:spPr/>
        <p:txBody>
          <a:bodyPr/>
          <a:lstStyle/>
          <a:p>
            <a:pPr eaLnBrk="1" hangingPunct="1"/>
            <a:r>
              <a:rPr lang="zh-TW" altLang="en-US"/>
              <a:t>專案經理檢核表 </a:t>
            </a:r>
          </a:p>
        </p:txBody>
      </p:sp>
      <p:pic>
        <p:nvPicPr>
          <p:cNvPr id="75779" name="Picture 5">
            <a:extLst>
              <a:ext uri="{FF2B5EF4-FFF2-40B4-BE49-F238E27FC236}">
                <a16:creationId xmlns:a16="http://schemas.microsoft.com/office/drawing/2014/main" id="{59DC6199-9F1C-E236-6241-BE8DB2D24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989138"/>
            <a:ext cx="6975475"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日期版面配置區 3">
            <a:extLst>
              <a:ext uri="{FF2B5EF4-FFF2-40B4-BE49-F238E27FC236}">
                <a16:creationId xmlns:a16="http://schemas.microsoft.com/office/drawing/2014/main" id="{B967D13C-4EBF-BE2E-0C23-555ACBDF5EC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1506" name="Rectangle 2">
            <a:extLst>
              <a:ext uri="{FF2B5EF4-FFF2-40B4-BE49-F238E27FC236}">
                <a16:creationId xmlns:a16="http://schemas.microsoft.com/office/drawing/2014/main" id="{9ADE4537-7F6B-A2D5-9A1B-2DAA05EBA507}"/>
              </a:ext>
            </a:extLst>
          </p:cNvPr>
          <p:cNvSpPr>
            <a:spLocks noGrp="1" noChangeArrowheads="1"/>
          </p:cNvSpPr>
          <p:nvPr>
            <p:ph type="title"/>
          </p:nvPr>
        </p:nvSpPr>
        <p:spPr/>
        <p:txBody>
          <a:bodyPr/>
          <a:lstStyle/>
          <a:p>
            <a:pPr eaLnBrk="1" hangingPunct="1"/>
            <a:r>
              <a:rPr lang="zh-TW" altLang="en-US"/>
              <a:t>專案生命週期</a:t>
            </a:r>
            <a:br>
              <a:rPr lang="zh-TW" altLang="en-US"/>
            </a:br>
            <a:r>
              <a:rPr lang="en-US" altLang="zh-TW"/>
              <a:t>(Project Life Cycle)</a:t>
            </a:r>
          </a:p>
        </p:txBody>
      </p:sp>
      <p:sp>
        <p:nvSpPr>
          <p:cNvPr id="21507" name="Rectangle 3">
            <a:extLst>
              <a:ext uri="{FF2B5EF4-FFF2-40B4-BE49-F238E27FC236}">
                <a16:creationId xmlns:a16="http://schemas.microsoft.com/office/drawing/2014/main" id="{D68E63A1-8F59-42EA-C121-B5701C857953}"/>
              </a:ext>
            </a:extLst>
          </p:cNvPr>
          <p:cNvSpPr>
            <a:spLocks noGrp="1" noChangeArrowheads="1"/>
          </p:cNvSpPr>
          <p:nvPr>
            <p:ph type="body" idx="1"/>
          </p:nvPr>
        </p:nvSpPr>
        <p:spPr/>
        <p:txBody>
          <a:bodyPr/>
          <a:lstStyle/>
          <a:p>
            <a:pPr eaLnBrk="1" hangingPunct="1"/>
            <a:r>
              <a:rPr lang="en-US" altLang="zh-TW" sz="2600"/>
              <a:t>Jack Gido &amp; James P. Clements (2001)</a:t>
            </a:r>
            <a:r>
              <a:rPr lang="zh-TW" altLang="en-US" sz="2600"/>
              <a:t>認為，雖然專案生命週期有幾個階段並不確定，但一般來說，可界定為四個彼此相依的專案管理階段</a:t>
            </a:r>
            <a:r>
              <a:rPr lang="en-US" altLang="zh-TW" sz="2600"/>
              <a:t>—</a:t>
            </a:r>
            <a:r>
              <a:rPr lang="zh-TW" altLang="en-US" sz="2600">
                <a:solidFill>
                  <a:srgbClr val="FF00FF"/>
                </a:solidFill>
              </a:rPr>
              <a:t>確認需要</a:t>
            </a:r>
            <a:r>
              <a:rPr lang="zh-TW" altLang="en-US" sz="2600"/>
              <a:t>、</a:t>
            </a:r>
            <a:r>
              <a:rPr lang="zh-TW" altLang="en-US" sz="2600">
                <a:solidFill>
                  <a:srgbClr val="FF00FF"/>
                </a:solidFill>
              </a:rPr>
              <a:t>研擬計畫書</a:t>
            </a:r>
            <a:r>
              <a:rPr lang="zh-TW" altLang="en-US" sz="2600"/>
              <a:t>、</a:t>
            </a:r>
            <a:r>
              <a:rPr lang="zh-TW" altLang="en-US" sz="2600">
                <a:solidFill>
                  <a:srgbClr val="FF00FF"/>
                </a:solidFill>
              </a:rPr>
              <a:t>執行專案</a:t>
            </a:r>
            <a:r>
              <a:rPr lang="zh-TW" altLang="en-US" sz="2600"/>
              <a:t>、</a:t>
            </a:r>
            <a:r>
              <a:rPr lang="zh-TW" altLang="en-US" sz="2600">
                <a:solidFill>
                  <a:srgbClr val="FF00FF"/>
                </a:solidFill>
              </a:rPr>
              <a:t>終止專案</a:t>
            </a:r>
            <a:r>
              <a:rPr lang="zh-TW" altLang="en-US" sz="2600"/>
              <a:t>，這些階段會按照相同的順序出現在每一個專案，也就是專案管理流程群組。不因專案之產業特性或應用領域不同，幾乎所有專案都是按照這一套順序來進行專案管理。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日期版面配置區 3">
            <a:extLst>
              <a:ext uri="{FF2B5EF4-FFF2-40B4-BE49-F238E27FC236}">
                <a16:creationId xmlns:a16="http://schemas.microsoft.com/office/drawing/2014/main" id="{EA81E974-622B-534D-06FE-186CFFC54C6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76802" name="Rectangle 2">
            <a:extLst>
              <a:ext uri="{FF2B5EF4-FFF2-40B4-BE49-F238E27FC236}">
                <a16:creationId xmlns:a16="http://schemas.microsoft.com/office/drawing/2014/main" id="{57FA649E-6E6B-3298-73AF-ED4BD531CC57}"/>
              </a:ext>
            </a:extLst>
          </p:cNvPr>
          <p:cNvSpPr>
            <a:spLocks noGrp="1" noChangeArrowheads="1"/>
          </p:cNvSpPr>
          <p:nvPr>
            <p:ph type="title"/>
          </p:nvPr>
        </p:nvSpPr>
        <p:spPr/>
        <p:txBody>
          <a:bodyPr/>
          <a:lstStyle/>
          <a:p>
            <a:pPr eaLnBrk="1" hangingPunct="1"/>
            <a:r>
              <a:rPr lang="zh-TW" altLang="en-US"/>
              <a:t>專案經理應有的技能 </a:t>
            </a:r>
          </a:p>
        </p:txBody>
      </p:sp>
      <p:sp>
        <p:nvSpPr>
          <p:cNvPr id="76803" name="Rectangle 3">
            <a:extLst>
              <a:ext uri="{FF2B5EF4-FFF2-40B4-BE49-F238E27FC236}">
                <a16:creationId xmlns:a16="http://schemas.microsoft.com/office/drawing/2014/main" id="{F7766C93-2644-2923-DE90-DCF655AC6926}"/>
              </a:ext>
            </a:extLst>
          </p:cNvPr>
          <p:cNvSpPr>
            <a:spLocks noGrp="1" noChangeArrowheads="1"/>
          </p:cNvSpPr>
          <p:nvPr>
            <p:ph type="body" idx="1"/>
          </p:nvPr>
        </p:nvSpPr>
        <p:spPr/>
        <p:txBody>
          <a:bodyPr/>
          <a:lstStyle/>
          <a:p>
            <a:pPr eaLnBrk="1" hangingPunct="1"/>
            <a:r>
              <a:rPr lang="zh-TW" altLang="en-US"/>
              <a:t>溝通技能</a:t>
            </a:r>
          </a:p>
          <a:p>
            <a:pPr eaLnBrk="1" hangingPunct="1"/>
            <a:r>
              <a:rPr lang="zh-TW" altLang="en-US"/>
              <a:t>組織與規劃技能</a:t>
            </a:r>
          </a:p>
          <a:p>
            <a:pPr eaLnBrk="1" hangingPunct="1"/>
            <a:r>
              <a:rPr lang="zh-TW" altLang="en-US"/>
              <a:t>編制預算與管理預算技能</a:t>
            </a:r>
          </a:p>
          <a:p>
            <a:pPr eaLnBrk="1" hangingPunct="1"/>
            <a:r>
              <a:rPr lang="zh-TW" altLang="en-US"/>
              <a:t>衝突管理技能</a:t>
            </a:r>
          </a:p>
          <a:p>
            <a:pPr eaLnBrk="1" hangingPunct="1"/>
            <a:r>
              <a:rPr lang="zh-TW" altLang="en-US"/>
              <a:t>協商與影響技能</a:t>
            </a:r>
          </a:p>
          <a:p>
            <a:pPr eaLnBrk="1" hangingPunct="1"/>
            <a:r>
              <a:rPr lang="zh-TW" altLang="en-US"/>
              <a:t>領導技能</a:t>
            </a:r>
          </a:p>
          <a:p>
            <a:pPr eaLnBrk="1" hangingPunct="1"/>
            <a:r>
              <a:rPr lang="zh-TW" altLang="en-US"/>
              <a:t>專案團隊建立與激勵技能 </a:t>
            </a:r>
          </a:p>
        </p:txBody>
      </p:sp>
      <p:sp>
        <p:nvSpPr>
          <p:cNvPr id="76804" name="Rectangle 1">
            <a:extLst>
              <a:ext uri="{FF2B5EF4-FFF2-40B4-BE49-F238E27FC236}">
                <a16:creationId xmlns:a16="http://schemas.microsoft.com/office/drawing/2014/main" id="{EAAE7B87-D284-C744-5F64-1DF418EFC6F7}"/>
              </a:ext>
            </a:extLst>
          </p:cNvPr>
          <p:cNvSpPr>
            <a:spLocks noChangeArrowheads="1"/>
          </p:cNvSpPr>
          <p:nvPr/>
        </p:nvSpPr>
        <p:spPr bwMode="auto">
          <a:xfrm>
            <a:off x="2057400" y="6072188"/>
            <a:ext cx="539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https://www.youtube.com/watch?v=mTTtteedVfs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日期版面配置區 3">
            <a:extLst>
              <a:ext uri="{FF2B5EF4-FFF2-40B4-BE49-F238E27FC236}">
                <a16:creationId xmlns:a16="http://schemas.microsoft.com/office/drawing/2014/main" id="{CEA20AA0-F595-F488-294E-9C4C71A651D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77826" name="Rectangle 2">
            <a:extLst>
              <a:ext uri="{FF2B5EF4-FFF2-40B4-BE49-F238E27FC236}">
                <a16:creationId xmlns:a16="http://schemas.microsoft.com/office/drawing/2014/main" id="{E7F253EC-4012-614A-583E-1FEF4AAA4DEB}"/>
              </a:ext>
            </a:extLst>
          </p:cNvPr>
          <p:cNvSpPr>
            <a:spLocks noGrp="1" noChangeArrowheads="1"/>
          </p:cNvSpPr>
          <p:nvPr>
            <p:ph type="title"/>
          </p:nvPr>
        </p:nvSpPr>
        <p:spPr/>
        <p:txBody>
          <a:bodyPr/>
          <a:lstStyle/>
          <a:p>
            <a:pPr eaLnBrk="1" hangingPunct="1"/>
            <a:r>
              <a:rPr lang="zh-TW" altLang="en-US"/>
              <a:t>良好的專案管理者應具備下列能力 </a:t>
            </a:r>
          </a:p>
        </p:txBody>
      </p:sp>
      <p:sp>
        <p:nvSpPr>
          <p:cNvPr id="77827" name="Rectangle 3">
            <a:extLst>
              <a:ext uri="{FF2B5EF4-FFF2-40B4-BE49-F238E27FC236}">
                <a16:creationId xmlns:a16="http://schemas.microsoft.com/office/drawing/2014/main" id="{F4A6DCFD-B390-B224-5E79-F6C818D6E7FF}"/>
              </a:ext>
            </a:extLst>
          </p:cNvPr>
          <p:cNvSpPr>
            <a:spLocks noGrp="1" noChangeArrowheads="1"/>
          </p:cNvSpPr>
          <p:nvPr>
            <p:ph type="body" idx="1"/>
          </p:nvPr>
        </p:nvSpPr>
        <p:spPr/>
        <p:txBody>
          <a:bodyPr/>
          <a:lstStyle/>
          <a:p>
            <a:pPr eaLnBrk="1" hangingPunct="1">
              <a:lnSpc>
                <a:spcPct val="90000"/>
              </a:lnSpc>
            </a:pPr>
            <a:r>
              <a:rPr lang="zh-TW" altLang="en-US" sz="2600"/>
              <a:t>規劃</a:t>
            </a:r>
          </a:p>
          <a:p>
            <a:pPr eaLnBrk="1" hangingPunct="1">
              <a:lnSpc>
                <a:spcPct val="90000"/>
              </a:lnSpc>
            </a:pPr>
            <a:r>
              <a:rPr lang="zh-TW" altLang="en-US" sz="2600"/>
              <a:t>溝通</a:t>
            </a:r>
          </a:p>
          <a:p>
            <a:pPr eaLnBrk="1" hangingPunct="1">
              <a:lnSpc>
                <a:spcPct val="90000"/>
              </a:lnSpc>
            </a:pPr>
            <a:r>
              <a:rPr lang="zh-TW" altLang="en-US" sz="2600"/>
              <a:t>組織</a:t>
            </a:r>
          </a:p>
          <a:p>
            <a:pPr eaLnBrk="1" hangingPunct="1">
              <a:lnSpc>
                <a:spcPct val="90000"/>
              </a:lnSpc>
            </a:pPr>
            <a:r>
              <a:rPr lang="zh-TW" altLang="en-US" sz="2600"/>
              <a:t>變通能力</a:t>
            </a:r>
          </a:p>
          <a:p>
            <a:pPr eaLnBrk="1" hangingPunct="1">
              <a:lnSpc>
                <a:spcPct val="90000"/>
              </a:lnSpc>
            </a:pPr>
            <a:r>
              <a:rPr lang="zh-TW" altLang="en-US" sz="2600"/>
              <a:t>分析能力</a:t>
            </a:r>
          </a:p>
          <a:p>
            <a:pPr eaLnBrk="1" hangingPunct="1">
              <a:lnSpc>
                <a:spcPct val="90000"/>
              </a:lnSpc>
            </a:pPr>
            <a:r>
              <a:rPr lang="zh-TW" altLang="en-US" sz="2600"/>
              <a:t>用人</a:t>
            </a:r>
          </a:p>
          <a:p>
            <a:pPr eaLnBrk="1" hangingPunct="1">
              <a:lnSpc>
                <a:spcPct val="90000"/>
              </a:lnSpc>
            </a:pPr>
            <a:r>
              <a:rPr lang="zh-TW" altLang="en-US" sz="2600"/>
              <a:t>驅策能力</a:t>
            </a:r>
          </a:p>
          <a:p>
            <a:pPr eaLnBrk="1" hangingPunct="1">
              <a:lnSpc>
                <a:spcPct val="90000"/>
              </a:lnSpc>
            </a:pPr>
            <a:r>
              <a:rPr lang="zh-TW" altLang="en-US" sz="2600"/>
              <a:t>稽核能力</a:t>
            </a:r>
          </a:p>
          <a:p>
            <a:pPr eaLnBrk="1" hangingPunct="1">
              <a:lnSpc>
                <a:spcPct val="90000"/>
              </a:lnSpc>
            </a:pPr>
            <a:r>
              <a:rPr lang="zh-TW" altLang="en-US" sz="2600"/>
              <a:t>控制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日期版面配置區 3">
            <a:extLst>
              <a:ext uri="{FF2B5EF4-FFF2-40B4-BE49-F238E27FC236}">
                <a16:creationId xmlns:a16="http://schemas.microsoft.com/office/drawing/2014/main" id="{7BB2ADBB-4CED-5493-DA4E-3E3A83B195F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78850" name="Rectangle 2">
            <a:extLst>
              <a:ext uri="{FF2B5EF4-FFF2-40B4-BE49-F238E27FC236}">
                <a16:creationId xmlns:a16="http://schemas.microsoft.com/office/drawing/2014/main" id="{3E6CD1E3-9A64-ED9E-68AA-7B387DC9B082}"/>
              </a:ext>
            </a:extLst>
          </p:cNvPr>
          <p:cNvSpPr>
            <a:spLocks noGrp="1" noChangeArrowheads="1"/>
          </p:cNvSpPr>
          <p:nvPr>
            <p:ph type="title"/>
          </p:nvPr>
        </p:nvSpPr>
        <p:spPr/>
        <p:txBody>
          <a:bodyPr/>
          <a:lstStyle/>
          <a:p>
            <a:pPr eaLnBrk="1" hangingPunct="1"/>
            <a:r>
              <a:rPr lang="zh-TW" altLang="en-US"/>
              <a:t>專案經理的權力來自於 </a:t>
            </a:r>
          </a:p>
        </p:txBody>
      </p:sp>
      <p:sp>
        <p:nvSpPr>
          <p:cNvPr id="78851" name="Rectangle 3">
            <a:extLst>
              <a:ext uri="{FF2B5EF4-FFF2-40B4-BE49-F238E27FC236}">
                <a16:creationId xmlns:a16="http://schemas.microsoft.com/office/drawing/2014/main" id="{ED201E5E-D188-BC83-EFA8-3900BED713C6}"/>
              </a:ext>
            </a:extLst>
          </p:cNvPr>
          <p:cNvSpPr>
            <a:spLocks noGrp="1" noChangeArrowheads="1"/>
          </p:cNvSpPr>
          <p:nvPr>
            <p:ph type="body" idx="1"/>
          </p:nvPr>
        </p:nvSpPr>
        <p:spPr/>
        <p:txBody>
          <a:bodyPr/>
          <a:lstStyle/>
          <a:p>
            <a:pPr eaLnBrk="1" hangingPunct="1"/>
            <a:r>
              <a:rPr lang="zh-TW" altLang="en-US"/>
              <a:t>正式的權力</a:t>
            </a:r>
            <a:r>
              <a:rPr lang="en-US" altLang="zh-TW"/>
              <a:t>(Formal/Legitimate)</a:t>
            </a:r>
          </a:p>
          <a:p>
            <a:pPr eaLnBrk="1" hangingPunct="1"/>
            <a:r>
              <a:rPr lang="zh-TW" altLang="en-US"/>
              <a:t>獎勵權力</a:t>
            </a:r>
            <a:r>
              <a:rPr lang="en-US" altLang="zh-TW"/>
              <a:t>(Reward) </a:t>
            </a:r>
          </a:p>
          <a:p>
            <a:pPr eaLnBrk="1" hangingPunct="1"/>
            <a:r>
              <a:rPr lang="zh-TW" altLang="en-US"/>
              <a:t>懲罰權力</a:t>
            </a:r>
            <a:r>
              <a:rPr lang="en-US" altLang="zh-TW"/>
              <a:t>(Penalty/Coercive) </a:t>
            </a:r>
          </a:p>
          <a:p>
            <a:pPr eaLnBrk="1" hangingPunct="1"/>
            <a:r>
              <a:rPr lang="zh-TW" altLang="en-US"/>
              <a:t>專家權力</a:t>
            </a:r>
            <a:r>
              <a:rPr lang="en-US" altLang="zh-TW"/>
              <a:t>(Expert) </a:t>
            </a:r>
          </a:p>
          <a:p>
            <a:pPr eaLnBrk="1" hangingPunct="1"/>
            <a:r>
              <a:rPr lang="zh-TW" altLang="en-US"/>
              <a:t>權威權力</a:t>
            </a:r>
            <a:r>
              <a:rPr lang="en-US" altLang="zh-TW"/>
              <a:t>(Referent)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日期版面配置區 3">
            <a:extLst>
              <a:ext uri="{FF2B5EF4-FFF2-40B4-BE49-F238E27FC236}">
                <a16:creationId xmlns:a16="http://schemas.microsoft.com/office/drawing/2014/main" id="{BDF2C512-DF68-C7BA-1CCE-503432BC873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79874" name="Rectangle 2">
            <a:extLst>
              <a:ext uri="{FF2B5EF4-FFF2-40B4-BE49-F238E27FC236}">
                <a16:creationId xmlns:a16="http://schemas.microsoft.com/office/drawing/2014/main" id="{52898155-3FF2-6214-8289-DFE9D57E303C}"/>
              </a:ext>
            </a:extLst>
          </p:cNvPr>
          <p:cNvSpPr>
            <a:spLocks noGrp="1" noChangeArrowheads="1"/>
          </p:cNvSpPr>
          <p:nvPr>
            <p:ph type="title"/>
          </p:nvPr>
        </p:nvSpPr>
        <p:spPr/>
        <p:txBody>
          <a:bodyPr/>
          <a:lstStyle/>
          <a:p>
            <a:pPr eaLnBrk="1" hangingPunct="1"/>
            <a:r>
              <a:rPr lang="zh-TW" altLang="en-US"/>
              <a:t>專案經理的角色與權責 </a:t>
            </a:r>
          </a:p>
        </p:txBody>
      </p:sp>
      <p:sp>
        <p:nvSpPr>
          <p:cNvPr id="79875" name="Rectangle 3">
            <a:extLst>
              <a:ext uri="{FF2B5EF4-FFF2-40B4-BE49-F238E27FC236}">
                <a16:creationId xmlns:a16="http://schemas.microsoft.com/office/drawing/2014/main" id="{6C7BB9D3-3EB7-227D-BA53-F8EAAE15BA09}"/>
              </a:ext>
            </a:extLst>
          </p:cNvPr>
          <p:cNvSpPr>
            <a:spLocks noGrp="1" noChangeArrowheads="1"/>
          </p:cNvSpPr>
          <p:nvPr>
            <p:ph type="body" idx="1"/>
          </p:nvPr>
        </p:nvSpPr>
        <p:spPr/>
        <p:txBody>
          <a:bodyPr/>
          <a:lstStyle/>
          <a:p>
            <a:pPr eaLnBrk="1" hangingPunct="1">
              <a:lnSpc>
                <a:spcPct val="90000"/>
              </a:lnSpc>
            </a:pPr>
            <a:r>
              <a:rPr lang="zh-TW" altLang="en-US"/>
              <a:t>專案經理是負責專案達成目標的人。</a:t>
            </a:r>
          </a:p>
          <a:p>
            <a:pPr eaLnBrk="1" hangingPunct="1">
              <a:lnSpc>
                <a:spcPct val="90000"/>
              </a:lnSpc>
            </a:pPr>
            <a:r>
              <a:rPr lang="zh-TW" altLang="en-US"/>
              <a:t>負專案成敗之責。</a:t>
            </a:r>
          </a:p>
          <a:p>
            <a:pPr eaLnBrk="1" hangingPunct="1">
              <a:lnSpc>
                <a:spcPct val="90000"/>
              </a:lnSpc>
            </a:pPr>
            <a:r>
              <a:rPr lang="zh-TW" altLang="en-US"/>
              <a:t>主導與指導專案計劃的方向。</a:t>
            </a:r>
          </a:p>
          <a:p>
            <a:pPr eaLnBrk="1" hangingPunct="1">
              <a:lnSpc>
                <a:spcPct val="90000"/>
              </a:lnSpc>
            </a:pPr>
            <a:r>
              <a:rPr lang="zh-TW" altLang="en-US"/>
              <a:t>在專案的生命週期越早指派出來越好。</a:t>
            </a:r>
          </a:p>
          <a:p>
            <a:pPr eaLnBrk="1" hangingPunct="1">
              <a:lnSpc>
                <a:spcPct val="90000"/>
              </a:lnSpc>
            </a:pPr>
            <a:r>
              <a:rPr lang="zh-TW" altLang="en-US"/>
              <a:t>應被適當地授權，以利完成專案的管理工作。</a:t>
            </a:r>
          </a:p>
          <a:p>
            <a:pPr eaLnBrk="1" hangingPunct="1">
              <a:lnSpc>
                <a:spcPct val="90000"/>
              </a:lnSpc>
            </a:pPr>
            <a:r>
              <a:rPr lang="zh-TW" altLang="en-US"/>
              <a:t>專案經理在專案常在做的事：激勵團隊、訓練成員、為專案成員未來鋪路</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日期版面配置區 3">
            <a:extLst>
              <a:ext uri="{FF2B5EF4-FFF2-40B4-BE49-F238E27FC236}">
                <a16:creationId xmlns:a16="http://schemas.microsoft.com/office/drawing/2014/main" id="{A09A0D45-9889-9541-55A6-8D78CBA0875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80898" name="Rectangle 2">
            <a:extLst>
              <a:ext uri="{FF2B5EF4-FFF2-40B4-BE49-F238E27FC236}">
                <a16:creationId xmlns:a16="http://schemas.microsoft.com/office/drawing/2014/main" id="{8D5441E5-85AD-A36E-FD7C-681FED65FCE5}"/>
              </a:ext>
            </a:extLst>
          </p:cNvPr>
          <p:cNvSpPr>
            <a:spLocks noGrp="1" noChangeArrowheads="1"/>
          </p:cNvSpPr>
          <p:nvPr>
            <p:ph type="title"/>
          </p:nvPr>
        </p:nvSpPr>
        <p:spPr/>
        <p:txBody>
          <a:bodyPr/>
          <a:lstStyle/>
          <a:p>
            <a:pPr eaLnBrk="1" hangingPunct="1"/>
            <a:r>
              <a:rPr lang="zh-TW" altLang="en-US"/>
              <a:t>專案經理的角色與權責</a:t>
            </a:r>
          </a:p>
        </p:txBody>
      </p:sp>
      <p:sp>
        <p:nvSpPr>
          <p:cNvPr id="80899" name="Rectangle 3">
            <a:extLst>
              <a:ext uri="{FF2B5EF4-FFF2-40B4-BE49-F238E27FC236}">
                <a16:creationId xmlns:a16="http://schemas.microsoft.com/office/drawing/2014/main" id="{9327F20D-115F-18FE-5EE6-4A425FA462C8}"/>
              </a:ext>
            </a:extLst>
          </p:cNvPr>
          <p:cNvSpPr>
            <a:spLocks noGrp="1" noChangeArrowheads="1"/>
          </p:cNvSpPr>
          <p:nvPr>
            <p:ph type="body" idx="1"/>
          </p:nvPr>
        </p:nvSpPr>
        <p:spPr/>
        <p:txBody>
          <a:bodyPr/>
          <a:lstStyle/>
          <a:p>
            <a:pPr eaLnBrk="1" hangingPunct="1"/>
            <a:r>
              <a:rPr lang="zh-TW" altLang="en-US"/>
              <a:t>應是主動的</a:t>
            </a:r>
            <a:r>
              <a:rPr lang="en-US" altLang="zh-TW"/>
              <a:t>(Proactive)</a:t>
            </a:r>
            <a:r>
              <a:rPr lang="zh-TW" altLang="en-US"/>
              <a:t>，而不是被動遇到問題再處理</a:t>
            </a:r>
            <a:r>
              <a:rPr lang="en-US" altLang="zh-TW"/>
              <a:t>(Reacting)</a:t>
            </a:r>
          </a:p>
          <a:p>
            <a:pPr eaLnBrk="1" hangingPunct="1"/>
            <a:r>
              <a:rPr lang="zh-TW" altLang="en-US"/>
              <a:t>是專案唯一在做整合的人，以達到專案目標</a:t>
            </a:r>
          </a:p>
          <a:p>
            <a:pPr eaLnBrk="1" hangingPunct="1"/>
            <a:r>
              <a:rPr lang="zh-TW" altLang="en-US"/>
              <a:t>有權利拒絕專案額外的事項</a:t>
            </a:r>
          </a:p>
          <a:p>
            <a:pPr eaLnBrk="1" hangingPunct="1"/>
            <a:r>
              <a:rPr lang="zh-TW" altLang="en-US"/>
              <a:t>時時控制專案進度並提出改善行動</a:t>
            </a:r>
          </a:p>
          <a:p>
            <a:pPr eaLnBrk="1" hangingPunct="1"/>
            <a:r>
              <a:rPr lang="zh-TW" altLang="en-US"/>
              <a:t>建立專案的變更管理系統</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日期版面配置區 3">
            <a:extLst>
              <a:ext uri="{FF2B5EF4-FFF2-40B4-BE49-F238E27FC236}">
                <a16:creationId xmlns:a16="http://schemas.microsoft.com/office/drawing/2014/main" id="{743AD58F-E088-9580-21E9-D2076E254AE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81922" name="Rectangle 2">
            <a:extLst>
              <a:ext uri="{FF2B5EF4-FFF2-40B4-BE49-F238E27FC236}">
                <a16:creationId xmlns:a16="http://schemas.microsoft.com/office/drawing/2014/main" id="{B0054935-D182-7955-62AE-1FD37410D7C2}"/>
              </a:ext>
            </a:extLst>
          </p:cNvPr>
          <p:cNvSpPr>
            <a:spLocks noGrp="1" noChangeArrowheads="1"/>
          </p:cNvSpPr>
          <p:nvPr>
            <p:ph type="title"/>
          </p:nvPr>
        </p:nvSpPr>
        <p:spPr/>
        <p:txBody>
          <a:bodyPr/>
          <a:lstStyle/>
          <a:p>
            <a:pPr eaLnBrk="1" hangingPunct="1"/>
            <a:r>
              <a:rPr lang="zh-TW" altLang="en-US" b="1">
                <a:solidFill>
                  <a:srgbClr val="0070C0"/>
                </a:solidFill>
              </a:rPr>
              <a:t>專案經理與職能經理</a:t>
            </a:r>
            <a:r>
              <a:rPr lang="zh-TW" altLang="en-US"/>
              <a:t>的衝突 </a:t>
            </a:r>
          </a:p>
        </p:txBody>
      </p:sp>
      <p:sp>
        <p:nvSpPr>
          <p:cNvPr id="81923" name="Rectangle 3">
            <a:extLst>
              <a:ext uri="{FF2B5EF4-FFF2-40B4-BE49-F238E27FC236}">
                <a16:creationId xmlns:a16="http://schemas.microsoft.com/office/drawing/2014/main" id="{13215265-3640-5181-B7C3-B525FE35D8F2}"/>
              </a:ext>
            </a:extLst>
          </p:cNvPr>
          <p:cNvSpPr>
            <a:spLocks noGrp="1" noChangeArrowheads="1"/>
          </p:cNvSpPr>
          <p:nvPr>
            <p:ph type="body" idx="1"/>
          </p:nvPr>
        </p:nvSpPr>
        <p:spPr/>
        <p:txBody>
          <a:bodyPr/>
          <a:lstStyle/>
          <a:p>
            <a:pPr eaLnBrk="1" hangingPunct="1"/>
            <a:r>
              <a:rPr lang="zh-TW" altLang="en-US"/>
              <a:t>專案經理：要做什麼？什麼時候執行該任務？為何要執行該任務？完成該任務需要多少資金？整個專案進展情況如何？</a:t>
            </a:r>
          </a:p>
          <a:p>
            <a:pPr eaLnBrk="1" hangingPunct="1"/>
            <a:r>
              <a:rPr lang="zh-TW" altLang="en-US"/>
              <a:t>職能經理：誰來執行該任務？在那裡執行該任務？如何執行該任務？職能部門的投入與專案結合的情況如何？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日期版面配置區 3">
            <a:extLst>
              <a:ext uri="{FF2B5EF4-FFF2-40B4-BE49-F238E27FC236}">
                <a16:creationId xmlns:a16="http://schemas.microsoft.com/office/drawing/2014/main" id="{956584E3-7D42-C312-A025-6D8F475AA9A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82946" name="Rectangle 2">
            <a:extLst>
              <a:ext uri="{FF2B5EF4-FFF2-40B4-BE49-F238E27FC236}">
                <a16:creationId xmlns:a16="http://schemas.microsoft.com/office/drawing/2014/main" id="{872DCA9E-3229-FDE2-A851-B4F9B916E9C2}"/>
              </a:ext>
            </a:extLst>
          </p:cNvPr>
          <p:cNvSpPr>
            <a:spLocks noGrp="1" noChangeArrowheads="1"/>
          </p:cNvSpPr>
          <p:nvPr>
            <p:ph type="title"/>
          </p:nvPr>
        </p:nvSpPr>
        <p:spPr/>
        <p:txBody>
          <a:bodyPr/>
          <a:lstStyle/>
          <a:p>
            <a:pPr eaLnBrk="1" hangingPunct="1"/>
            <a:r>
              <a:rPr lang="zh-TW" altLang="en-US"/>
              <a:t>專案經理必須完成的四項計畫書 </a:t>
            </a:r>
          </a:p>
        </p:txBody>
      </p:sp>
      <p:sp>
        <p:nvSpPr>
          <p:cNvPr id="82947" name="Rectangle 3">
            <a:extLst>
              <a:ext uri="{FF2B5EF4-FFF2-40B4-BE49-F238E27FC236}">
                <a16:creationId xmlns:a16="http://schemas.microsoft.com/office/drawing/2014/main" id="{1316F40A-C294-4569-552A-751FD1E02FE6}"/>
              </a:ext>
            </a:extLst>
          </p:cNvPr>
          <p:cNvSpPr>
            <a:spLocks noGrp="1" noChangeArrowheads="1"/>
          </p:cNvSpPr>
          <p:nvPr>
            <p:ph type="body" idx="1"/>
          </p:nvPr>
        </p:nvSpPr>
        <p:spPr/>
        <p:txBody>
          <a:bodyPr/>
          <a:lstStyle/>
          <a:p>
            <a:pPr eaLnBrk="1" hangingPunct="1"/>
            <a:r>
              <a:rPr lang="zh-TW" altLang="en-US" b="1">
                <a:solidFill>
                  <a:srgbClr val="CC0066"/>
                </a:solidFill>
              </a:rPr>
              <a:t>工作說明書</a:t>
            </a:r>
            <a:r>
              <a:rPr lang="en-US" altLang="zh-TW" b="1">
                <a:solidFill>
                  <a:srgbClr val="CC0066"/>
                </a:solidFill>
              </a:rPr>
              <a:t>(Statement of Work</a:t>
            </a:r>
            <a:r>
              <a:rPr lang="zh-TW" altLang="en-US" b="1">
                <a:solidFill>
                  <a:srgbClr val="CC0066"/>
                </a:solidFill>
              </a:rPr>
              <a:t>，簡稱</a:t>
            </a:r>
            <a:r>
              <a:rPr lang="en-US" altLang="zh-TW" b="1">
                <a:solidFill>
                  <a:srgbClr val="CC0066"/>
                </a:solidFill>
              </a:rPr>
              <a:t>SOW) </a:t>
            </a:r>
          </a:p>
          <a:p>
            <a:pPr eaLnBrk="1" hangingPunct="1"/>
            <a:r>
              <a:rPr lang="zh-TW" altLang="en-US"/>
              <a:t>專案規格書</a:t>
            </a:r>
            <a:r>
              <a:rPr lang="en-US" altLang="zh-TW"/>
              <a:t>(Project Specification Documentation) </a:t>
            </a:r>
          </a:p>
          <a:p>
            <a:pPr eaLnBrk="1" hangingPunct="1"/>
            <a:r>
              <a:rPr lang="zh-TW" altLang="en-US" b="1">
                <a:solidFill>
                  <a:srgbClr val="0070C0"/>
                </a:solidFill>
              </a:rPr>
              <a:t>里程碑進度表</a:t>
            </a:r>
          </a:p>
          <a:p>
            <a:pPr eaLnBrk="1" hangingPunct="1"/>
            <a:r>
              <a:rPr lang="zh-TW" altLang="en-US"/>
              <a:t>工作分解結構</a:t>
            </a:r>
            <a:r>
              <a:rPr lang="en-US" altLang="zh-TW"/>
              <a:t>(WBS) </a:t>
            </a:r>
          </a:p>
        </p:txBody>
      </p:sp>
      <p:sp>
        <p:nvSpPr>
          <p:cNvPr id="82948" name="Rectangle 1">
            <a:extLst>
              <a:ext uri="{FF2B5EF4-FFF2-40B4-BE49-F238E27FC236}">
                <a16:creationId xmlns:a16="http://schemas.microsoft.com/office/drawing/2014/main" id="{81F07674-62BF-DC81-A23E-CBB5CEEED63C}"/>
              </a:ext>
            </a:extLst>
          </p:cNvPr>
          <p:cNvSpPr>
            <a:spLocks noChangeArrowheads="1"/>
          </p:cNvSpPr>
          <p:nvPr/>
        </p:nvSpPr>
        <p:spPr bwMode="auto">
          <a:xfrm>
            <a:off x="1692275" y="5561013"/>
            <a:ext cx="6408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https://www.youtube.com/watch?v=mTTtteedVfs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a:extLst>
              <a:ext uri="{FF2B5EF4-FFF2-40B4-BE49-F238E27FC236}">
                <a16:creationId xmlns:a16="http://schemas.microsoft.com/office/drawing/2014/main" id="{DEF0D8BD-81A2-0333-AB9C-A25E03A0092B}"/>
              </a:ext>
            </a:extLst>
          </p:cNvPr>
          <p:cNvSpPr>
            <a:spLocks noGrp="1" noChangeArrowheads="1"/>
          </p:cNvSpPr>
          <p:nvPr>
            <p:ph type="title"/>
          </p:nvPr>
        </p:nvSpPr>
        <p:spPr/>
        <p:txBody>
          <a:bodyPr/>
          <a:lstStyle/>
          <a:p>
            <a:endParaRPr lang="en-US" altLang="zh-TW"/>
          </a:p>
        </p:txBody>
      </p:sp>
      <p:pic>
        <p:nvPicPr>
          <p:cNvPr id="129026" name="Content Placeholder 7">
            <a:extLst>
              <a:ext uri="{FF2B5EF4-FFF2-40B4-BE49-F238E27FC236}">
                <a16:creationId xmlns:a16="http://schemas.microsoft.com/office/drawing/2014/main" id="{4A08C78E-9A9F-5ADA-EEE6-5669C9B169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19200" y="404813"/>
            <a:ext cx="7620000" cy="5399087"/>
          </a:xfrm>
        </p:spPr>
      </p:pic>
      <p:sp>
        <p:nvSpPr>
          <p:cNvPr id="129027" name="Date Placeholder 3">
            <a:extLst>
              <a:ext uri="{FF2B5EF4-FFF2-40B4-BE49-F238E27FC236}">
                <a16:creationId xmlns:a16="http://schemas.microsoft.com/office/drawing/2014/main" id="{66C3AC39-05FC-E748-5CC1-2E592B5B191E}"/>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kumimoji="0" lang="zh-TW" altLang="en-US"/>
              <a:t>專案管理(第4版)</a:t>
            </a:r>
            <a:endParaRPr kumimoji="0" lang="en-US" altLang="zh-TW"/>
          </a:p>
        </p:txBody>
      </p:sp>
      <p:sp>
        <p:nvSpPr>
          <p:cNvPr id="129028" name="TextBox 5">
            <a:extLst>
              <a:ext uri="{FF2B5EF4-FFF2-40B4-BE49-F238E27FC236}">
                <a16:creationId xmlns:a16="http://schemas.microsoft.com/office/drawing/2014/main" id="{8DD8E4AE-6CA0-A2D4-6053-B169FBC0CA3A}"/>
              </a:ext>
            </a:extLst>
          </p:cNvPr>
          <p:cNvSpPr txBox="1">
            <a:spLocks noChangeArrowheads="1"/>
          </p:cNvSpPr>
          <p:nvPr/>
        </p:nvSpPr>
        <p:spPr bwMode="auto">
          <a:xfrm>
            <a:off x="1814513" y="6477000"/>
            <a:ext cx="6429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a:t>Reference:</a:t>
            </a:r>
            <a:r>
              <a:rPr lang="zh-TW" altLang="en-US"/>
              <a:t>  專 案 整 合 管 理 和 啟 動 流 程 組 徐 光 明</a:t>
            </a:r>
            <a:r>
              <a:rPr lang="en-US" altLang="zh-TW"/>
              <a:t>, PMP</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a:extLst>
              <a:ext uri="{FF2B5EF4-FFF2-40B4-BE49-F238E27FC236}">
                <a16:creationId xmlns:a16="http://schemas.microsoft.com/office/drawing/2014/main" id="{3E435EA2-2914-0466-F00A-DE0D20A4796A}"/>
              </a:ext>
            </a:extLst>
          </p:cNvPr>
          <p:cNvSpPr>
            <a:spLocks noGrp="1" noChangeArrowheads="1"/>
          </p:cNvSpPr>
          <p:nvPr>
            <p:ph type="title"/>
          </p:nvPr>
        </p:nvSpPr>
        <p:spPr/>
        <p:txBody>
          <a:bodyPr/>
          <a:lstStyle/>
          <a:p>
            <a:endParaRPr lang="en-US" altLang="zh-TW"/>
          </a:p>
        </p:txBody>
      </p:sp>
      <p:pic>
        <p:nvPicPr>
          <p:cNvPr id="131074" name="Content Placeholder 5">
            <a:extLst>
              <a:ext uri="{FF2B5EF4-FFF2-40B4-BE49-F238E27FC236}">
                <a16:creationId xmlns:a16="http://schemas.microsoft.com/office/drawing/2014/main" id="{8304C8BD-B459-3963-F9FE-4A5AB274434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55650" y="190500"/>
            <a:ext cx="7948613" cy="5829300"/>
          </a:xfrm>
        </p:spPr>
      </p:pic>
      <p:sp>
        <p:nvSpPr>
          <p:cNvPr id="131075" name="Date Placeholder 3">
            <a:extLst>
              <a:ext uri="{FF2B5EF4-FFF2-40B4-BE49-F238E27FC236}">
                <a16:creationId xmlns:a16="http://schemas.microsoft.com/office/drawing/2014/main" id="{BB623E10-BCF0-D74E-4A5B-182C6056233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kumimoji="0" lang="zh-TW" altLang="en-US"/>
              <a:t>專案管理(第4版)</a:t>
            </a:r>
            <a:endParaRPr kumimoji="0" lang="en-US" altLang="zh-TW"/>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日期版面配置區 3">
            <a:extLst>
              <a:ext uri="{FF2B5EF4-FFF2-40B4-BE49-F238E27FC236}">
                <a16:creationId xmlns:a16="http://schemas.microsoft.com/office/drawing/2014/main" id="{E0F34E85-9A61-0A47-CE55-07C9DD58874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2530" name="Rectangle 2">
            <a:extLst>
              <a:ext uri="{FF2B5EF4-FFF2-40B4-BE49-F238E27FC236}">
                <a16:creationId xmlns:a16="http://schemas.microsoft.com/office/drawing/2014/main" id="{02CEFA8E-AAC6-C38A-B445-12501E67A45E}"/>
              </a:ext>
            </a:extLst>
          </p:cNvPr>
          <p:cNvSpPr>
            <a:spLocks noGrp="1" noChangeArrowheads="1"/>
          </p:cNvSpPr>
          <p:nvPr>
            <p:ph type="title"/>
          </p:nvPr>
        </p:nvSpPr>
        <p:spPr/>
        <p:txBody>
          <a:bodyPr/>
          <a:lstStyle/>
          <a:p>
            <a:pPr eaLnBrk="1" hangingPunct="1"/>
            <a:r>
              <a:rPr lang="zh-TW" altLang="en-US"/>
              <a:t>專案生命週期</a:t>
            </a:r>
            <a:br>
              <a:rPr lang="zh-TW" altLang="en-US"/>
            </a:br>
            <a:r>
              <a:rPr lang="en-US" altLang="zh-TW"/>
              <a:t>(Project Life Cycle)</a:t>
            </a:r>
          </a:p>
        </p:txBody>
      </p:sp>
      <p:pic>
        <p:nvPicPr>
          <p:cNvPr id="22531" name="Picture 4">
            <a:extLst>
              <a:ext uri="{FF2B5EF4-FFF2-40B4-BE49-F238E27FC236}">
                <a16:creationId xmlns:a16="http://schemas.microsoft.com/office/drawing/2014/main" id="{14F0983D-80E7-1893-FB9E-19C944976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989138"/>
            <a:ext cx="67151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日期版面配置區 3">
            <a:extLst>
              <a:ext uri="{FF2B5EF4-FFF2-40B4-BE49-F238E27FC236}">
                <a16:creationId xmlns:a16="http://schemas.microsoft.com/office/drawing/2014/main" id="{9ECE83B6-5A00-9B7D-EF3E-9145B4FC65A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3554" name="Rectangle 2">
            <a:extLst>
              <a:ext uri="{FF2B5EF4-FFF2-40B4-BE49-F238E27FC236}">
                <a16:creationId xmlns:a16="http://schemas.microsoft.com/office/drawing/2014/main" id="{F9ABF3A8-708A-2F73-9664-41774D48F1C9}"/>
              </a:ext>
            </a:extLst>
          </p:cNvPr>
          <p:cNvSpPr>
            <a:spLocks noGrp="1" noChangeArrowheads="1"/>
          </p:cNvSpPr>
          <p:nvPr>
            <p:ph type="title"/>
          </p:nvPr>
        </p:nvSpPr>
        <p:spPr/>
        <p:txBody>
          <a:bodyPr/>
          <a:lstStyle/>
          <a:p>
            <a:pPr eaLnBrk="1" hangingPunct="1"/>
            <a:r>
              <a:rPr lang="zh-TW" altLang="en-US"/>
              <a:t>專案生命週期的共同特性 </a:t>
            </a:r>
          </a:p>
        </p:txBody>
      </p:sp>
      <p:sp>
        <p:nvSpPr>
          <p:cNvPr id="23555" name="Rectangle 3">
            <a:extLst>
              <a:ext uri="{FF2B5EF4-FFF2-40B4-BE49-F238E27FC236}">
                <a16:creationId xmlns:a16="http://schemas.microsoft.com/office/drawing/2014/main" id="{456F9708-94E1-0151-C542-6D79CCEA03A8}"/>
              </a:ext>
            </a:extLst>
          </p:cNvPr>
          <p:cNvSpPr>
            <a:spLocks noGrp="1" noChangeArrowheads="1"/>
          </p:cNvSpPr>
          <p:nvPr>
            <p:ph type="body" idx="1"/>
          </p:nvPr>
        </p:nvSpPr>
        <p:spPr/>
        <p:txBody>
          <a:bodyPr/>
          <a:lstStyle/>
          <a:p>
            <a:pPr eaLnBrk="1" hangingPunct="1"/>
            <a:r>
              <a:rPr lang="en-US" altLang="zh-TW"/>
              <a:t>1. </a:t>
            </a:r>
            <a:r>
              <a:rPr lang="zh-TW" altLang="en-US"/>
              <a:t>在專案初期，</a:t>
            </a:r>
            <a:r>
              <a:rPr lang="zh-TW" altLang="en-US" b="1">
                <a:solidFill>
                  <a:srgbClr val="FF00FF"/>
                </a:solidFill>
              </a:rPr>
              <a:t>成本和人力需求的程度都很低</a:t>
            </a:r>
            <a:r>
              <a:rPr lang="zh-TW" altLang="en-US"/>
              <a:t>；但它們會隨著專案的持續進行，而逐漸增高；最後則會在專案結束前急速降低</a:t>
            </a:r>
          </a:p>
          <a:p>
            <a:pPr eaLnBrk="1" hangingPunct="1"/>
            <a:r>
              <a:rPr lang="en-US" altLang="zh-TW"/>
              <a:t>2. </a:t>
            </a:r>
            <a:r>
              <a:rPr lang="zh-TW" altLang="en-US"/>
              <a:t>在專案初期，</a:t>
            </a:r>
            <a:r>
              <a:rPr lang="zh-TW" altLang="en-US" b="1">
                <a:solidFill>
                  <a:srgbClr val="FF00FF"/>
                </a:solidFill>
              </a:rPr>
              <a:t>通</a:t>
            </a:r>
            <a:r>
              <a:rPr lang="zh-TW" altLang="en-US" b="1">
                <a:solidFill>
                  <a:srgbClr val="00B0F0"/>
                </a:solidFill>
              </a:rPr>
              <a:t>成功完成的機率為最低</a:t>
            </a:r>
            <a:r>
              <a:rPr lang="zh-TW" altLang="en-US" b="1">
                <a:solidFill>
                  <a:srgbClr val="FF00FF"/>
                </a:solidFill>
              </a:rPr>
              <a:t>常其風險和不確定性為最高</a:t>
            </a:r>
            <a:r>
              <a:rPr lang="zh-TW" altLang="en-US"/>
              <a:t>，故。但隨著專案的持續進行，其成功機率則會逐漸增</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日期版面配置區 3">
            <a:extLst>
              <a:ext uri="{FF2B5EF4-FFF2-40B4-BE49-F238E27FC236}">
                <a16:creationId xmlns:a16="http://schemas.microsoft.com/office/drawing/2014/main" id="{4343609F-F506-3BC8-8472-0464A75CC83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70000"/>
              <a:buFont typeface="Wingdings" pitchFamily="2" charset="2"/>
              <a:buChar char="¢"/>
              <a:defRPr kumimoji="1" sz="3000">
                <a:solidFill>
                  <a:schemeClr val="tx2"/>
                </a:solidFill>
                <a:latin typeface="Arial" panose="020B0604020202020204" pitchFamily="34" charset="0"/>
                <a:ea typeface="新細明體" panose="02020500000000000000" pitchFamily="18" charset="-120"/>
              </a:defRPr>
            </a:lvl1pPr>
            <a:lvl2pPr marL="742950" indent="-285750">
              <a:spcBef>
                <a:spcPct val="20000"/>
              </a:spcBef>
              <a:buClr>
                <a:schemeClr val="accent1"/>
              </a:buClr>
              <a:buSzPct val="75000"/>
              <a:buFont typeface="Wingdings" pitchFamily="2" charset="2"/>
              <a:buChar char="l"/>
              <a:defRPr kumimoji="1" sz="2800">
                <a:solidFill>
                  <a:schemeClr val="tx2"/>
                </a:solidFill>
                <a:latin typeface="Arial" panose="020B0604020202020204" pitchFamily="34" charset="0"/>
                <a:ea typeface="新細明體" panose="02020500000000000000" pitchFamily="18" charset="-120"/>
              </a:defRPr>
            </a:lvl2pPr>
            <a:lvl3pPr marL="1143000" indent="-228600">
              <a:spcBef>
                <a:spcPct val="20000"/>
              </a:spcBef>
              <a:buClr>
                <a:schemeClr val="accent2"/>
              </a:buClr>
              <a:buChar char="•"/>
              <a:defRPr kumimoji="1" sz="2400">
                <a:solidFill>
                  <a:schemeClr val="tx2"/>
                </a:solidFill>
                <a:latin typeface="Arial" panose="020B0604020202020204" pitchFamily="34" charset="0"/>
                <a:ea typeface="新細明體" panose="02020500000000000000" pitchFamily="18" charset="-120"/>
              </a:defRPr>
            </a:lvl3pPr>
            <a:lvl4pPr marL="1600200" indent="-228600">
              <a:spcBef>
                <a:spcPct val="20000"/>
              </a:spcBef>
              <a:buClr>
                <a:schemeClr val="tx1"/>
              </a:buClr>
              <a:buChar char="•"/>
              <a:defRPr kumimoji="1" sz="2000">
                <a:solidFill>
                  <a:schemeClr val="tx2"/>
                </a:solidFill>
                <a:latin typeface="Arial" panose="020B0604020202020204" pitchFamily="34" charset="0"/>
                <a:ea typeface="新細明體" panose="02020500000000000000" pitchFamily="18" charset="-120"/>
              </a:defRPr>
            </a:lvl4pPr>
            <a:lvl5pPr marL="2057400" indent="-228600">
              <a:spcBef>
                <a:spcPct val="20000"/>
              </a:spcBef>
              <a:buChar char="•"/>
              <a:defRPr kumimoji="1" sz="2000">
                <a:solidFill>
                  <a:schemeClr val="tx2"/>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2"/>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TW" altLang="en-US" sz="1000">
                <a:solidFill>
                  <a:schemeClr val="tx1"/>
                </a:solidFill>
              </a:rPr>
              <a:t>專案管理(第4版)</a:t>
            </a:r>
            <a:endParaRPr kumimoji="0" lang="en-US" altLang="zh-TW" sz="1000">
              <a:solidFill>
                <a:schemeClr val="tx1"/>
              </a:solidFill>
            </a:endParaRPr>
          </a:p>
        </p:txBody>
      </p:sp>
      <p:sp>
        <p:nvSpPr>
          <p:cNvPr id="24578" name="Rectangle 2">
            <a:extLst>
              <a:ext uri="{FF2B5EF4-FFF2-40B4-BE49-F238E27FC236}">
                <a16:creationId xmlns:a16="http://schemas.microsoft.com/office/drawing/2014/main" id="{CB190B92-AC2F-D34C-DE49-B706FF735691}"/>
              </a:ext>
            </a:extLst>
          </p:cNvPr>
          <p:cNvSpPr>
            <a:spLocks noGrp="1" noChangeArrowheads="1"/>
          </p:cNvSpPr>
          <p:nvPr>
            <p:ph type="title"/>
          </p:nvPr>
        </p:nvSpPr>
        <p:spPr/>
        <p:txBody>
          <a:bodyPr/>
          <a:lstStyle/>
          <a:p>
            <a:pPr eaLnBrk="1" hangingPunct="1"/>
            <a:r>
              <a:rPr lang="zh-TW" altLang="en-US"/>
              <a:t>專案生命週期的共同特性</a:t>
            </a:r>
          </a:p>
        </p:txBody>
      </p:sp>
      <p:sp>
        <p:nvSpPr>
          <p:cNvPr id="24579" name="Rectangle 3">
            <a:extLst>
              <a:ext uri="{FF2B5EF4-FFF2-40B4-BE49-F238E27FC236}">
                <a16:creationId xmlns:a16="http://schemas.microsoft.com/office/drawing/2014/main" id="{3F3E4C35-C10F-81C8-B81F-1007F34EDE5B}"/>
              </a:ext>
            </a:extLst>
          </p:cNvPr>
          <p:cNvSpPr>
            <a:spLocks noGrp="1" noChangeArrowheads="1"/>
          </p:cNvSpPr>
          <p:nvPr>
            <p:ph type="body" idx="1"/>
          </p:nvPr>
        </p:nvSpPr>
        <p:spPr/>
        <p:txBody>
          <a:bodyPr/>
          <a:lstStyle/>
          <a:p>
            <a:pPr eaLnBrk="1" hangingPunct="1">
              <a:lnSpc>
                <a:spcPct val="90000"/>
              </a:lnSpc>
            </a:pPr>
            <a:r>
              <a:rPr lang="en-US" altLang="zh-TW"/>
              <a:t>3. </a:t>
            </a:r>
            <a:r>
              <a:rPr lang="zh-TW" altLang="en-US"/>
              <a:t>在專案初期，</a:t>
            </a:r>
            <a:r>
              <a:rPr lang="zh-TW" altLang="en-US" b="1">
                <a:solidFill>
                  <a:srgbClr val="FF00FF"/>
                </a:solidFill>
              </a:rPr>
              <a:t>專案的利害關係人對於專案最終產出的特性和最後成本的影響為最大</a:t>
            </a:r>
            <a:r>
              <a:rPr lang="zh-TW" altLang="en-US"/>
              <a:t>；但是隨著專案的持續進行，影響則會逐漸減少。此現象主要系歸因於對錯誤的更正及成本的改變會隨著專案的進行而增加。</a:t>
            </a:r>
          </a:p>
          <a:p>
            <a:pPr eaLnBrk="1" hangingPunct="1">
              <a:lnSpc>
                <a:spcPct val="90000"/>
              </a:lnSpc>
            </a:pPr>
            <a:r>
              <a:rPr lang="en-US" altLang="zh-TW"/>
              <a:t>4. </a:t>
            </a:r>
            <a:r>
              <a:rPr lang="zh-TW" altLang="en-US"/>
              <a:t>各階段一般是有順序性的，通常是由</a:t>
            </a:r>
            <a:r>
              <a:rPr lang="zh-TW" altLang="en-US" b="1">
                <a:solidFill>
                  <a:srgbClr val="FF00FF"/>
                </a:solidFill>
              </a:rPr>
              <a:t>某種技術資訊移轉或技術組件</a:t>
            </a:r>
            <a:r>
              <a:rPr lang="zh-TW" altLang="en-US"/>
              <a:t>的交接來定義。</a:t>
            </a:r>
          </a:p>
        </p:txBody>
      </p:sp>
    </p:spTree>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Echo</Template>
  <TotalTime>8411</TotalTime>
  <Words>4397</Words>
  <Application>Microsoft Macintosh PowerPoint</Application>
  <PresentationFormat>如螢幕大小 (4:3)</PresentationFormat>
  <Paragraphs>426</Paragraphs>
  <Slides>68</Slides>
  <Notes>45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68</vt:i4>
      </vt:variant>
    </vt:vector>
  </HeadingPairs>
  <TitlesOfParts>
    <vt:vector size="74" baseType="lpstr">
      <vt:lpstr>Arial</vt:lpstr>
      <vt:lpstr>新細明體</vt:lpstr>
      <vt:lpstr>Wingdings</vt:lpstr>
      <vt:lpstr>Times New Roman</vt:lpstr>
      <vt:lpstr>標楷體</vt:lpstr>
      <vt:lpstr>Echo</vt:lpstr>
      <vt:lpstr>專案生命週期與組織架構 </vt:lpstr>
      <vt:lpstr>本章學習重點</vt:lpstr>
      <vt:lpstr>產品生命週期 (Product Life Cycle) </vt:lpstr>
      <vt:lpstr>專案生命週期 (Project Life Cycle)</vt:lpstr>
      <vt:lpstr>專案生命週期 (Project Life Cycle)</vt:lpstr>
      <vt:lpstr>專案生命週期 (Project Life Cycle)</vt:lpstr>
      <vt:lpstr>專案生命週期 (Project Life Cycle)</vt:lpstr>
      <vt:lpstr>專案生命週期的共同特性 </vt:lpstr>
      <vt:lpstr>專案生命週期的共同特性</vt:lpstr>
      <vt:lpstr>專案管理</vt:lpstr>
      <vt:lpstr>專案管理的過程—底線計畫 </vt:lpstr>
      <vt:lpstr>底線計畫所要做的包括下列步驟 </vt:lpstr>
      <vt:lpstr>PowerPoint 簡報</vt:lpstr>
      <vt:lpstr>專案管理的五大流程  1. 起始流程(Initial Process) </vt:lpstr>
      <vt:lpstr>好的「需求建議書」其內容應包括 </vt:lpstr>
      <vt:lpstr>好的「需求建議書」其內容應包括</vt:lpstr>
      <vt:lpstr>專案管理的五大流程  2.規劃流程(Planning Process) </vt:lpstr>
      <vt:lpstr>專案管理的五大流程  3.執行流程(Executing Process) </vt:lpstr>
      <vt:lpstr>專案管理的五大流程  4.監視與控制流程 (Monitor and Control Process) </vt:lpstr>
      <vt:lpstr>專案管理的五大流程  5.結案(Closing Process) </vt:lpstr>
      <vt:lpstr>所謂專案管理的最佳實務是指</vt:lpstr>
      <vt:lpstr>組織對專案的影響 專案管理最常遇到的兩個問題 </vt:lpstr>
      <vt:lpstr>高階管理者對專案所負的責任 </vt:lpstr>
      <vt:lpstr>專案管理辦公室 (PMO)  (Project Management Office) </vt:lpstr>
      <vt:lpstr>專案管理辦公室 (PMO)</vt:lpstr>
      <vt:lpstr>成立專案管理辦公室的常見目的 </vt:lpstr>
      <vt:lpstr>專案管理辦公室的主要功能 </vt:lpstr>
      <vt:lpstr>專案管理辦公室(PMO)可以提供以下幾項符加價值的服務 </vt:lpstr>
      <vt:lpstr>組織理念與組織文化對專案的影響 </vt:lpstr>
      <vt:lpstr>職權與職責 </vt:lpstr>
      <vt:lpstr>職權與職責</vt:lpstr>
      <vt:lpstr>職權、職責、負責三者間的關係 </vt:lpstr>
      <vt:lpstr>在將職務組織規畫好之後，會得出兩項實際可見的成果</vt:lpstr>
      <vt:lpstr>Organizing vs. Organization </vt:lpstr>
      <vt:lpstr>正式組織vs.非正式組織 </vt:lpstr>
      <vt:lpstr>組織圖有四項的重要資訊 </vt:lpstr>
      <vt:lpstr>影響力與權力 </vt:lpstr>
      <vt:lpstr>權力來源的基礎 </vt:lpstr>
      <vt:lpstr>授權、集權、分權與賦權 </vt:lpstr>
      <vt:lpstr>傳統組織管理與專案管理之比較 </vt:lpstr>
      <vt:lpstr>功能式組織 </vt:lpstr>
      <vt:lpstr>專案式組織 </vt:lpstr>
      <vt:lpstr>矩陣式組織</vt:lpstr>
      <vt:lpstr>三種情形適合使用矩陣式組織 </vt:lpstr>
      <vt:lpstr>PowerPoint 簡報</vt:lpstr>
      <vt:lpstr>PowerPoint 簡報</vt:lpstr>
      <vt:lpstr>功能式組織優點</vt:lpstr>
      <vt:lpstr>功能式組織缺點</vt:lpstr>
      <vt:lpstr>功能式矩陣組織優點</vt:lpstr>
      <vt:lpstr>功能式矩陣組織缺點</vt:lpstr>
      <vt:lpstr>平衡式矩陣組織優點</vt:lpstr>
      <vt:lpstr>平衡式矩陣組織缺點</vt:lpstr>
      <vt:lpstr>專案式矩陣組織 </vt:lpstr>
      <vt:lpstr>專案團隊式組織優點</vt:lpstr>
      <vt:lpstr>專案團隊式組織缺點</vt:lpstr>
      <vt:lpstr>專案組織的五種結構</vt:lpstr>
      <vt:lpstr>專案經理(project manager) </vt:lpstr>
      <vt:lpstr>意外的專案經理 </vt:lpstr>
      <vt:lpstr>專案經理檢核表 </vt:lpstr>
      <vt:lpstr>專案經理應有的技能 </vt:lpstr>
      <vt:lpstr>良好的專案管理者應具備下列能力 </vt:lpstr>
      <vt:lpstr>專案經理的權力來自於 </vt:lpstr>
      <vt:lpstr>專案經理的角色與權責 </vt:lpstr>
      <vt:lpstr>專案經理的角色與權責</vt:lpstr>
      <vt:lpstr>專案經理與職能經理的衝突 </vt:lpstr>
      <vt:lpstr>專案經理必須完成的四項計畫書 </vt:lpstr>
      <vt:lpstr>PowerPoint 簡報</vt:lpstr>
      <vt:lpstr>PowerPoint 簡報</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專案管理</dc:title>
  <dc:creator>Eric</dc:creator>
  <cp:lastModifiedBy>賴佳瑜</cp:lastModifiedBy>
  <cp:revision>132</cp:revision>
  <dcterms:created xsi:type="dcterms:W3CDTF">2009-08-27T11:48:37Z</dcterms:created>
  <dcterms:modified xsi:type="dcterms:W3CDTF">2022-09-19T20:59:38Z</dcterms:modified>
</cp:coreProperties>
</file>