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8288000" cy="10287000"/>
  <p:notesSz cx="6858000" cy="9144000"/>
  <p:embeddedFontLst>
    <p:embeddedFont>
      <p:font typeface="Barlow Light Bold" panose="02020500000000000000" charset="0"/>
      <p:regular r:id="rId7"/>
    </p:embeddedFont>
    <p:embeddedFont>
      <p:font typeface="Barlow Medium Bold" panose="02020500000000000000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微軟正黑體" panose="020B0604030504040204" pitchFamily="34" charset="-12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4209" y="3129732"/>
            <a:ext cx="4114800" cy="4114800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41C1B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771602" y="2365700"/>
            <a:ext cx="1861440" cy="186144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38200" y="5450294"/>
            <a:ext cx="2469041" cy="2833626"/>
            <a:chOff x="0" y="0"/>
            <a:chExt cx="3292055" cy="377816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2062735"/>
              <a:ext cx="1475272" cy="171543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1816783" y="2062735"/>
              <a:ext cx="1475272" cy="171543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475272" cy="171543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1816783" y="0"/>
              <a:ext cx="1475272" cy="1715433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>
            <a:off x="8458200" y="0"/>
            <a:ext cx="9829800" cy="10287000"/>
            <a:chOff x="0" y="0"/>
            <a:chExt cx="3093156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93156" cy="3479800"/>
            </a:xfrm>
            <a:custGeom>
              <a:avLst/>
              <a:gdLst/>
              <a:ahLst/>
              <a:cxnLst/>
              <a:rect l="l" t="t" r="r" b="b"/>
              <a:pathLst>
                <a:path w="3093156" h="3479800">
                  <a:moveTo>
                    <a:pt x="0" y="0"/>
                  </a:moveTo>
                  <a:lnTo>
                    <a:pt x="3093156" y="0"/>
                  </a:lnTo>
                  <a:lnTo>
                    <a:pt x="309315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365B6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>
                <a:solidFill>
                  <a:srgbClr val="F7F7F7"/>
                </a:solidFill>
                <a:latin typeface="Barlow Medium Bold"/>
              </a:rPr>
              <a:t>01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256996" y="5675256"/>
            <a:ext cx="3024000" cy="291404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8712477" y="4568406"/>
            <a:ext cx="9321246" cy="115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altLang="zh-TW" sz="6400" b="1" dirty="0" err="1">
                <a:solidFill>
                  <a:srgbClr val="F7F7F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6400" b="1" dirty="0">
                <a:solidFill>
                  <a:srgbClr val="F7F7F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實戰教學</a:t>
            </a:r>
            <a:endParaRPr lang="en-US" sz="6400" b="1" dirty="0">
              <a:solidFill>
                <a:srgbClr val="F7F7F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7C07B-6B92-32E3-7831-640FB98F1C22}"/>
              </a:ext>
            </a:extLst>
          </p:cNvPr>
          <p:cNvSpPr txBox="1"/>
          <p:nvPr/>
        </p:nvSpPr>
        <p:spPr>
          <a:xfrm>
            <a:off x="8733259" y="6539656"/>
            <a:ext cx="9321246" cy="464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5"/>
              </a:lnSpc>
              <a:spcBef>
                <a:spcPct val="0"/>
              </a:spcBef>
            </a:pPr>
            <a:r>
              <a:rPr lang="en-US" altLang="zh-TW" sz="3000" dirty="0">
                <a:solidFill>
                  <a:srgbClr val="F7F7F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</a:t>
            </a:r>
            <a:r>
              <a:rPr lang="zh-TW" altLang="en-US" sz="3000" dirty="0">
                <a:solidFill>
                  <a:srgbClr val="F7F7F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吳明軒</a:t>
            </a:r>
            <a:endParaRPr lang="en-US" sz="3000" dirty="0">
              <a:solidFill>
                <a:srgbClr val="F7F7F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309315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93156" cy="3479800"/>
            </a:xfrm>
            <a:custGeom>
              <a:avLst/>
              <a:gdLst/>
              <a:ahLst/>
              <a:cxnLst/>
              <a:rect l="l" t="t" r="r" b="b"/>
              <a:pathLst>
                <a:path w="3093156" h="3479800">
                  <a:moveTo>
                    <a:pt x="0" y="0"/>
                  </a:moveTo>
                  <a:lnTo>
                    <a:pt x="3093156" y="0"/>
                  </a:lnTo>
                  <a:lnTo>
                    <a:pt x="309315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365B6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1053606" y="4920041"/>
            <a:ext cx="5324787" cy="446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11" dirty="0">
                <a:solidFill>
                  <a:srgbClr val="F7F7F7"/>
                </a:solidFill>
                <a:latin typeface="Barlow Light Bold"/>
              </a:rPr>
              <a:t>https://openai.com/blog/chatgpt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90700" y="3391827"/>
            <a:ext cx="5255721" cy="238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7"/>
              </a:lnSpc>
            </a:pPr>
            <a:r>
              <a:rPr lang="zh-TW" altLang="en-US" sz="8497" b="1" dirty="0">
                <a:solidFill>
                  <a:srgbClr val="365B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8497" b="1" dirty="0" err="1">
                <a:solidFill>
                  <a:srgbClr val="365B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sz="8497" b="1" dirty="0">
              <a:solidFill>
                <a:srgbClr val="365B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 spc="9">
                <a:solidFill>
                  <a:srgbClr val="F7F7F7"/>
                </a:solidFill>
                <a:latin typeface="Barlow Light Bold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03374" y="3919478"/>
            <a:ext cx="5092920" cy="4410945"/>
            <a:chOff x="0" y="0"/>
            <a:chExt cx="620268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41C1B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479718" y="4709142"/>
            <a:ext cx="2779582" cy="277958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985681" y="6750823"/>
            <a:ext cx="2882666" cy="2507477"/>
            <a:chOff x="0" y="0"/>
            <a:chExt cx="3843555" cy="3343302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2223368" y="-121950"/>
              <a:ext cx="1498238" cy="1742137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2223368" y="1723115"/>
              <a:ext cx="1498238" cy="1742137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121950" y="-121950"/>
              <a:ext cx="1498238" cy="1742137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121950" y="1723115"/>
              <a:ext cx="1498238" cy="1742137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>
                <a:solidFill>
                  <a:srgbClr val="F2F1EC"/>
                </a:solidFill>
                <a:latin typeface="Barlow Medium Bold"/>
              </a:rPr>
              <a:t>04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EEBF1F4-EA7C-4C9E-8109-44F9977CE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7" y="2346409"/>
            <a:ext cx="10708703" cy="559418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D11C5D7-29DE-4980-A4FD-FF6B3A7CF082}"/>
              </a:ext>
            </a:extLst>
          </p:cNvPr>
          <p:cNvSpPr/>
          <p:nvPr/>
        </p:nvSpPr>
        <p:spPr>
          <a:xfrm>
            <a:off x="12903339" y="1717153"/>
            <a:ext cx="2492990" cy="1075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9347"/>
              </a:lnSpc>
            </a:pPr>
            <a:r>
              <a:rPr lang="zh-TW" altLang="en-US" sz="30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開啟聊天頁面</a:t>
            </a:r>
            <a:endParaRPr lang="en-US" altLang="zh-TW" sz="30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5703" y="3542201"/>
            <a:ext cx="7302674" cy="2231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73"/>
              </a:lnSpc>
            </a:pPr>
            <a:r>
              <a:rPr lang="zh-TW" altLang="en-US" sz="8000" b="1" dirty="0">
                <a:solidFill>
                  <a:srgbClr val="365B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情境式</a:t>
            </a:r>
            <a:endParaRPr lang="en-US" altLang="zh-TW" sz="8000" b="1" dirty="0">
              <a:solidFill>
                <a:srgbClr val="365B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8673"/>
              </a:lnSpc>
            </a:pPr>
            <a:r>
              <a:rPr lang="zh-TW" altLang="en-US" sz="8000" b="1" dirty="0">
                <a:solidFill>
                  <a:srgbClr val="365B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8000" b="1" dirty="0" err="1">
                <a:solidFill>
                  <a:srgbClr val="365B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sz="8000" b="1" dirty="0">
              <a:solidFill>
                <a:srgbClr val="365B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3093156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93156" cy="3479800"/>
            </a:xfrm>
            <a:custGeom>
              <a:avLst/>
              <a:gdLst/>
              <a:ahLst/>
              <a:cxnLst/>
              <a:rect l="l" t="t" r="r" b="b"/>
              <a:pathLst>
                <a:path w="3093156" h="3479800">
                  <a:moveTo>
                    <a:pt x="0" y="0"/>
                  </a:moveTo>
                  <a:lnTo>
                    <a:pt x="3093156" y="0"/>
                  </a:lnTo>
                  <a:lnTo>
                    <a:pt x="309315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365B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829619" y="2642703"/>
            <a:ext cx="5772763" cy="1947328"/>
            <a:chOff x="0" y="-57151"/>
            <a:chExt cx="7697017" cy="2596433"/>
          </a:xfrm>
        </p:grpSpPr>
        <p:sp>
          <p:nvSpPr>
            <p:cNvPr id="6" name="TextBox 6"/>
            <p:cNvSpPr txBox="1"/>
            <p:nvPr/>
          </p:nvSpPr>
          <p:spPr>
            <a:xfrm>
              <a:off x="1019551" y="-57151"/>
              <a:ext cx="6677466" cy="2596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zh-TW" altLang="en-US" sz="3000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假設情境</a:t>
              </a:r>
              <a:endParaRPr lang="en-US" altLang="zh-TW" sz="3000" dirty="0">
                <a:solidFill>
                  <a:srgbClr val="F2F1E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zh-TW" altLang="en-US" sz="3000" u="none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例如</a:t>
              </a:r>
              <a:r>
                <a:rPr lang="en-US" altLang="zh-TW" sz="3000" u="none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zh-TW" altLang="en-US" sz="3000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假設你是某產品的銷售員</a:t>
              </a:r>
              <a:endParaRPr lang="en-US" altLang="zh-TW" sz="3000" dirty="0">
                <a:solidFill>
                  <a:srgbClr val="F2F1E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zh-TW" altLang="en-US" sz="3000" u="none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該如何用</a:t>
              </a:r>
              <a:r>
                <a:rPr lang="en-US" altLang="zh-TW" sz="3000" u="none" dirty="0" err="1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ChatGPT</a:t>
              </a:r>
              <a:r>
                <a:rPr lang="zh-TW" altLang="en-US" sz="3000" u="none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提升效率</a:t>
              </a:r>
              <a:endParaRPr lang="en-US" sz="3000" u="none" dirty="0">
                <a:solidFill>
                  <a:srgbClr val="F2F1E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0" y="0"/>
              <a:ext cx="479790" cy="47979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2F1EC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0830422" y="5817738"/>
            <a:ext cx="5772763" cy="1947328"/>
            <a:chOff x="0" y="-57151"/>
            <a:chExt cx="7697017" cy="2596437"/>
          </a:xfrm>
        </p:grpSpPr>
        <p:sp>
          <p:nvSpPr>
            <p:cNvPr id="10" name="TextBox 10"/>
            <p:cNvSpPr txBox="1"/>
            <p:nvPr/>
          </p:nvSpPr>
          <p:spPr>
            <a:xfrm>
              <a:off x="1019551" y="-57151"/>
              <a:ext cx="6677466" cy="2596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zh-TW" altLang="en-US" sz="3000" u="none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情境設想</a:t>
              </a:r>
              <a:endParaRPr lang="en-US" altLang="zh-TW" sz="3000" u="none" dirty="0">
                <a:solidFill>
                  <a:srgbClr val="F2F1E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zh-TW" altLang="en-US" sz="3000" u="none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教導學生</a:t>
              </a:r>
              <a:endParaRPr lang="en-US" altLang="zh-TW" sz="3000" u="none" dirty="0">
                <a:solidFill>
                  <a:srgbClr val="F2F1E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zh-TW" altLang="en-US" sz="3000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該如何正確的設定目標</a:t>
              </a:r>
              <a:endParaRPr lang="en-US" altLang="zh-TW" sz="3000" dirty="0">
                <a:solidFill>
                  <a:srgbClr val="F2F1E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zh-TW" altLang="en-US" sz="3000" u="none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並使用合適的咒語讓</a:t>
              </a:r>
              <a:r>
                <a:rPr lang="en-US" altLang="zh-TW" sz="3000" u="none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GPT</a:t>
              </a:r>
              <a:r>
                <a:rPr lang="zh-TW" altLang="en-US" sz="3000" u="none" dirty="0">
                  <a:solidFill>
                    <a:srgbClr val="F2F1E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產出</a:t>
              </a:r>
              <a:endParaRPr lang="en-US" sz="3000" u="none" dirty="0">
                <a:solidFill>
                  <a:srgbClr val="F2F1E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0" y="118722"/>
              <a:ext cx="479790" cy="479790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2F1EC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>
                <a:solidFill>
                  <a:srgbClr val="F2F1EC"/>
                </a:solidFill>
                <a:latin typeface="Barlow Medium Bold"/>
              </a:rPr>
              <a:t>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2325" y="3354193"/>
            <a:ext cx="7091475" cy="3577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zh-TW" altLang="en-US" sz="8500" b="1" dirty="0">
                <a:solidFill>
                  <a:srgbClr val="365B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en-US" altLang="zh-TW" sz="8500" b="1" dirty="0">
              <a:solidFill>
                <a:srgbClr val="365B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9349"/>
              </a:lnSpc>
            </a:pPr>
            <a:r>
              <a:rPr lang="zh-TW" altLang="en-US" sz="8500" b="1" dirty="0">
                <a:solidFill>
                  <a:srgbClr val="365B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批判</a:t>
            </a:r>
            <a:endParaRPr lang="en-US" altLang="zh-TW" sz="8500" b="1" dirty="0">
              <a:solidFill>
                <a:srgbClr val="365B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9349"/>
              </a:lnSpc>
            </a:pPr>
            <a:r>
              <a:rPr lang="zh-TW" altLang="en-US" sz="8500" b="1" dirty="0">
                <a:solidFill>
                  <a:srgbClr val="365B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思考能力</a:t>
            </a:r>
            <a:endParaRPr lang="en-US" sz="8500" b="1" dirty="0">
              <a:solidFill>
                <a:srgbClr val="365B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573019" y="2314575"/>
            <a:ext cx="3026268" cy="5657850"/>
            <a:chOff x="0" y="0"/>
            <a:chExt cx="1023701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3700" cy="1913890"/>
            </a:xfrm>
            <a:custGeom>
              <a:avLst/>
              <a:gdLst/>
              <a:ahLst/>
              <a:cxnLst/>
              <a:rect l="l" t="t" r="r" b="b"/>
              <a:pathLst>
                <a:path w="1023700" h="1913890">
                  <a:moveTo>
                    <a:pt x="0" y="0"/>
                  </a:moveTo>
                  <a:lnTo>
                    <a:pt x="1023700" y="0"/>
                  </a:lnTo>
                  <a:lnTo>
                    <a:pt x="102370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41C1B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72241" y="3354193"/>
            <a:ext cx="3329299" cy="332929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5046060" y="6323900"/>
            <a:ext cx="1106454" cy="128657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24890" y="6827233"/>
            <a:ext cx="3024000" cy="29140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>
                <a:solidFill>
                  <a:srgbClr val="365B6D"/>
                </a:solidFill>
                <a:latin typeface="Barlow Medium Bold"/>
              </a:rPr>
              <a:t>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70</Words>
  <Application>Microsoft Office PowerPoint</Application>
  <PresentationFormat>自訂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Barlow Medium Bold</vt:lpstr>
      <vt:lpstr>Barlow Light Bold</vt:lpstr>
      <vt:lpstr>微軟正黑體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Essential Errands</dc:title>
  <dc:creator>User</dc:creator>
  <cp:lastModifiedBy>admin</cp:lastModifiedBy>
  <cp:revision>6</cp:revision>
  <dcterms:created xsi:type="dcterms:W3CDTF">2006-08-16T00:00:00Z</dcterms:created>
  <dcterms:modified xsi:type="dcterms:W3CDTF">2023-05-31T05:21:36Z</dcterms:modified>
  <dc:identifier>DAEed4FiljA</dc:identifier>
</cp:coreProperties>
</file>