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71" r:id="rId5"/>
    <p:sldId id="272" r:id="rId6"/>
    <p:sldId id="258" r:id="rId7"/>
    <p:sldId id="259" r:id="rId8"/>
    <p:sldId id="260" r:id="rId9"/>
    <p:sldId id="261" r:id="rId10"/>
    <p:sldId id="274" r:id="rId11"/>
    <p:sldId id="263" r:id="rId12"/>
    <p:sldId id="262" r:id="rId13"/>
    <p:sldId id="275" r:id="rId14"/>
    <p:sldId id="276" r:id="rId15"/>
    <p:sldId id="277" r:id="rId16"/>
    <p:sldId id="273" r:id="rId17"/>
    <p:sldId id="264" r:id="rId18"/>
    <p:sldId id="265" r:id="rId19"/>
    <p:sldId id="266" r:id="rId20"/>
    <p:sldId id="267" r:id="rId21"/>
    <p:sldId id="268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58" autoAdjust="0"/>
  </p:normalViewPr>
  <p:slideViewPr>
    <p:cSldViewPr snapToObjects="1">
      <p:cViewPr varScale="1">
        <p:scale>
          <a:sx n="87" d="100"/>
          <a:sy n="87" d="100"/>
        </p:scale>
        <p:origin x="-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6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57DB2-CDAC-41AD-8856-F608706C5439}" type="datetimeFigureOut">
              <a:rPr lang="en-US" smtClean="0"/>
              <a:t>11/1/10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866C3-FAE1-41C4-9D73-CD9042B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0775"/>
            <a:ext cx="7772400" cy="14700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518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5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F1E2-FF99-6143-AF15-B2C1305FC96F}" type="datetimeFigureOut">
              <a:rPr lang="en-US" smtClean="0"/>
              <a:pPr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D96-60AF-334E-A2EE-0A4E21EB8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ps.google.com/" TargetMode="External"/><Relationship Id="rId3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apple.com/iphone/ios4/images/ios4_icon_20100624.png" TargetMode="External"/><Relationship Id="rId4" Type="http://schemas.openxmlformats.org/officeDocument/2006/relationships/hyperlink" Target="http://itunes.apple.com/us/app/3d-audio-rss-music-player/id363753578?mt=8" TargetMode="External"/><Relationship Id="rId5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" TargetMode="External"/><Relationship Id="rId4" Type="http://schemas.openxmlformats.org/officeDocument/2006/relationships/hyperlink" Target="http://upload.wikimedia.org/wikipedia/en/7/72/Interstate_57_-_Country_Club_Hills,_Illinois.jpg" TargetMode="External"/><Relationship Id="rId5" Type="http://schemas.openxmlformats.org/officeDocument/2006/relationships/hyperlink" Target="http://www.okroads.com/122003/i57moends34mi.JPG" TargetMode="External"/><Relationship Id="rId6" Type="http://schemas.openxmlformats.org/officeDocument/2006/relationships/hyperlink" Target="http://commons.wikimedia.org/wiki/File:I-57_(IL).svg" TargetMode="Externa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n.cbsi.com.au/story_media/339292667/ford-model-t_14.jpg" TargetMode="External"/><Relationship Id="rId4" Type="http://schemas.openxmlformats.org/officeDocument/2006/relationships/hyperlink" Target="http://images.clipartof.com/small/5151-Boy-Riding-A-Tricycle-Bike-Clipart.jpg" TargetMode="External"/><Relationship Id="rId5" Type="http://schemas.openxmlformats.org/officeDocument/2006/relationships/hyperlink" Target="http://farm4.static.flickr.com/3201/2801885108_c3e7a706d5.jpg" TargetMode="External"/><Relationship Id="rId6" Type="http://schemas.openxmlformats.org/officeDocument/2006/relationships/hyperlink" Target="http://www.moma.org/collection_images/resized/017/w500h420/CRI_151017.jpg" TargetMode="External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edia.mit.edu/~raffik/zero-g/aup/Figure3.jpg" TargetMode="Externa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ndonsound.com/sos/jan08/images/MP3Surround_01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975"/>
            <a:ext cx="8763000" cy="1470025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3D Audio Interface for Rich Mobile Web Experiences</a:t>
            </a:r>
            <a:endParaRPr lang="en-US" sz="2500" b="1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7162800" cy="17526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International ICST Conference on Mobile Computing, Applications, and Services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Monday</a:t>
            </a:r>
            <a:r>
              <a:rPr lang="en-US" sz="1600" dirty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, October 25, </a:t>
            </a:r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2010, Santa Clara, CA</a:t>
            </a:r>
            <a:endParaRPr lang="en-US" sz="1600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Victor K.Y. Wu and Roy H. Campbell</a:t>
            </a:r>
          </a:p>
          <a:p>
            <a:endParaRPr lang="en-US" sz="1600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University of Illinois at Urbana-Champaign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Department of Electrical and Computer Engineering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Department of Computer Science</a:t>
            </a:r>
          </a:p>
          <a:p>
            <a:endParaRPr lang="en-US" sz="1600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ocuments and Settings\SRG\Desktop\ScreenHunter_03 Oct. 23 17.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048125" cy="393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1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689" y="5842337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from:</a:t>
            </a:r>
          </a:p>
          <a:p>
            <a:r>
              <a:rPr lang="en-US" sz="1000" dirty="0">
                <a:hlinkClick r:id="rId2"/>
              </a:rPr>
              <a:t>http://maps.google.com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</p:txBody>
      </p:sp>
      <p:pic>
        <p:nvPicPr>
          <p:cNvPr id="5122" name="Picture 2" descr="C:\Documents and Settings\SRG\Desktop\ScreenHunter_03 Oct. 23 16.3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5294"/>
            <a:ext cx="7162800" cy="440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9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Movable 3D audio spaces</a:t>
            </a:r>
          </a:p>
          <a:p>
            <a:r>
              <a:rPr lang="en-US" dirty="0" smtClean="0">
                <a:latin typeface="Calibri" pitchFamily="34" charset="0"/>
              </a:rPr>
              <a:t>Sound stream prioritization</a:t>
            </a:r>
          </a:p>
          <a:p>
            <a:r>
              <a:rPr lang="en-US" dirty="0" smtClean="0">
                <a:latin typeface="Calibri" pitchFamily="34" charset="0"/>
              </a:rPr>
              <a:t>Sound encoding</a:t>
            </a:r>
          </a:p>
          <a:p>
            <a:r>
              <a:rPr lang="en-US" dirty="0" smtClean="0"/>
              <a:t>Non-optimized websites versus audio-optimized web services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6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Documents and Settings\SRG\Desktop\ScreenHunter_06 Oct. 23 17.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7641"/>
            <a:ext cx="8547100" cy="216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4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SRG\Desktop\ScreenHunter_03 Oct. 23 17.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"/>
            <a:ext cx="5093264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SRG\Desktop\ScreenHunter_04 Oct. 23 17.4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4" y="1312692"/>
            <a:ext cx="5096676" cy="305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SRG\Desktop\ScreenHunter_05 Oct. 23 17.4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5093264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SRG\Desktop\ScreenHunter_02 Oct. 23 16.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9575"/>
            <a:ext cx="6238875" cy="576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1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and emerging web protocols: Rendering web pages, peer-to-peer communications, streaming media, </a:t>
            </a:r>
            <a:r>
              <a:rPr lang="en-US" dirty="0" err="1" smtClean="0"/>
              <a:t>microblogging</a:t>
            </a:r>
            <a:r>
              <a:rPr lang="en-US" dirty="0" smtClean="0"/>
              <a:t>, mobile, etc.</a:t>
            </a:r>
          </a:p>
          <a:p>
            <a:r>
              <a:rPr lang="en-US" dirty="0" smtClean="0"/>
              <a:t>Web browsers for visually impaired exist, some even use 3D audio</a:t>
            </a:r>
          </a:p>
          <a:p>
            <a:r>
              <a:rPr lang="en-US" dirty="0" smtClean="0"/>
              <a:t>Want 3D audio web protocols and standards, i.e. local control → remote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C:\Documents and Settings\SRG\My Documents\My Dropbox\RFID\Publications (Work)\[2010MobiCASE]Audio Internet\syste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0200"/>
            <a:ext cx="776287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Audio RSS reader</a:t>
            </a:r>
          </a:p>
          <a:p>
            <a:endParaRPr lang="en-US" dirty="0"/>
          </a:p>
        </p:txBody>
      </p:sp>
      <p:pic>
        <p:nvPicPr>
          <p:cNvPr id="7171" name="Picture 3" descr="C:\Documents and Settings\SRG\Desktop\ios4_icon_201006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9143"/>
            <a:ext cx="3581400" cy="154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5689" y="584233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from:</a:t>
            </a:r>
          </a:p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images.apple.com/iphone/ios4/images/ios4_icon_20100624.png</a:t>
            </a:r>
            <a:endParaRPr lang="en-US" sz="1000" dirty="0" smtClean="0"/>
          </a:p>
          <a:p>
            <a:r>
              <a:rPr lang="en-US" sz="1000" dirty="0">
                <a:hlinkClick r:id="rId4"/>
              </a:rPr>
              <a:t>http://itunes.apple.com/us/app/3d-audio-rss-music-player/id363753578?mt=8</a:t>
            </a:r>
            <a:endParaRPr lang="en-US" sz="1000" dirty="0" smtClean="0"/>
          </a:p>
        </p:txBody>
      </p:sp>
      <p:pic>
        <p:nvPicPr>
          <p:cNvPr id="7172" name="Picture 4" descr="C:\Documents and Settings\SRG\Desktop\ScreenHunter_02 Oct. 23 16.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66082"/>
            <a:ext cx="3415229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2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SRG\Desktop\ScreenHunter_01 Oct. 23 16.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47800"/>
            <a:ext cx="6276975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Virginia W.T. Chu, </a:t>
            </a:r>
            <a:r>
              <a:rPr lang="en-US" i="1" dirty="0" smtClean="0"/>
              <a:t>Rehabilitation Institute of Chicago</a:t>
            </a:r>
          </a:p>
          <a:p>
            <a:r>
              <a:rPr lang="en-US" dirty="0" smtClean="0"/>
              <a:t>Professor Alex </a:t>
            </a:r>
            <a:r>
              <a:rPr lang="en-US" dirty="0" err="1" smtClean="0"/>
              <a:t>Kirlik</a:t>
            </a:r>
            <a:r>
              <a:rPr lang="en-US" dirty="0" smtClean="0"/>
              <a:t>, </a:t>
            </a:r>
            <a:r>
              <a:rPr lang="en-US" i="1" dirty="0" smtClean="0"/>
              <a:t>Human Perception and Performance Group, UIUC</a:t>
            </a:r>
          </a:p>
          <a:p>
            <a:r>
              <a:rPr lang="en-US" dirty="0" smtClean="0"/>
              <a:t>Professor </a:t>
            </a:r>
            <a:r>
              <a:rPr lang="en-US" dirty="0" err="1" smtClean="0"/>
              <a:t>Yih</a:t>
            </a:r>
            <a:r>
              <a:rPr lang="en-US" dirty="0" smtClean="0"/>
              <a:t>-Chun Hu, </a:t>
            </a:r>
            <a:r>
              <a:rPr lang="en-US" i="1" dirty="0" smtClean="0"/>
              <a:t>ECE, UIUC</a:t>
            </a:r>
          </a:p>
          <a:p>
            <a:r>
              <a:rPr lang="en-US" dirty="0" err="1" smtClean="0"/>
              <a:t>Mirko</a:t>
            </a:r>
            <a:r>
              <a:rPr lang="en-US" dirty="0" smtClean="0"/>
              <a:t> </a:t>
            </a:r>
            <a:r>
              <a:rPr lang="en-US" dirty="0" err="1" smtClean="0"/>
              <a:t>Montanari</a:t>
            </a:r>
            <a:r>
              <a:rPr lang="en-US" dirty="0" smtClean="0"/>
              <a:t>, </a:t>
            </a:r>
            <a:r>
              <a:rPr lang="en-US" i="1" dirty="0" smtClean="0"/>
              <a:t>Systems Research Group, UIUC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731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191000" cy="4191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Use TTS in the MS</a:t>
            </a:r>
          </a:p>
          <a:p>
            <a:r>
              <a:rPr lang="en-US" sz="2700" dirty="0" smtClean="0"/>
              <a:t>One audio space in ASE</a:t>
            </a:r>
          </a:p>
          <a:p>
            <a:endParaRPr lang="en-US" sz="2700" dirty="0" smtClean="0"/>
          </a:p>
        </p:txBody>
      </p:sp>
      <p:pic>
        <p:nvPicPr>
          <p:cNvPr id="4" name="Picture 4" descr="C:\Documents and Settings\SRG\My Documents\My Dropbox\RFID\Publications (Work)\[2010MobiCASE]Audio Internet\syste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162800" cy="380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600200"/>
            <a:ext cx="5257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latin typeface="+mj-lt"/>
              </a:rPr>
              <a:t>Gestures from IOM to ASE</a:t>
            </a:r>
          </a:p>
          <a:p>
            <a:r>
              <a:rPr lang="en-US" sz="2700" dirty="0" smtClean="0">
                <a:latin typeface="+mj-lt"/>
              </a:rPr>
              <a:t>AL renders sound using </a:t>
            </a:r>
            <a:r>
              <a:rPr lang="en-US" sz="2700" dirty="0" err="1" smtClean="0">
                <a:latin typeface="+mj-lt"/>
              </a:rPr>
              <a:t>OpenAL</a:t>
            </a:r>
            <a:endParaRPr lang="en-US" sz="2700" dirty="0" smtClean="0">
              <a:latin typeface="+mj-lt"/>
            </a:endParaRPr>
          </a:p>
          <a:p>
            <a:endParaRPr lang="en-US" sz="27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8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interface designs</a:t>
            </a:r>
          </a:p>
          <a:p>
            <a:r>
              <a:rPr lang="en-US" dirty="0" smtClean="0"/>
              <a:t>Sound aspects: pitch (frequency), quality (harmonics), reverberation (echoes)</a:t>
            </a:r>
          </a:p>
          <a:p>
            <a:r>
              <a:rPr lang="en-US" dirty="0" smtClean="0"/>
              <a:t>Spatial and temporal together</a:t>
            </a:r>
          </a:p>
          <a:p>
            <a:r>
              <a:rPr lang="en-US" dirty="0"/>
              <a:t>Quantitative analysis </a:t>
            </a:r>
            <a:r>
              <a:rPr lang="en-US" dirty="0" smtClean="0"/>
              <a:t>→ psychoacoustics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66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SRG\Desktop\ScreenHunter_01 Oct. 23 14.4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2724150" cy="474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5689" y="5842337"/>
            <a:ext cx="5226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from:</a:t>
            </a:r>
          </a:p>
          <a:p>
            <a:r>
              <a:rPr lang="en-US" sz="1000" dirty="0">
                <a:hlinkClick r:id="rId3"/>
              </a:rPr>
              <a:t>http://maps.google.com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 smtClean="0"/>
          </a:p>
          <a:p>
            <a:r>
              <a:rPr lang="en-US" sz="1000" dirty="0">
                <a:hlinkClick r:id="rId4"/>
              </a:rPr>
              <a:t>http://upload.wikimedia.org/wikipedia/en/7/72/Interstate_57_-_Country_Club_Hills,_</a:t>
            </a:r>
            <a:r>
              <a:rPr lang="en-US" sz="1000" dirty="0" smtClean="0">
                <a:hlinkClick r:id="rId4"/>
              </a:rPr>
              <a:t>Illinois.jpg</a:t>
            </a:r>
            <a:endParaRPr lang="en-US" sz="1000" dirty="0" smtClean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www.okroads.com/122003/i57moends34mi.JPG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http://commons.wikimedia.org/wiki/File:I-57_(IL).svg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1030" name="Picture 6" descr="C:\Documents and Settings\SRG\Desktop\Interstate_57_-_Country_Club_Hills,_Illinoi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7342"/>
            <a:ext cx="3326021" cy="2494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Documents and Settings\SRG\Desktop\i57moends34m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96" y="3282329"/>
            <a:ext cx="3342130" cy="250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ocuments and Settings\SRG\Desktop\FileI-57 (IL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2057400"/>
            <a:ext cx="2892425" cy="289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3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Documents and Settings\SRG\Desktop\ford-model-t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52400"/>
            <a:ext cx="3706812" cy="278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689" y="5842337"/>
            <a:ext cx="45079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from:</a:t>
            </a:r>
          </a:p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cdn.cbsi.com.au/story_media/339292667/ford-model-t_14.jpg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images.clipartof.com/small/5151-Boy-Riding-A-Tricycle-Bike-Clipart.jpg</a:t>
            </a:r>
            <a:endParaRPr lang="en-US" sz="1000" dirty="0" smtClean="0"/>
          </a:p>
          <a:p>
            <a:r>
              <a:rPr lang="en-US" sz="1000" dirty="0" smtClean="0">
                <a:hlinkClick r:id="rId5"/>
              </a:rPr>
              <a:t>http://farm4.static.flickr.com/3201/2801885108_c3e7a706d5.jpg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http://www.moma.org/collection_images/resized/017/w500h420/CRI_151017.jpg</a:t>
            </a:r>
            <a:endParaRPr lang="en-US" sz="1000" dirty="0"/>
          </a:p>
        </p:txBody>
      </p:sp>
      <p:pic>
        <p:nvPicPr>
          <p:cNvPr id="2054" name="Picture 6" descr="C:\Documents and Settings\SRG\Desktop\5151-Boy-Riding-A-Tricycle-Bike-Clip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1123"/>
            <a:ext cx="2744787" cy="4427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cuments and Settings\SRG\Desktop\2801885108_c3e7a706d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743200"/>
            <a:ext cx="3689350" cy="276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Documents and Settings\SRG\Desktop\CRI_15101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3048000" cy="201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2116175" y="486519"/>
            <a:ext cx="5122825" cy="4618881"/>
          </a:xfrm>
          <a:prstGeom prst="mathMultiply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alpha val="5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5689" y="5842337"/>
            <a:ext cx="4009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from:</a:t>
            </a:r>
          </a:p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www.soundonsound.com/sos/jan08/images/MP3Surround_01.jpg</a:t>
            </a:r>
            <a:endParaRPr lang="en-US" sz="1000" dirty="0" smtClean="0"/>
          </a:p>
          <a:p>
            <a:r>
              <a:rPr lang="en-US" sz="1000" dirty="0">
                <a:hlinkClick r:id="rId3"/>
              </a:rPr>
              <a:t>http://web.media.mit.edu/~</a:t>
            </a:r>
            <a:r>
              <a:rPr lang="en-US" sz="1000" dirty="0" smtClean="0">
                <a:hlinkClick r:id="rId3"/>
              </a:rPr>
              <a:t>raffik/zero-g/aup/Figure3.jpg</a:t>
            </a:r>
            <a:endParaRPr lang="en-US" sz="1000" dirty="0"/>
          </a:p>
        </p:txBody>
      </p:sp>
      <p:pic>
        <p:nvPicPr>
          <p:cNvPr id="3074" name="Picture 2" descr="C:\Documents and Settings\SRG\Desktop\MP3Surround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241"/>
            <a:ext cx="5107920" cy="255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SRG\Desktop\Figur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93821"/>
            <a:ext cx="4974293" cy="2949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7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SRG\Desktop\ScreenHunter_02 Oct. 23 16.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9575"/>
            <a:ext cx="6238875" cy="576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Motivations and Related Work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System Designs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System Prototype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2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pervasive </a:t>
            </a:r>
            <a:r>
              <a:rPr lang="en-US" dirty="0"/>
              <a:t>web → </a:t>
            </a:r>
            <a:r>
              <a:rPr lang="en-US" dirty="0" smtClean="0"/>
              <a:t>rich mobile web experience</a:t>
            </a:r>
          </a:p>
          <a:p>
            <a:r>
              <a:rPr lang="en-US" dirty="0" smtClean="0"/>
              <a:t>Enabling technologies</a:t>
            </a:r>
          </a:p>
          <a:p>
            <a:r>
              <a:rPr lang="en-US" dirty="0" smtClean="0"/>
              <a:t>Enabling human factors</a:t>
            </a:r>
          </a:p>
          <a:p>
            <a:r>
              <a:rPr lang="en-US" dirty="0" smtClean="0"/>
              <a:t>Digital systems for the visually impaired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Location-Based</a:t>
            </a:r>
          </a:p>
        </p:txBody>
      </p:sp>
    </p:spTree>
    <p:extLst>
      <p:ext uri="{BB962C8B-B14F-4D97-AF65-F5344CB8AC3E}">
        <p14:creationId xmlns:p14="http://schemas.microsoft.com/office/powerpoint/2010/main" val="1972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492</Words>
  <Application>Microsoft Macintosh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3D Audio Interface for Rich Mobile Web Experiences</vt:lpstr>
      <vt:lpstr>Acknowledgements</vt:lpstr>
      <vt:lpstr>PowerPoint Presentation</vt:lpstr>
      <vt:lpstr>PowerPoint Presentation</vt:lpstr>
      <vt:lpstr>PowerPoint Presentation</vt:lpstr>
      <vt:lpstr>PowerPoint Presentation</vt:lpstr>
      <vt:lpstr>Agenda</vt:lpstr>
      <vt:lpstr>Motivations and Related Work</vt:lpstr>
      <vt:lpstr>Applications</vt:lpstr>
      <vt:lpstr>PowerPoint Presentation</vt:lpstr>
      <vt:lpstr>PowerPoint Presentation</vt:lpstr>
      <vt:lpstr>System Designs</vt:lpstr>
      <vt:lpstr>PowerPoint Presentation</vt:lpstr>
      <vt:lpstr>PowerPoint Presentation</vt:lpstr>
      <vt:lpstr>PowerPoint Presentation</vt:lpstr>
      <vt:lpstr>System Designs</vt:lpstr>
      <vt:lpstr>System Architecture</vt:lpstr>
      <vt:lpstr>System Prototype</vt:lpstr>
      <vt:lpstr>System Prototype</vt:lpstr>
      <vt:lpstr>System Prototype</vt:lpstr>
      <vt:lpstr>Future Work</vt:lpstr>
      <vt:lpstr>Questions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Claire Napier</dc:creator>
  <cp:lastModifiedBy>Victor Wu</cp:lastModifiedBy>
  <cp:revision>44</cp:revision>
  <dcterms:created xsi:type="dcterms:W3CDTF">2009-09-14T01:06:34Z</dcterms:created>
  <dcterms:modified xsi:type="dcterms:W3CDTF">2010-11-01T20:17:42Z</dcterms:modified>
</cp:coreProperties>
</file>