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016" y="14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5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9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5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0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6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266700" y="3187700"/>
            <a:ext cx="0" cy="54821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6700" y="8669867"/>
            <a:ext cx="548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0200" y="8153400"/>
            <a:ext cx="180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NFC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300" y="7765990"/>
            <a:ext cx="180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Passive RFID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2000" y="6527560"/>
            <a:ext cx="180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Active Sensors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4100" y="7334190"/>
            <a:ext cx="180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Passive Sensors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4700" y="3841690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Smart Mobile Devices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51300" y="3187700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Full-fledged Computers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74800" y="6927670"/>
            <a:ext cx="180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Active RFID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1200" y="8429655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Space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76200" y="2787590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07592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Wu</dc:creator>
  <cp:lastModifiedBy>Victor Wu</cp:lastModifiedBy>
  <cp:revision>10</cp:revision>
  <cp:lastPrinted>2011-04-08T18:15:03Z</cp:lastPrinted>
  <dcterms:created xsi:type="dcterms:W3CDTF">2011-04-08T17:47:01Z</dcterms:created>
  <dcterms:modified xsi:type="dcterms:W3CDTF">2011-04-08T18:16:06Z</dcterms:modified>
</cp:coreProperties>
</file>