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016" y="1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9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5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DFA-7285-8C4C-AC8F-0E170306897F}" type="datetimeFigureOut">
              <a:rPr lang="en-US" smtClean="0"/>
              <a:t>4/8/11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47B7-EA15-144E-BC2F-2A85D9E9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266700" y="3187700"/>
            <a:ext cx="0" cy="5482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6700" y="8669867"/>
            <a:ext cx="548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000" y="7915245"/>
            <a:ext cx="180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Super Spaces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3000" y="5914455"/>
            <a:ext cx="180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Mobile Gaia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0500" y="3720980"/>
            <a:ext cx="273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Passive Tag-based Information System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3100" y="8315355"/>
            <a:ext cx="27305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alibri"/>
                <a:cs typeface="Calibri"/>
              </a:rPr>
              <a:t>Space</a:t>
            </a:r>
          </a:p>
          <a:p>
            <a:r>
              <a:rPr lang="en-US" sz="1700" dirty="0" smtClean="0">
                <a:latin typeface="Calibri"/>
                <a:cs typeface="Calibri"/>
              </a:rPr>
              <a:t>Granularity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76200" y="2597090"/>
            <a:ext cx="27305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alibri"/>
                <a:cs typeface="Calibri"/>
              </a:rPr>
              <a:t>Time</a:t>
            </a:r>
          </a:p>
          <a:p>
            <a:r>
              <a:rPr lang="en-US" sz="1700" dirty="0" smtClean="0">
                <a:latin typeface="Calibri"/>
                <a:cs typeface="Calibri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07592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Wu</dc:creator>
  <cp:lastModifiedBy>Victor Wu</cp:lastModifiedBy>
  <cp:revision>12</cp:revision>
  <cp:lastPrinted>2011-04-08T18:15:03Z</cp:lastPrinted>
  <dcterms:created xsi:type="dcterms:W3CDTF">2011-04-08T17:47:01Z</dcterms:created>
  <dcterms:modified xsi:type="dcterms:W3CDTF">2011-04-08T18:21:22Z</dcterms:modified>
</cp:coreProperties>
</file>