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5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895" y="3106420"/>
            <a:ext cx="662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基于地图JavaScript API GL的物流追踪系统</a:t>
            </a:r>
            <a:r>
              <a:rPr 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设计与实现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同侧圆角矩形 9"/>
          <p:cNvSpPr/>
          <p:nvPr/>
        </p:nvSpPr>
        <p:spPr>
          <a:xfrm rot="5400000">
            <a:off x="28575" y="-28575"/>
            <a:ext cx="1181100" cy="1238250"/>
          </a:xfrm>
          <a:prstGeom prst="round2SameRect">
            <a:avLst>
              <a:gd name="adj1" fmla="val 26428"/>
              <a:gd name="adj2" fmla="val 0"/>
            </a:avLst>
          </a:prstGeom>
          <a:ln>
            <a:noFill/>
          </a:ln>
          <a:effectLst>
            <a:outerShdw blurRad="228600" dist="50800" dir="1080000" sx="97000" sy="97000" algn="ctr" rotWithShape="0">
              <a:srgbClr val="BEBEBE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43050" y="4572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44500" y="14605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45745" y="5619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51435" y="1079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4200" y="901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en-US" altLang="zh-CN">
                <a:ln/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>
              <a:ln/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45745" y="5619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51435" y="1079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4200" y="901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45745" y="5619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51435" y="1079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4200" y="901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45745" y="5619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51435" y="1079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3565" y="901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45745" y="5619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51435" y="1079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3565" y="901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45745" y="5619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51435" y="1079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4200" y="901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7878" y="2021890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8697" y="2326291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4759" y="2235030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528" y="1470703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7137" y="2813727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441" y="1939396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808" y="1368313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60118" y="4600046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7930" y="139882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8584" y="4524297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600370" y="2399897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80929" y="1532974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3507" y="2285592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2322" y="4457367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2501" y="3798892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7862" y="3254348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4657" y="4400316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661" y="2765865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600184" y="1609493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188" y="2526187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4169" y="438278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5130" y="3749035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377" y="3466074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547" y="4318768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COMMONDATA" val="eyJoZGlkIjoiY2NhYWU4ODljMTE5NjFlNDE0MWMzOWY2ZDJjOWUyYT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22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微软雅黑 Light</vt:lpstr>
      <vt:lpstr>新宋体</vt:lpstr>
      <vt:lpstr>方正粗黑宋简体</vt:lpstr>
      <vt:lpstr>楷体</vt:lpstr>
      <vt:lpstr>等线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157</cp:revision>
  <dcterms:created xsi:type="dcterms:W3CDTF">2019-06-19T02:08:00Z</dcterms:created>
  <dcterms:modified xsi:type="dcterms:W3CDTF">2023-02-17T03:27:49Z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0E5E34BF56F44635BD21CDFA50C2C6CC</vt:lpwstr>
  </property>
</Properties>
</file>