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7" r:id="rId4"/>
    <p:sldId id="259" r:id="rId5"/>
    <p:sldId id="260" r:id="rId6"/>
    <p:sldId id="261" r:id="rId7"/>
    <p:sldId id="262" r:id="rId8"/>
    <p:sldId id="263" r:id="rId9"/>
    <p:sldId id="258" r:id="rId10"/>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8" userDrawn="1">
          <p15:clr>
            <a:srgbClr val="A4A3A4"/>
          </p15:clr>
        </p15:guide>
        <p15:guide id="2" pos="38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A55"/>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88"/>
        <p:guide pos="384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87.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42895" y="2475865"/>
            <a:ext cx="6626225" cy="368300"/>
          </a:xfrm>
          <a:prstGeom prst="rect">
            <a:avLst/>
          </a:prstGeom>
          <a:noFill/>
        </p:spPr>
        <p:txBody>
          <a:bodyPr wrap="square" rtlCol="0">
            <a:spAutoFit/>
          </a:bodyPr>
          <a:p>
            <a:pPr indent="0" algn="ctr" fontAlgn="auto"/>
            <a:r>
              <a:rPr>
                <a:solidFill>
                  <a:schemeClr val="tx1"/>
                </a:solidFill>
                <a:effectLst>
                  <a:outerShdw blurRad="38100" dist="19050" dir="2700000" algn="tl" rotWithShape="0">
                    <a:schemeClr val="dk1">
                      <a:alpha val="40000"/>
                    </a:schemeClr>
                  </a:outerShdw>
                </a:effectLst>
              </a:rPr>
              <a:t>基于地图JavaScript API GL的物流追踪系统</a:t>
            </a:r>
            <a:r>
              <a:rPr lang="zh-CN">
                <a:solidFill>
                  <a:schemeClr val="tx1"/>
                </a:solidFill>
                <a:effectLst>
                  <a:outerShdw blurRad="38100" dist="19050" dir="2700000" algn="tl" rotWithShape="0">
                    <a:schemeClr val="dk1">
                      <a:alpha val="40000"/>
                    </a:schemeClr>
                  </a:outerShdw>
                </a:effectLst>
              </a:rPr>
              <a:t>的</a:t>
            </a:r>
            <a:r>
              <a:rPr>
                <a:solidFill>
                  <a:schemeClr val="tx1"/>
                </a:solidFill>
                <a:effectLst>
                  <a:outerShdw blurRad="38100" dist="19050" dir="2700000" algn="tl" rotWithShape="0">
                    <a:schemeClr val="dk1">
                      <a:alpha val="40000"/>
                    </a:schemeClr>
                  </a:outerShdw>
                </a:effectLst>
              </a:rPr>
              <a:t>设计与实现</a:t>
            </a:r>
            <a:endParaRPr>
              <a:solidFill>
                <a:schemeClr val="tx1"/>
              </a:solidFill>
              <a:effectLst>
                <a:outerShdw blurRad="38100" dist="19050" dir="2700000" algn="tl" rotWithShape="0">
                  <a:schemeClr val="dk1">
                    <a:alpha val="40000"/>
                  </a:schemeClr>
                </a:outerShdw>
              </a:effectLst>
            </a:endParaRPr>
          </a:p>
        </p:txBody>
      </p:sp>
      <p:sp>
        <p:nvSpPr>
          <p:cNvPr id="10" name="同侧圆角矩形 9"/>
          <p:cNvSpPr/>
          <p:nvPr/>
        </p:nvSpPr>
        <p:spPr>
          <a:xfrm rot="5400000">
            <a:off x="28575" y="-28575"/>
            <a:ext cx="1181100" cy="1238250"/>
          </a:xfrm>
          <a:prstGeom prst="round2SameRect">
            <a:avLst>
              <a:gd name="adj1" fmla="val 26428"/>
              <a:gd name="adj2" fmla="val 0"/>
            </a:avLst>
          </a:prstGeom>
          <a:ln>
            <a:noFill/>
          </a:ln>
          <a:effectLst>
            <a:outerShdw blurRad="228600" dist="50800" dir="1080000" sx="97000" sy="97000" algn="ctr" rotWithShape="0">
              <a:srgbClr val="BEBEBE">
                <a:alpha val="43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1" name="圆角矩形 10"/>
          <p:cNvSpPr/>
          <p:nvPr/>
        </p:nvSpPr>
        <p:spPr>
          <a:xfrm>
            <a:off x="1543050" y="457200"/>
            <a:ext cx="793750" cy="72390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5" name="圆角矩形 14"/>
          <p:cNvSpPr/>
          <p:nvPr>
            <p:custDataLst>
              <p:tags r:id="rId1"/>
            </p:custDataLst>
          </p:nvPr>
        </p:nvSpPr>
        <p:spPr>
          <a:xfrm>
            <a:off x="444500" y="1460500"/>
            <a:ext cx="793750" cy="72390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6" name="圆角矩形 15"/>
          <p:cNvSpPr/>
          <p:nvPr>
            <p:custDataLst>
              <p:tags r:id="rId2"/>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3"/>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7" name="文本框 6"/>
          <p:cNvSpPr txBox="1"/>
          <p:nvPr/>
        </p:nvSpPr>
        <p:spPr>
          <a:xfrm>
            <a:off x="3758565" y="1553845"/>
            <a:ext cx="4794885" cy="750570"/>
          </a:xfrm>
          <a:prstGeom prst="rect">
            <a:avLst/>
          </a:prstGeom>
          <a:noFill/>
        </p:spPr>
        <p:txBody>
          <a:bodyPr wrap="square" rtlCol="0">
            <a:noAutofit/>
          </a:bodyPr>
          <a:p>
            <a:pPr algn="ctr"/>
            <a:r>
              <a:rPr lang="zh-CN" altLang="en-US" sz="2400" b="1">
                <a:ln/>
                <a:solidFill>
                  <a:srgbClr val="FFBA55"/>
                </a:solidFill>
                <a:effectLst>
                  <a:outerShdw blurRad="38100" dist="19050" dir="2700000" algn="tl" rotWithShape="0">
                    <a:schemeClr val="dk1">
                      <a:alpha val="40000"/>
                    </a:schemeClr>
                  </a:outerShdw>
                </a:effectLst>
              </a:rPr>
              <a:t>开</a:t>
            </a:r>
            <a:r>
              <a:rPr lang="en-US" altLang="zh-CN" sz="2400" b="1">
                <a:ln/>
                <a:solidFill>
                  <a:srgbClr val="FFBA55"/>
                </a:solidFill>
                <a:effectLst>
                  <a:outerShdw blurRad="38100" dist="19050" dir="2700000" algn="tl" rotWithShape="0">
                    <a:schemeClr val="dk1">
                      <a:alpha val="40000"/>
                    </a:schemeClr>
                  </a:outerShdw>
                </a:effectLst>
              </a:rPr>
              <a:t> </a:t>
            </a:r>
            <a:r>
              <a:rPr lang="zh-CN" altLang="en-US" sz="2400" b="1">
                <a:ln/>
                <a:solidFill>
                  <a:srgbClr val="FFBA55"/>
                </a:solidFill>
                <a:effectLst>
                  <a:outerShdw blurRad="38100" dist="19050" dir="2700000" algn="tl" rotWithShape="0">
                    <a:schemeClr val="dk1">
                      <a:alpha val="40000"/>
                    </a:schemeClr>
                  </a:outerShdw>
                </a:effectLst>
              </a:rPr>
              <a:t>题</a:t>
            </a:r>
            <a:r>
              <a:rPr lang="en-US" altLang="zh-CN" sz="2400" b="1">
                <a:ln/>
                <a:solidFill>
                  <a:srgbClr val="FFBA55"/>
                </a:solidFill>
                <a:effectLst>
                  <a:outerShdw blurRad="38100" dist="19050" dir="2700000" algn="tl" rotWithShape="0">
                    <a:schemeClr val="dk1">
                      <a:alpha val="40000"/>
                    </a:schemeClr>
                  </a:outerShdw>
                </a:effectLst>
              </a:rPr>
              <a:t> </a:t>
            </a:r>
            <a:r>
              <a:rPr lang="zh-CN" altLang="en-US" sz="2400" b="1">
                <a:ln/>
                <a:solidFill>
                  <a:srgbClr val="FFBA55"/>
                </a:solidFill>
                <a:effectLst>
                  <a:outerShdw blurRad="38100" dist="19050" dir="2700000" algn="tl" rotWithShape="0">
                    <a:schemeClr val="dk1">
                      <a:alpha val="40000"/>
                    </a:schemeClr>
                  </a:outerShdw>
                </a:effectLst>
              </a:rPr>
              <a:t>报</a:t>
            </a:r>
            <a:r>
              <a:rPr lang="en-US" altLang="zh-CN" sz="2400" b="1">
                <a:ln/>
                <a:solidFill>
                  <a:srgbClr val="FFBA55"/>
                </a:solidFill>
                <a:effectLst>
                  <a:outerShdw blurRad="38100" dist="19050" dir="2700000" algn="tl" rotWithShape="0">
                    <a:schemeClr val="dk1">
                      <a:alpha val="40000"/>
                    </a:schemeClr>
                  </a:outerShdw>
                </a:effectLst>
              </a:rPr>
              <a:t> </a:t>
            </a:r>
            <a:r>
              <a:rPr lang="zh-CN" altLang="en-US" sz="2400" b="1">
                <a:ln/>
                <a:solidFill>
                  <a:srgbClr val="FFBA55"/>
                </a:solidFill>
                <a:effectLst>
                  <a:outerShdw blurRad="38100" dist="19050" dir="2700000" algn="tl" rotWithShape="0">
                    <a:schemeClr val="dk1">
                      <a:alpha val="40000"/>
                    </a:schemeClr>
                  </a:outerShdw>
                </a:effectLst>
              </a:rPr>
              <a:t>告</a:t>
            </a:r>
            <a:endParaRPr lang="zh-CN" altLang="en-US" sz="2400" b="1">
              <a:ln/>
              <a:solidFill>
                <a:srgbClr val="FFBA55"/>
              </a:solidFill>
              <a:effectLst>
                <a:outerShdw blurRad="38100" dist="19050" dir="2700000" algn="tl" rotWithShape="0">
                  <a:schemeClr val="dk1">
                    <a:alpha val="40000"/>
                  </a:schemeClr>
                </a:outerShdw>
              </a:effectLst>
            </a:endParaRPr>
          </a:p>
        </p:txBody>
      </p:sp>
      <p:sp>
        <p:nvSpPr>
          <p:cNvPr id="12" name="文本框 11"/>
          <p:cNvSpPr txBox="1"/>
          <p:nvPr/>
        </p:nvSpPr>
        <p:spPr>
          <a:xfrm>
            <a:off x="8046720" y="4273550"/>
            <a:ext cx="6626225" cy="922020"/>
          </a:xfrm>
          <a:prstGeom prst="rect">
            <a:avLst/>
          </a:prstGeom>
          <a:noFill/>
        </p:spPr>
        <p:txBody>
          <a:bodyPr wrap="square" rtlCol="0">
            <a:spAutoFit/>
          </a:bodyPr>
          <a:p>
            <a:pPr indent="0" algn="l" fontAlgn="auto"/>
            <a:r>
              <a:rPr lang="zh-CN">
                <a:solidFill>
                  <a:schemeClr val="tx1"/>
                </a:solidFill>
                <a:effectLst>
                  <a:outerShdw blurRad="38100" dist="19050" dir="2700000" algn="tl" rotWithShape="0">
                    <a:schemeClr val="dk1">
                      <a:alpha val="40000"/>
                    </a:schemeClr>
                  </a:outerShdw>
                </a:effectLst>
              </a:rPr>
              <a:t>报</a:t>
            </a:r>
            <a:r>
              <a:rPr lang="en-US" altLang="zh-CN">
                <a:solidFill>
                  <a:schemeClr val="tx1"/>
                </a:solidFill>
                <a:effectLst>
                  <a:outerShdw blurRad="38100" dist="19050" dir="2700000" algn="tl" rotWithShape="0">
                    <a:schemeClr val="dk1">
                      <a:alpha val="40000"/>
                    </a:schemeClr>
                  </a:outerShdw>
                </a:effectLst>
              </a:rPr>
              <a:t>   </a:t>
            </a:r>
            <a:r>
              <a:rPr lang="zh-CN">
                <a:solidFill>
                  <a:schemeClr val="tx1"/>
                </a:solidFill>
                <a:effectLst>
                  <a:outerShdw blurRad="38100" dist="19050" dir="2700000" algn="tl" rotWithShape="0">
                    <a:schemeClr val="dk1">
                      <a:alpha val="40000"/>
                    </a:schemeClr>
                  </a:outerShdw>
                </a:effectLst>
              </a:rPr>
              <a:t>告</a:t>
            </a:r>
            <a:r>
              <a:rPr lang="en-US" altLang="zh-CN">
                <a:solidFill>
                  <a:schemeClr val="tx1"/>
                </a:solidFill>
                <a:effectLst>
                  <a:outerShdw blurRad="38100" dist="19050" dir="2700000" algn="tl" rotWithShape="0">
                    <a:schemeClr val="dk1">
                      <a:alpha val="40000"/>
                    </a:schemeClr>
                  </a:outerShdw>
                </a:effectLst>
              </a:rPr>
              <a:t>   </a:t>
            </a:r>
            <a:r>
              <a:rPr lang="zh-CN">
                <a:solidFill>
                  <a:schemeClr val="tx1"/>
                </a:solidFill>
                <a:effectLst>
                  <a:outerShdw blurRad="38100" dist="19050" dir="2700000" algn="tl" rotWithShape="0">
                    <a:schemeClr val="dk1">
                      <a:alpha val="40000"/>
                    </a:schemeClr>
                  </a:outerShdw>
                </a:effectLst>
              </a:rPr>
              <a:t>人：</a:t>
            </a:r>
            <a:r>
              <a:rPr lang="zh-CN" altLang="en-US">
                <a:solidFill>
                  <a:schemeClr val="tx1"/>
                </a:solidFill>
                <a:effectLst>
                  <a:outerShdw blurRad="38100" dist="19050" dir="2700000" algn="tl" rotWithShape="0">
                    <a:schemeClr val="dk1">
                      <a:alpha val="40000"/>
                    </a:schemeClr>
                  </a:outerShdw>
                </a:effectLst>
              </a:rPr>
              <a:t>吴玉配</a:t>
            </a:r>
            <a:r>
              <a:rPr lang="en-US" altLang="zh-CN">
                <a:solidFill>
                  <a:schemeClr val="tx1"/>
                </a:solidFill>
                <a:effectLst>
                  <a:outerShdw blurRad="38100" dist="19050" dir="2700000" algn="tl" rotWithShape="0">
                    <a:schemeClr val="dk1">
                      <a:alpha val="40000"/>
                    </a:schemeClr>
                  </a:outerShdw>
                </a:effectLst>
              </a:rPr>
              <a:t>         </a:t>
            </a:r>
            <a:endParaRPr lang="en-US" altLang="zh-CN">
              <a:solidFill>
                <a:schemeClr val="tx1"/>
              </a:solidFill>
              <a:effectLst>
                <a:outerShdw blurRad="38100" dist="19050" dir="2700000" algn="tl" rotWithShape="0">
                  <a:schemeClr val="dk1">
                    <a:alpha val="40000"/>
                  </a:schemeClr>
                </a:outerShdw>
              </a:effectLst>
            </a:endParaRPr>
          </a:p>
          <a:p>
            <a:pPr indent="0" algn="l" fontAlgn="auto"/>
            <a:r>
              <a:rPr lang="en-US" altLang="zh-CN">
                <a:solidFill>
                  <a:schemeClr val="tx1"/>
                </a:solidFill>
                <a:effectLst>
                  <a:outerShdw blurRad="38100" dist="19050" dir="2700000" algn="tl" rotWithShape="0">
                    <a:schemeClr val="dk1">
                      <a:alpha val="40000"/>
                    </a:schemeClr>
                  </a:outerShdw>
                </a:effectLst>
              </a:rPr>
              <a:t>                     </a:t>
            </a:r>
            <a:endParaRPr lang="en-US" altLang="zh-CN">
              <a:solidFill>
                <a:schemeClr val="tx1"/>
              </a:solidFill>
              <a:effectLst>
                <a:outerShdw blurRad="38100" dist="19050" dir="2700000" algn="tl" rotWithShape="0">
                  <a:schemeClr val="dk1">
                    <a:alpha val="40000"/>
                  </a:schemeClr>
                </a:outerShdw>
              </a:effectLst>
            </a:endParaRPr>
          </a:p>
          <a:p>
            <a:pPr indent="0" algn="l" fontAlgn="auto"/>
            <a:r>
              <a:rPr lang="zh-CN" altLang="en-US">
                <a:solidFill>
                  <a:schemeClr val="tx1"/>
                </a:solidFill>
                <a:effectLst>
                  <a:outerShdw blurRad="38100" dist="19050" dir="2700000" algn="tl" rotWithShape="0">
                    <a:schemeClr val="dk1">
                      <a:alpha val="40000"/>
                    </a:schemeClr>
                  </a:outerShdw>
                </a:effectLst>
              </a:rPr>
              <a:t>报</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告</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日</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期：</a:t>
            </a:r>
            <a:r>
              <a:rPr lang="en-US" altLang="zh-CN">
                <a:solidFill>
                  <a:schemeClr val="tx1"/>
                </a:solidFill>
                <a:effectLst>
                  <a:outerShdw blurRad="38100" dist="19050" dir="2700000" algn="tl" rotWithShape="0">
                    <a:schemeClr val="dk1">
                      <a:alpha val="40000"/>
                    </a:schemeClr>
                  </a:outerShdw>
                </a:effectLst>
              </a:rPr>
              <a:t>2023/02/21</a:t>
            </a:r>
            <a:endParaRPr lang="zh-CN" altLang="en-US">
              <a:solidFill>
                <a:schemeClr val="tx1"/>
              </a:solidFill>
              <a:effectLst>
                <a:outerShdw blurRad="38100" dist="19050" dir="2700000" algn="tl" rotWithShape="0">
                  <a:schemeClr val="dk1">
                    <a:alpha val="40000"/>
                  </a:schemeClr>
                </a:outerShdw>
              </a:effectLst>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p:bldP spid="7" grpId="0"/>
      <p:bldP spid="12" grpId="1"/>
      <p:bldP spid="4" grpId="1"/>
      <p:bldP spid="7"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p:nvPr>
            <p:custDataLst>
              <p:tags r:id="rId1"/>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7" name="圆角矩形 56"/>
          <p:cNvSpPr/>
          <p:nvPr>
            <p:custDataLst>
              <p:tags r:id="rId2"/>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cxnSp>
        <p:nvCxnSpPr>
          <p:cNvPr id="2" name="直接连接符 1"/>
          <p:cNvCxnSpPr/>
          <p:nvPr/>
        </p:nvCxnSpPr>
        <p:spPr>
          <a:xfrm flipV="1">
            <a:off x="321945" y="69151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127635" y="23749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60400" y="219710"/>
            <a:ext cx="4239260"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一</a:t>
            </a:r>
            <a:r>
              <a:rPr lang="en-US" altLang="zh-CN">
                <a:solidFill>
                  <a:srgbClr val="FFBA55"/>
                </a:solidFill>
                <a:effectLst>
                  <a:outerShdw blurRad="38100" dist="19050" dir="2700000" algn="tl" rotWithShape="0">
                    <a:schemeClr val="dk1">
                      <a:alpha val="40000"/>
                    </a:schemeClr>
                  </a:outerShdw>
                </a:effectLst>
              </a:rPr>
              <a:t>. </a:t>
            </a:r>
            <a:r>
              <a:rPr lang="zh-CN" altLang="en-US">
                <a:solidFill>
                  <a:srgbClr val="FFBA55"/>
                </a:solidFill>
                <a:effectLst>
                  <a:outerShdw blurRad="38100" dist="19050" dir="2700000" algn="tl" rotWithShape="0">
                    <a:schemeClr val="dk1">
                      <a:alpha val="40000"/>
                    </a:schemeClr>
                  </a:outerShdw>
                </a:effectLst>
              </a:rPr>
              <a:t>研究的背景、目的和意义</a:t>
            </a:r>
            <a:endParaRPr lang="zh-CN" altLang="en-US">
              <a:solidFill>
                <a:srgbClr val="FFBA55"/>
              </a:solidFill>
              <a:effectLst>
                <a:outerShdw blurRad="38100" dist="19050" dir="2700000" algn="tl" rotWithShape="0">
                  <a:schemeClr val="dk1">
                    <a:alpha val="40000"/>
                  </a:schemeClr>
                </a:outerShdw>
              </a:effectLst>
            </a:endParaRPr>
          </a:p>
        </p:txBody>
      </p:sp>
      <p:sp>
        <p:nvSpPr>
          <p:cNvPr id="3" name="文本框 2"/>
          <p:cNvSpPr txBox="1"/>
          <p:nvPr/>
        </p:nvSpPr>
        <p:spPr>
          <a:xfrm>
            <a:off x="245745" y="951230"/>
            <a:ext cx="11730355" cy="5504815"/>
          </a:xfrm>
          <a:prstGeom prst="rect">
            <a:avLst/>
          </a:prstGeom>
          <a:noFill/>
        </p:spPr>
        <p:txBody>
          <a:bodyPr wrap="square" rtlCol="0">
            <a:noAutofit/>
          </a:bodyPr>
          <a:p>
            <a:pPr marL="285750" indent="-285750">
              <a:buFont typeface="Arial" panose="020B0604020202020204" pitchFamily="34" charset="0"/>
              <a:buChar char="•"/>
            </a:pPr>
            <a:r>
              <a:rPr lang="zh-CN" altLang="en-US" b="1"/>
              <a:t>背景</a:t>
            </a:r>
            <a:endParaRPr lang="zh-CN" altLang="en-US"/>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sym typeface="+mn-ea"/>
              </a:rPr>
              <a:t>物流作为中国经济发展迅速的代表行业之一。</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t>随着科技的发展生活质量的提高，</a:t>
            </a:r>
            <a:r>
              <a:rPr lang="zh-CN" altLang="en-US">
                <a:sym typeface="+mn-ea"/>
              </a:rPr>
              <a:t>我们的购买能力的提升，会有数不胜数的物流信息。</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t>物流可视化追踪系统是商城企业</a:t>
            </a:r>
            <a:r>
              <a:rPr lang="en-US" altLang="zh-CN"/>
              <a:t>/</a:t>
            </a:r>
            <a:r>
              <a:rPr lang="zh-CN" altLang="en-US"/>
              <a:t>项目对物流进行集中管理中不可缺少的一部分。</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b="1"/>
              <a:t>目的和意义</a:t>
            </a:r>
            <a:endParaRPr lang="zh-CN" altLang="en-US" b="1"/>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sym typeface="+mn-ea"/>
              </a:rPr>
              <a:t>通过该毕业设计课题训练和规范的毕业设计说明书撰写。</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试图掌握计算机科学与技术专业的基本知识和基本技能。</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研究了WEB GIS技术和车辆路径规划相关技术。</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有效的优化了物流资源配置,提高了物流配送可视化管理水平、物流配送效率和服务质量,具有一定的研究意义和实用价值。</a:t>
            </a: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 calcmode="lin" valueType="num">
                                      <p:cBhvr additive="base">
                                        <p:cTn id="3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anim calcmode="lin" valueType="num">
                                      <p:cBhvr additive="base">
                                        <p:cTn id="3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anim calcmode="lin" valueType="num">
                                      <p:cBhvr additive="base">
                                        <p:cTn id="4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7" end="17"/>
                                            </p:txEl>
                                          </p:spTgt>
                                        </p:tgtEl>
                                        <p:attrNameLst>
                                          <p:attrName>style.visibility</p:attrName>
                                        </p:attrNameLst>
                                      </p:cBhvr>
                                      <p:to>
                                        <p:strVal val="visible"/>
                                      </p:to>
                                    </p:set>
                                    <p:anim calcmode="lin" valueType="num">
                                      <p:cBhvr additive="base">
                                        <p:cTn id="4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3219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1276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60400" y="128270"/>
            <a:ext cx="4239260"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二</a:t>
            </a:r>
            <a:r>
              <a:rPr lang="en-US" altLang="zh-CN">
                <a:solidFill>
                  <a:srgbClr val="FFBA55"/>
                </a:solidFill>
                <a:effectLst>
                  <a:outerShdw blurRad="38100" dist="19050" dir="2700000" algn="tl" rotWithShape="0">
                    <a:schemeClr val="dk1">
                      <a:alpha val="40000"/>
                    </a:schemeClr>
                  </a:outerShdw>
                </a:effectLst>
              </a:rPr>
              <a:t>.</a:t>
            </a:r>
            <a:r>
              <a:rPr lang="zh-CN" altLang="en-US">
                <a:solidFill>
                  <a:srgbClr val="FFBA55"/>
                </a:solidFill>
                <a:effectLst>
                  <a:outerShdw blurRad="38100" dist="19050" dir="2700000" algn="tl" rotWithShape="0">
                    <a:schemeClr val="dk1">
                      <a:alpha val="40000"/>
                    </a:schemeClr>
                  </a:outerShdw>
                </a:effectLst>
              </a:rPr>
              <a:t>课题研究现状及分析</a:t>
            </a:r>
            <a:endParaRPr lang="zh-CN" altLang="en-US">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 name="文本框 4"/>
          <p:cNvSpPr txBox="1"/>
          <p:nvPr>
            <p:custDataLst>
              <p:tags r:id="rId3"/>
            </p:custDataLst>
          </p:nvPr>
        </p:nvSpPr>
        <p:spPr>
          <a:xfrm>
            <a:off x="245745" y="951230"/>
            <a:ext cx="11730355" cy="5504815"/>
          </a:xfrm>
          <a:prstGeom prst="rect">
            <a:avLst/>
          </a:prstGeom>
          <a:noFill/>
        </p:spPr>
        <p:txBody>
          <a:bodyPr wrap="square" rtlCol="0">
            <a:noAutofit/>
          </a:bodyPr>
          <a:p>
            <a:pPr marL="285750" indent="-285750">
              <a:buFont typeface="Arial" panose="020B0604020202020204" pitchFamily="34" charset="0"/>
              <a:buChar char="•"/>
            </a:pPr>
            <a:r>
              <a:rPr lang="zh-CN" altLang="en-US" b="1"/>
              <a:t>国内发展状况</a:t>
            </a:r>
            <a:endParaRPr lang="zh-CN" altLang="en-US" b="1"/>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sym typeface="+mn-ea"/>
              </a:rPr>
              <a:t>我国物流业快速发展，企业信息化正快速推动着企业竞争力。</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sym typeface="+mn-ea"/>
              </a:rPr>
              <a:t>现代物流业融合了信息技术的成果，先进的高科技手段和科学完善的组织管理已经成为企业物流管理过程中的一个重要组成部分。</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sym typeface="+mn-ea"/>
              </a:rPr>
              <a:t>信息化决策主要靠企业最高管理层。这表明中国企业信息化己经发展到战略层面和市场层面。</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sym typeface="+mn-ea"/>
              </a:rPr>
              <a:t>物流管理系统整体还存在功能单一、技术落后等是我国目前存在的主要问题。</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sym typeface="+mn-ea"/>
              </a:rPr>
              <a:t>物流信息资源整合能力成为需求企业考查物流软件的主要因素，物流管理系统也正日益成为物流企业发展的“瓶颈”。</a:t>
            </a:r>
            <a:endParaRPr lang="zh-CN" altLang="en-US">
              <a:sym typeface="+mn-ea"/>
            </a:endParaRP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b="1">
                <a:sym typeface="+mn-ea"/>
              </a:rPr>
              <a:t>国外发展状况</a:t>
            </a:r>
            <a:endParaRPr lang="zh-CN" altLang="en-US" b="1">
              <a:sym typeface="+mn-ea"/>
            </a:endParaRPr>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t>美国和日本已经走在物流系统发展领域的前列。</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欧洲州怕的现代流起步稍晚，但最近在政府部门与企业的重视下也得到了较大发展。</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endParaRPr lang="zh-CN" altLang="en-US"/>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 calcmode="lin" valueType="num">
                                      <p:cBhvr additive="base">
                                        <p:cTn id="2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 calcmode="lin" valueType="num">
                                      <p:cBhvr additive="base">
                                        <p:cTn id="2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anim calcmode="lin" valueType="num">
                                      <p:cBhvr additive="base">
                                        <p:cTn id="3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anim calcmode="lin" valueType="num">
                                      <p:cBhvr additive="base">
                                        <p:cTn id="35"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anim calcmode="lin" valueType="num">
                                      <p:cBhvr additive="base">
                                        <p:cTn id="39"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14" end="14"/>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16" end="16"/>
                                            </p:txEl>
                                          </p:spTgt>
                                        </p:tgtEl>
                                        <p:attrNameLst>
                                          <p:attrName>style.visibility</p:attrName>
                                        </p:attrNameLst>
                                      </p:cBhvr>
                                      <p:to>
                                        <p:strVal val="visible"/>
                                      </p:to>
                                    </p:set>
                                    <p:anim calcmode="lin" valueType="num">
                                      <p:cBhvr additive="base">
                                        <p:cTn id="43"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2838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895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22300" y="128270"/>
            <a:ext cx="4239260"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三</a:t>
            </a:r>
            <a:r>
              <a:rPr lang="en-US" altLang="zh-CN">
                <a:solidFill>
                  <a:srgbClr val="FFBA55"/>
                </a:solidFill>
                <a:effectLst>
                  <a:outerShdw blurRad="38100" dist="19050" dir="2700000" algn="tl" rotWithShape="0">
                    <a:schemeClr val="dk1">
                      <a:alpha val="40000"/>
                    </a:schemeClr>
                  </a:outerShdw>
                </a:effectLst>
              </a:rPr>
              <a:t>.研究</a:t>
            </a:r>
            <a:r>
              <a:rPr lang="zh-CN" altLang="en-US">
                <a:solidFill>
                  <a:srgbClr val="FFBA55"/>
                </a:solidFill>
                <a:effectLst>
                  <a:outerShdw blurRad="38100" dist="19050" dir="2700000" algn="tl" rotWithShape="0">
                    <a:schemeClr val="dk1">
                      <a:alpha val="40000"/>
                    </a:schemeClr>
                  </a:outerShdw>
                </a:effectLst>
              </a:rPr>
              <a:t>内容</a:t>
            </a:r>
            <a:endParaRPr lang="zh-CN" altLang="en-US">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 name="文本框 4"/>
          <p:cNvSpPr txBox="1"/>
          <p:nvPr>
            <p:custDataLst>
              <p:tags r:id="rId3"/>
            </p:custDataLst>
          </p:nvPr>
        </p:nvSpPr>
        <p:spPr>
          <a:xfrm>
            <a:off x="245745" y="951230"/>
            <a:ext cx="11730355" cy="5504815"/>
          </a:xfrm>
          <a:prstGeom prst="rect">
            <a:avLst/>
          </a:prstGeom>
          <a:noFill/>
        </p:spPr>
        <p:txBody>
          <a:bodyPr wrap="square" rtlCol="0">
            <a:noAutofit/>
          </a:bodyPr>
          <a:p>
            <a:pPr marL="342900" indent="-342900">
              <a:buFont typeface="Arial" panose="020B0604020202020204" pitchFamily="34" charset="0"/>
              <a:buAutoNum type="arabicPeriod"/>
            </a:pPr>
            <a:r>
              <a:rPr lang="zh-CN" altLang="en-US"/>
              <a:t>研究实现物流在</a:t>
            </a:r>
            <a:r>
              <a:rPr lang="en-US" altLang="zh-CN"/>
              <a:t>GIS</a:t>
            </a:r>
            <a:r>
              <a:rPr lang="zh-CN" altLang="en-US"/>
              <a:t>地图上的可视化追踪</a:t>
            </a:r>
            <a:endParaRPr lang="zh-CN" altLang="en-US"/>
          </a:p>
          <a:p>
            <a:pPr marL="342900" indent="-342900">
              <a:buFont typeface="Arial" panose="020B0604020202020204" pitchFamily="34" charset="0"/>
              <a:buAutoNum type="arabicPeriod"/>
            </a:pPr>
            <a:endParaRPr lang="en-US" altLang="zh-CN"/>
          </a:p>
          <a:p>
            <a:pPr marL="342900" indent="-342900">
              <a:buFont typeface="Arial" panose="020B0604020202020204" pitchFamily="34" charset="0"/>
              <a:buAutoNum type="arabicPeriod"/>
            </a:pPr>
            <a:endParaRPr lang="en-US" altLang="zh-CN"/>
          </a:p>
          <a:p>
            <a:pPr marL="342900" indent="-342900">
              <a:buFont typeface="Arial" panose="020B0604020202020204" pitchFamily="34" charset="0"/>
              <a:buAutoNum type="arabicPeriod"/>
            </a:pPr>
            <a:r>
              <a:rPr lang="zh-CN" altLang="en-US"/>
              <a:t>研究分析</a:t>
            </a:r>
            <a:r>
              <a:rPr lang="en-US" altLang="zh-CN"/>
              <a:t>GIS</a:t>
            </a:r>
            <a:r>
              <a:rPr lang="zh-CN" altLang="en-US"/>
              <a:t>地图数据结构</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研究</a:t>
            </a:r>
            <a:r>
              <a:rPr lang="en-US" altLang="zh-CN"/>
              <a:t>GIS</a:t>
            </a:r>
            <a:r>
              <a:rPr lang="zh-CN" altLang="en-US"/>
              <a:t>地图数据的储存和操作</a:t>
            </a:r>
            <a:endParaRPr lang="zh-CN" altLang="en-US"/>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2838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895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21665" y="128270"/>
            <a:ext cx="4239895"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四</a:t>
            </a:r>
            <a:r>
              <a:rPr lang="en-US" altLang="zh-CN">
                <a:solidFill>
                  <a:srgbClr val="FFBA55"/>
                </a:solidFill>
                <a:effectLst>
                  <a:outerShdw blurRad="38100" dist="19050" dir="2700000" algn="tl" rotWithShape="0">
                    <a:schemeClr val="dk1">
                      <a:alpha val="40000"/>
                    </a:schemeClr>
                  </a:outerShdw>
                </a:effectLst>
              </a:rPr>
              <a:t>.研究内容与方法</a:t>
            </a:r>
            <a:endParaRPr lang="en-US" altLang="zh-CN">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2838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895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21665" y="128270"/>
            <a:ext cx="4239895"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五</a:t>
            </a:r>
            <a:r>
              <a:rPr lang="en-US" altLang="zh-CN">
                <a:solidFill>
                  <a:srgbClr val="FFBA55"/>
                </a:solidFill>
                <a:effectLst>
                  <a:outerShdw blurRad="38100" dist="19050" dir="2700000" algn="tl" rotWithShape="0">
                    <a:schemeClr val="dk1">
                      <a:alpha val="40000"/>
                    </a:schemeClr>
                  </a:outerShdw>
                </a:effectLst>
              </a:rPr>
              <a:t>.</a:t>
            </a:r>
            <a:r>
              <a:rPr lang="zh-CN" altLang="en-US">
                <a:solidFill>
                  <a:srgbClr val="FFBA55"/>
                </a:solidFill>
                <a:effectLst>
                  <a:outerShdw blurRad="38100" dist="19050" dir="2700000" algn="tl" rotWithShape="0">
                    <a:schemeClr val="dk1">
                      <a:alpha val="40000"/>
                    </a:schemeClr>
                  </a:outerShdw>
                </a:effectLst>
              </a:rPr>
              <a:t>关键技术</a:t>
            </a:r>
            <a:endParaRPr lang="zh-CN" altLang="en-US">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2838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895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22300" y="128270"/>
            <a:ext cx="4239260"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六</a:t>
            </a:r>
            <a:r>
              <a:rPr lang="en-US" altLang="zh-CN">
                <a:solidFill>
                  <a:srgbClr val="FFBA55"/>
                </a:solidFill>
                <a:effectLst>
                  <a:outerShdw blurRad="38100" dist="19050" dir="2700000" algn="tl" rotWithShape="0">
                    <a:schemeClr val="dk1">
                      <a:alpha val="40000"/>
                    </a:schemeClr>
                  </a:outerShdw>
                </a:effectLst>
              </a:rPr>
              <a:t>.</a:t>
            </a:r>
            <a:endParaRPr lang="en-US" altLang="zh-CN">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a:off x="4227878" y="2021890"/>
            <a:ext cx="1875489" cy="1875489"/>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838697" y="2326291"/>
            <a:ext cx="1875489" cy="1875489"/>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144759" y="2235030"/>
            <a:ext cx="1919912" cy="191991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charset="-122"/>
                <a:ea typeface="微软雅黑" panose="020B0503020204020204" charset="-122"/>
              </a:rPr>
              <a:t>谢</a:t>
            </a:r>
            <a:endParaRPr lang="zh-CN" altLang="en-US" sz="8800" b="1" dirty="0">
              <a:latin typeface="微软雅黑" panose="020B0503020204020204" charset="-122"/>
              <a:ea typeface="微软雅黑" panose="020B0503020204020204" charset="-122"/>
            </a:endParaRPr>
          </a:p>
        </p:txBody>
      </p:sp>
      <p:sp>
        <p:nvSpPr>
          <p:cNvPr id="19" name="椭圆 18"/>
          <p:cNvSpPr/>
          <p:nvPr/>
        </p:nvSpPr>
        <p:spPr>
          <a:xfrm>
            <a:off x="4609528" y="1470703"/>
            <a:ext cx="1919912" cy="1919912"/>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charset="-122"/>
                <a:ea typeface="微软雅黑" panose="020B0503020204020204" charset="-122"/>
              </a:rPr>
              <a:t>谢</a:t>
            </a:r>
            <a:endParaRPr lang="zh-CN" altLang="en-US" sz="8800" b="1" dirty="0">
              <a:latin typeface="微软雅黑" panose="020B0503020204020204" charset="-122"/>
              <a:ea typeface="微软雅黑" panose="020B0503020204020204" charset="-122"/>
            </a:endParaRPr>
          </a:p>
        </p:txBody>
      </p:sp>
      <p:sp>
        <p:nvSpPr>
          <p:cNvPr id="20" name="椭圆 19"/>
          <p:cNvSpPr/>
          <p:nvPr/>
        </p:nvSpPr>
        <p:spPr>
          <a:xfrm>
            <a:off x="5697137" y="2813727"/>
            <a:ext cx="1919912" cy="1919912"/>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charset="-122"/>
                <a:ea typeface="微软雅黑" panose="020B0503020204020204" charset="-122"/>
              </a:rPr>
              <a:t>观</a:t>
            </a:r>
            <a:endParaRPr lang="zh-CN" altLang="en-US" sz="8800" b="1" dirty="0">
              <a:latin typeface="微软雅黑" panose="020B0503020204020204" charset="-122"/>
              <a:ea typeface="微软雅黑" panose="020B0503020204020204" charset="-122"/>
            </a:endParaRPr>
          </a:p>
        </p:txBody>
      </p:sp>
      <p:sp>
        <p:nvSpPr>
          <p:cNvPr id="21" name="椭圆 20"/>
          <p:cNvSpPr/>
          <p:nvPr/>
        </p:nvSpPr>
        <p:spPr>
          <a:xfrm>
            <a:off x="7083441" y="1939396"/>
            <a:ext cx="1919912" cy="1919912"/>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charset="-122"/>
                <a:ea typeface="微软雅黑" panose="020B0503020204020204" charset="-122"/>
              </a:rPr>
              <a:t>看</a:t>
            </a:r>
            <a:endParaRPr lang="zh-CN" altLang="en-US" sz="8800" b="1" dirty="0">
              <a:latin typeface="微软雅黑" panose="020B0503020204020204" charset="-122"/>
              <a:ea typeface="微软雅黑" panose="020B0503020204020204" charset="-122"/>
            </a:endParaRPr>
          </a:p>
        </p:txBody>
      </p:sp>
      <p:sp>
        <p:nvSpPr>
          <p:cNvPr id="22" name="椭圆 21"/>
          <p:cNvSpPr/>
          <p:nvPr/>
        </p:nvSpPr>
        <p:spPr>
          <a:xfrm>
            <a:off x="7302808" y="1368313"/>
            <a:ext cx="330367" cy="330367"/>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360118" y="4600046"/>
            <a:ext cx="546113" cy="546113"/>
          </a:xfrm>
          <a:prstGeom prst="ellipse">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777930" y="1398820"/>
            <a:ext cx="394083" cy="394083"/>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848584" y="4524297"/>
            <a:ext cx="432176" cy="432176"/>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2600370" y="2399897"/>
            <a:ext cx="228203" cy="228203"/>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2280929" y="1532974"/>
            <a:ext cx="93215" cy="9321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1753507" y="2285592"/>
            <a:ext cx="93215" cy="93215"/>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472322" y="4457367"/>
            <a:ext cx="394083" cy="394083"/>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flipH="1">
            <a:off x="2452501" y="3798892"/>
            <a:ext cx="228203" cy="228203"/>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flipH="1">
            <a:off x="1647862" y="3254348"/>
            <a:ext cx="93215" cy="93215"/>
          </a:xfrm>
          <a:prstGeom prst="ellipse">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H="1">
            <a:off x="1894657" y="4400316"/>
            <a:ext cx="93215" cy="9321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flipH="1">
            <a:off x="9482661" y="2765865"/>
            <a:ext cx="228203" cy="228203"/>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9600184" y="1609493"/>
            <a:ext cx="93215" cy="93215"/>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10265188" y="2526187"/>
            <a:ext cx="93215" cy="9321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8664169" y="4382785"/>
            <a:ext cx="394083" cy="394083"/>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9405130" y="3749035"/>
            <a:ext cx="228203" cy="228203"/>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10432377" y="3466074"/>
            <a:ext cx="93215" cy="93215"/>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10053547" y="4318768"/>
            <a:ext cx="128156" cy="128156"/>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Effect transition="in" filter="fade">
                                      <p:cBhvr>
                                        <p:cTn id="9" dur="1000"/>
                                        <p:tgtEl>
                                          <p:spTgt spid="53"/>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6"/>
                                        </p:tgtEl>
                                        <p:attrNameLst>
                                          <p:attrName>style.visibility</p:attrName>
                                        </p:attrNameLst>
                                      </p:cBhvr>
                                      <p:to>
                                        <p:strVal val="visible"/>
                                      </p:to>
                                    </p:set>
                                    <p:anim calcmode="lin" valueType="num">
                                      <p:cBhvr>
                                        <p:cTn id="12" dur="1000" fill="hold"/>
                                        <p:tgtEl>
                                          <p:spTgt spid="16"/>
                                        </p:tgtEl>
                                        <p:attrNameLst>
                                          <p:attrName>ppt_w</p:attrName>
                                        </p:attrNameLst>
                                      </p:cBhvr>
                                      <p:tavLst>
                                        <p:tav tm="0">
                                          <p:val>
                                            <p:fltVal val="0"/>
                                          </p:val>
                                        </p:tav>
                                        <p:tav tm="100000">
                                          <p:val>
                                            <p:strVal val="#ppt_w"/>
                                          </p:val>
                                        </p:tav>
                                      </p:tavLst>
                                    </p:anim>
                                    <p:anim calcmode="lin" valueType="num">
                                      <p:cBhvr>
                                        <p:cTn id="13" dur="1000" fill="hold"/>
                                        <p:tgtEl>
                                          <p:spTgt spid="16"/>
                                        </p:tgtEl>
                                        <p:attrNameLst>
                                          <p:attrName>ppt_h</p:attrName>
                                        </p:attrNameLst>
                                      </p:cBhvr>
                                      <p:tavLst>
                                        <p:tav tm="0">
                                          <p:val>
                                            <p:fltVal val="0"/>
                                          </p:val>
                                        </p:tav>
                                        <p:tav tm="100000">
                                          <p:val>
                                            <p:strVal val="#ppt_h"/>
                                          </p:val>
                                        </p:tav>
                                      </p:tavLst>
                                    </p:anim>
                                    <p:animEffect transition="in" filter="fade">
                                      <p:cBhvr>
                                        <p:cTn id="14" dur="1000"/>
                                        <p:tgtEl>
                                          <p:spTgt spid="16"/>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17"/>
                                        </p:tgtEl>
                                        <p:attrNameLst>
                                          <p:attrName>style.visibility</p:attrName>
                                        </p:attrNameLst>
                                      </p:cBhvr>
                                      <p:to>
                                        <p:strVal val="visible"/>
                                      </p:to>
                                    </p:set>
                                    <p:anim calcmode="lin" valueType="num">
                                      <p:cBhvr>
                                        <p:cTn id="17" dur="1000" fill="hold"/>
                                        <p:tgtEl>
                                          <p:spTgt spid="17"/>
                                        </p:tgtEl>
                                        <p:attrNameLst>
                                          <p:attrName>ppt_w</p:attrName>
                                        </p:attrNameLst>
                                      </p:cBhvr>
                                      <p:tavLst>
                                        <p:tav tm="0">
                                          <p:val>
                                            <p:fltVal val="0"/>
                                          </p:val>
                                        </p:tav>
                                        <p:tav tm="100000">
                                          <p:val>
                                            <p:strVal val="#ppt_w"/>
                                          </p:val>
                                        </p:tav>
                                      </p:tavLst>
                                    </p:anim>
                                    <p:anim calcmode="lin" valueType="num">
                                      <p:cBhvr>
                                        <p:cTn id="18" dur="1000" fill="hold"/>
                                        <p:tgtEl>
                                          <p:spTgt spid="17"/>
                                        </p:tgtEl>
                                        <p:attrNameLst>
                                          <p:attrName>ppt_h</p:attrName>
                                        </p:attrNameLst>
                                      </p:cBhvr>
                                      <p:tavLst>
                                        <p:tav tm="0">
                                          <p:val>
                                            <p:fltVal val="0"/>
                                          </p:val>
                                        </p:tav>
                                        <p:tav tm="100000">
                                          <p:val>
                                            <p:strVal val="#ppt_h"/>
                                          </p:val>
                                        </p:tav>
                                      </p:tavLst>
                                    </p:anim>
                                    <p:animEffect transition="in" filter="fade">
                                      <p:cBhvr>
                                        <p:cTn id="19" dur="1000"/>
                                        <p:tgtEl>
                                          <p:spTgt spid="17"/>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19"/>
                                        </p:tgtEl>
                                        <p:attrNameLst>
                                          <p:attrName>style.visibility</p:attrName>
                                        </p:attrNameLst>
                                      </p:cBhvr>
                                      <p:to>
                                        <p:strVal val="visible"/>
                                      </p:to>
                                    </p:set>
                                    <p:anim calcmode="lin" valueType="num">
                                      <p:cBhvr>
                                        <p:cTn id="22" dur="1000" fill="hold"/>
                                        <p:tgtEl>
                                          <p:spTgt spid="19"/>
                                        </p:tgtEl>
                                        <p:attrNameLst>
                                          <p:attrName>ppt_w</p:attrName>
                                        </p:attrNameLst>
                                      </p:cBhvr>
                                      <p:tavLst>
                                        <p:tav tm="0">
                                          <p:val>
                                            <p:fltVal val="0"/>
                                          </p:val>
                                        </p:tav>
                                        <p:tav tm="100000">
                                          <p:val>
                                            <p:strVal val="#ppt_w"/>
                                          </p:val>
                                        </p:tav>
                                      </p:tavLst>
                                    </p:anim>
                                    <p:anim calcmode="lin" valueType="num">
                                      <p:cBhvr>
                                        <p:cTn id="23" dur="1000" fill="hold"/>
                                        <p:tgtEl>
                                          <p:spTgt spid="19"/>
                                        </p:tgtEl>
                                        <p:attrNameLst>
                                          <p:attrName>ppt_h</p:attrName>
                                        </p:attrNameLst>
                                      </p:cBhvr>
                                      <p:tavLst>
                                        <p:tav tm="0">
                                          <p:val>
                                            <p:fltVal val="0"/>
                                          </p:val>
                                        </p:tav>
                                        <p:tav tm="100000">
                                          <p:val>
                                            <p:strVal val="#ppt_h"/>
                                          </p:val>
                                        </p:tav>
                                      </p:tavLst>
                                    </p:anim>
                                    <p:animEffect transition="in" filter="fade">
                                      <p:cBhvr>
                                        <p:cTn id="24" dur="1000"/>
                                        <p:tgtEl>
                                          <p:spTgt spid="19"/>
                                        </p:tgtEl>
                                      </p:cBhvr>
                                    </p:animEffect>
                                  </p:childTnLst>
                                </p:cTn>
                              </p:par>
                              <p:par>
                                <p:cTn id="25" presetID="53" presetClass="entr" presetSubtype="16" fill="hold" grpId="0" nodeType="withEffect">
                                  <p:stCondLst>
                                    <p:cond delay="200"/>
                                  </p:stCondLst>
                                  <p:childTnLst>
                                    <p:set>
                                      <p:cBhvr>
                                        <p:cTn id="26" dur="1" fill="hold">
                                          <p:stCondLst>
                                            <p:cond delay="0"/>
                                          </p:stCondLst>
                                        </p:cTn>
                                        <p:tgtEl>
                                          <p:spTgt spid="20"/>
                                        </p:tgtEl>
                                        <p:attrNameLst>
                                          <p:attrName>style.visibility</p:attrName>
                                        </p:attrNameLst>
                                      </p:cBhvr>
                                      <p:to>
                                        <p:strVal val="visible"/>
                                      </p:to>
                                    </p:set>
                                    <p:anim calcmode="lin" valueType="num">
                                      <p:cBhvr>
                                        <p:cTn id="27" dur="1000" fill="hold"/>
                                        <p:tgtEl>
                                          <p:spTgt spid="20"/>
                                        </p:tgtEl>
                                        <p:attrNameLst>
                                          <p:attrName>ppt_w</p:attrName>
                                        </p:attrNameLst>
                                      </p:cBhvr>
                                      <p:tavLst>
                                        <p:tav tm="0">
                                          <p:val>
                                            <p:fltVal val="0"/>
                                          </p:val>
                                        </p:tav>
                                        <p:tav tm="100000">
                                          <p:val>
                                            <p:strVal val="#ppt_w"/>
                                          </p:val>
                                        </p:tav>
                                      </p:tavLst>
                                    </p:anim>
                                    <p:anim calcmode="lin" valueType="num">
                                      <p:cBhvr>
                                        <p:cTn id="28" dur="1000" fill="hold"/>
                                        <p:tgtEl>
                                          <p:spTgt spid="20"/>
                                        </p:tgtEl>
                                        <p:attrNameLst>
                                          <p:attrName>ppt_h</p:attrName>
                                        </p:attrNameLst>
                                      </p:cBhvr>
                                      <p:tavLst>
                                        <p:tav tm="0">
                                          <p:val>
                                            <p:fltVal val="0"/>
                                          </p:val>
                                        </p:tav>
                                        <p:tav tm="100000">
                                          <p:val>
                                            <p:strVal val="#ppt_h"/>
                                          </p:val>
                                        </p:tav>
                                      </p:tavLst>
                                    </p:anim>
                                    <p:animEffect transition="in" filter="fade">
                                      <p:cBhvr>
                                        <p:cTn id="29" dur="1000"/>
                                        <p:tgtEl>
                                          <p:spTgt spid="20"/>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1000" fill="hold"/>
                                        <p:tgtEl>
                                          <p:spTgt spid="21"/>
                                        </p:tgtEl>
                                        <p:attrNameLst>
                                          <p:attrName>ppt_w</p:attrName>
                                        </p:attrNameLst>
                                      </p:cBhvr>
                                      <p:tavLst>
                                        <p:tav tm="0">
                                          <p:val>
                                            <p:fltVal val="0"/>
                                          </p:val>
                                        </p:tav>
                                        <p:tav tm="100000">
                                          <p:val>
                                            <p:strVal val="#ppt_w"/>
                                          </p:val>
                                        </p:tav>
                                      </p:tavLst>
                                    </p:anim>
                                    <p:anim calcmode="lin" valueType="num">
                                      <p:cBhvr>
                                        <p:cTn id="33" dur="1000" fill="hold"/>
                                        <p:tgtEl>
                                          <p:spTgt spid="21"/>
                                        </p:tgtEl>
                                        <p:attrNameLst>
                                          <p:attrName>ppt_h</p:attrName>
                                        </p:attrNameLst>
                                      </p:cBhvr>
                                      <p:tavLst>
                                        <p:tav tm="0">
                                          <p:val>
                                            <p:fltVal val="0"/>
                                          </p:val>
                                        </p:tav>
                                        <p:tav tm="100000">
                                          <p:val>
                                            <p:strVal val="#ppt_h"/>
                                          </p:val>
                                        </p:tav>
                                      </p:tavLst>
                                    </p:anim>
                                    <p:animEffect transition="in" filter="fade">
                                      <p:cBhvr>
                                        <p:cTn id="34" dur="1000"/>
                                        <p:tgtEl>
                                          <p:spTgt spid="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1000" fill="hold"/>
                                        <p:tgtEl>
                                          <p:spTgt spid="22"/>
                                        </p:tgtEl>
                                        <p:attrNameLst>
                                          <p:attrName>ppt_w</p:attrName>
                                        </p:attrNameLst>
                                      </p:cBhvr>
                                      <p:tavLst>
                                        <p:tav tm="0">
                                          <p:val>
                                            <p:fltVal val="0"/>
                                          </p:val>
                                        </p:tav>
                                        <p:tav tm="100000">
                                          <p:val>
                                            <p:strVal val="#ppt_w"/>
                                          </p:val>
                                        </p:tav>
                                      </p:tavLst>
                                    </p:anim>
                                    <p:anim calcmode="lin" valueType="num">
                                      <p:cBhvr>
                                        <p:cTn id="38" dur="1000" fill="hold"/>
                                        <p:tgtEl>
                                          <p:spTgt spid="22"/>
                                        </p:tgtEl>
                                        <p:attrNameLst>
                                          <p:attrName>ppt_h</p:attrName>
                                        </p:attrNameLst>
                                      </p:cBhvr>
                                      <p:tavLst>
                                        <p:tav tm="0">
                                          <p:val>
                                            <p:fltVal val="0"/>
                                          </p:val>
                                        </p:tav>
                                        <p:tav tm="100000">
                                          <p:val>
                                            <p:strVal val="#ppt_h"/>
                                          </p:val>
                                        </p:tav>
                                      </p:tavLst>
                                    </p:anim>
                                    <p:animEffect transition="in" filter="fade">
                                      <p:cBhvr>
                                        <p:cTn id="39" dur="1000"/>
                                        <p:tgtEl>
                                          <p:spTgt spid="22"/>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23"/>
                                        </p:tgtEl>
                                        <p:attrNameLst>
                                          <p:attrName>style.visibility</p:attrName>
                                        </p:attrNameLst>
                                      </p:cBhvr>
                                      <p:to>
                                        <p:strVal val="visible"/>
                                      </p:to>
                                    </p:set>
                                    <p:anim calcmode="lin" valueType="num">
                                      <p:cBhvr>
                                        <p:cTn id="42" dur="1000" fill="hold"/>
                                        <p:tgtEl>
                                          <p:spTgt spid="23"/>
                                        </p:tgtEl>
                                        <p:attrNameLst>
                                          <p:attrName>ppt_w</p:attrName>
                                        </p:attrNameLst>
                                      </p:cBhvr>
                                      <p:tavLst>
                                        <p:tav tm="0">
                                          <p:val>
                                            <p:fltVal val="0"/>
                                          </p:val>
                                        </p:tav>
                                        <p:tav tm="100000">
                                          <p:val>
                                            <p:strVal val="#ppt_w"/>
                                          </p:val>
                                        </p:tav>
                                      </p:tavLst>
                                    </p:anim>
                                    <p:anim calcmode="lin" valueType="num">
                                      <p:cBhvr>
                                        <p:cTn id="43" dur="1000" fill="hold"/>
                                        <p:tgtEl>
                                          <p:spTgt spid="23"/>
                                        </p:tgtEl>
                                        <p:attrNameLst>
                                          <p:attrName>ppt_h</p:attrName>
                                        </p:attrNameLst>
                                      </p:cBhvr>
                                      <p:tavLst>
                                        <p:tav tm="0">
                                          <p:val>
                                            <p:fltVal val="0"/>
                                          </p:val>
                                        </p:tav>
                                        <p:tav tm="100000">
                                          <p:val>
                                            <p:strVal val="#ppt_h"/>
                                          </p:val>
                                        </p:tav>
                                      </p:tavLst>
                                    </p:anim>
                                    <p:animEffect transition="in" filter="fade">
                                      <p:cBhvr>
                                        <p:cTn id="44" dur="1000"/>
                                        <p:tgtEl>
                                          <p:spTgt spid="2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p:cTn id="47" dur="1000" fill="hold"/>
                                        <p:tgtEl>
                                          <p:spTgt spid="25"/>
                                        </p:tgtEl>
                                        <p:attrNameLst>
                                          <p:attrName>ppt_w</p:attrName>
                                        </p:attrNameLst>
                                      </p:cBhvr>
                                      <p:tavLst>
                                        <p:tav tm="0">
                                          <p:val>
                                            <p:fltVal val="0"/>
                                          </p:val>
                                        </p:tav>
                                        <p:tav tm="100000">
                                          <p:val>
                                            <p:strVal val="#ppt_w"/>
                                          </p:val>
                                        </p:tav>
                                      </p:tavLst>
                                    </p:anim>
                                    <p:anim calcmode="lin" valueType="num">
                                      <p:cBhvr>
                                        <p:cTn id="48" dur="1000" fill="hold"/>
                                        <p:tgtEl>
                                          <p:spTgt spid="25"/>
                                        </p:tgtEl>
                                        <p:attrNameLst>
                                          <p:attrName>ppt_h</p:attrName>
                                        </p:attrNameLst>
                                      </p:cBhvr>
                                      <p:tavLst>
                                        <p:tav tm="0">
                                          <p:val>
                                            <p:fltVal val="0"/>
                                          </p:val>
                                        </p:tav>
                                        <p:tav tm="100000">
                                          <p:val>
                                            <p:strVal val="#ppt_h"/>
                                          </p:val>
                                        </p:tav>
                                      </p:tavLst>
                                    </p:anim>
                                    <p:animEffect transition="in" filter="fade">
                                      <p:cBhvr>
                                        <p:cTn id="49" dur="1000"/>
                                        <p:tgtEl>
                                          <p:spTgt spid="25"/>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26"/>
                                        </p:tgtEl>
                                        <p:attrNameLst>
                                          <p:attrName>style.visibility</p:attrName>
                                        </p:attrNameLst>
                                      </p:cBhvr>
                                      <p:to>
                                        <p:strVal val="visible"/>
                                      </p:to>
                                    </p:set>
                                    <p:anim calcmode="lin" valueType="num">
                                      <p:cBhvr>
                                        <p:cTn id="52" dur="1000" fill="hold"/>
                                        <p:tgtEl>
                                          <p:spTgt spid="26"/>
                                        </p:tgtEl>
                                        <p:attrNameLst>
                                          <p:attrName>ppt_w</p:attrName>
                                        </p:attrNameLst>
                                      </p:cBhvr>
                                      <p:tavLst>
                                        <p:tav tm="0">
                                          <p:val>
                                            <p:fltVal val="0"/>
                                          </p:val>
                                        </p:tav>
                                        <p:tav tm="100000">
                                          <p:val>
                                            <p:strVal val="#ppt_w"/>
                                          </p:val>
                                        </p:tav>
                                      </p:tavLst>
                                    </p:anim>
                                    <p:anim calcmode="lin" valueType="num">
                                      <p:cBhvr>
                                        <p:cTn id="53" dur="1000" fill="hold"/>
                                        <p:tgtEl>
                                          <p:spTgt spid="26"/>
                                        </p:tgtEl>
                                        <p:attrNameLst>
                                          <p:attrName>ppt_h</p:attrName>
                                        </p:attrNameLst>
                                      </p:cBhvr>
                                      <p:tavLst>
                                        <p:tav tm="0">
                                          <p:val>
                                            <p:fltVal val="0"/>
                                          </p:val>
                                        </p:tav>
                                        <p:tav tm="100000">
                                          <p:val>
                                            <p:strVal val="#ppt_h"/>
                                          </p:val>
                                        </p:tav>
                                      </p:tavLst>
                                    </p:anim>
                                    <p:animEffect transition="in" filter="fade">
                                      <p:cBhvr>
                                        <p:cTn id="54" dur="1000"/>
                                        <p:tgtEl>
                                          <p:spTgt spid="2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p:cTn id="57" dur="1000" fill="hold"/>
                                        <p:tgtEl>
                                          <p:spTgt spid="27"/>
                                        </p:tgtEl>
                                        <p:attrNameLst>
                                          <p:attrName>ppt_w</p:attrName>
                                        </p:attrNameLst>
                                      </p:cBhvr>
                                      <p:tavLst>
                                        <p:tav tm="0">
                                          <p:val>
                                            <p:fltVal val="0"/>
                                          </p:val>
                                        </p:tav>
                                        <p:tav tm="100000">
                                          <p:val>
                                            <p:strVal val="#ppt_w"/>
                                          </p:val>
                                        </p:tav>
                                      </p:tavLst>
                                    </p:anim>
                                    <p:anim calcmode="lin" valueType="num">
                                      <p:cBhvr>
                                        <p:cTn id="58" dur="1000" fill="hold"/>
                                        <p:tgtEl>
                                          <p:spTgt spid="27"/>
                                        </p:tgtEl>
                                        <p:attrNameLst>
                                          <p:attrName>ppt_h</p:attrName>
                                        </p:attrNameLst>
                                      </p:cBhvr>
                                      <p:tavLst>
                                        <p:tav tm="0">
                                          <p:val>
                                            <p:fltVal val="0"/>
                                          </p:val>
                                        </p:tav>
                                        <p:tav tm="100000">
                                          <p:val>
                                            <p:strVal val="#ppt_h"/>
                                          </p:val>
                                        </p:tav>
                                      </p:tavLst>
                                    </p:anim>
                                    <p:animEffect transition="in" filter="fade">
                                      <p:cBhvr>
                                        <p:cTn id="59" dur="1000"/>
                                        <p:tgtEl>
                                          <p:spTgt spid="27"/>
                                        </p:tgtEl>
                                      </p:cBhvr>
                                    </p:animEffect>
                                  </p:childTnLst>
                                </p:cTn>
                              </p:par>
                              <p:par>
                                <p:cTn id="60" presetID="53" presetClass="entr" presetSubtype="16" fill="hold" grpId="0" nodeType="withEffect">
                                  <p:stCondLst>
                                    <p:cond delay="100"/>
                                  </p:stCondLst>
                                  <p:childTnLst>
                                    <p:set>
                                      <p:cBhvr>
                                        <p:cTn id="61" dur="1" fill="hold">
                                          <p:stCondLst>
                                            <p:cond delay="0"/>
                                          </p:stCondLst>
                                        </p:cTn>
                                        <p:tgtEl>
                                          <p:spTgt spid="28"/>
                                        </p:tgtEl>
                                        <p:attrNameLst>
                                          <p:attrName>style.visibility</p:attrName>
                                        </p:attrNameLst>
                                      </p:cBhvr>
                                      <p:to>
                                        <p:strVal val="visible"/>
                                      </p:to>
                                    </p:set>
                                    <p:anim calcmode="lin" valueType="num">
                                      <p:cBhvr>
                                        <p:cTn id="62" dur="1000" fill="hold"/>
                                        <p:tgtEl>
                                          <p:spTgt spid="28"/>
                                        </p:tgtEl>
                                        <p:attrNameLst>
                                          <p:attrName>ppt_w</p:attrName>
                                        </p:attrNameLst>
                                      </p:cBhvr>
                                      <p:tavLst>
                                        <p:tav tm="0">
                                          <p:val>
                                            <p:fltVal val="0"/>
                                          </p:val>
                                        </p:tav>
                                        <p:tav tm="100000">
                                          <p:val>
                                            <p:strVal val="#ppt_w"/>
                                          </p:val>
                                        </p:tav>
                                      </p:tavLst>
                                    </p:anim>
                                    <p:anim calcmode="lin" valueType="num">
                                      <p:cBhvr>
                                        <p:cTn id="63" dur="1000" fill="hold"/>
                                        <p:tgtEl>
                                          <p:spTgt spid="28"/>
                                        </p:tgtEl>
                                        <p:attrNameLst>
                                          <p:attrName>ppt_h</p:attrName>
                                        </p:attrNameLst>
                                      </p:cBhvr>
                                      <p:tavLst>
                                        <p:tav tm="0">
                                          <p:val>
                                            <p:fltVal val="0"/>
                                          </p:val>
                                        </p:tav>
                                        <p:tav tm="100000">
                                          <p:val>
                                            <p:strVal val="#ppt_h"/>
                                          </p:val>
                                        </p:tav>
                                      </p:tavLst>
                                    </p:anim>
                                    <p:animEffect transition="in" filter="fade">
                                      <p:cBhvr>
                                        <p:cTn id="64" dur="1000"/>
                                        <p:tgtEl>
                                          <p:spTgt spid="2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p:cTn id="67" dur="1000" fill="hold"/>
                                        <p:tgtEl>
                                          <p:spTgt spid="29"/>
                                        </p:tgtEl>
                                        <p:attrNameLst>
                                          <p:attrName>ppt_w</p:attrName>
                                        </p:attrNameLst>
                                      </p:cBhvr>
                                      <p:tavLst>
                                        <p:tav tm="0">
                                          <p:val>
                                            <p:fltVal val="0"/>
                                          </p:val>
                                        </p:tav>
                                        <p:tav tm="100000">
                                          <p:val>
                                            <p:strVal val="#ppt_w"/>
                                          </p:val>
                                        </p:tav>
                                      </p:tavLst>
                                    </p:anim>
                                    <p:anim calcmode="lin" valueType="num">
                                      <p:cBhvr>
                                        <p:cTn id="68" dur="1000" fill="hold"/>
                                        <p:tgtEl>
                                          <p:spTgt spid="29"/>
                                        </p:tgtEl>
                                        <p:attrNameLst>
                                          <p:attrName>ppt_h</p:attrName>
                                        </p:attrNameLst>
                                      </p:cBhvr>
                                      <p:tavLst>
                                        <p:tav tm="0">
                                          <p:val>
                                            <p:fltVal val="0"/>
                                          </p:val>
                                        </p:tav>
                                        <p:tav tm="100000">
                                          <p:val>
                                            <p:strVal val="#ppt_h"/>
                                          </p:val>
                                        </p:tav>
                                      </p:tavLst>
                                    </p:anim>
                                    <p:animEffect transition="in" filter="fade">
                                      <p:cBhvr>
                                        <p:cTn id="69" dur="1000"/>
                                        <p:tgtEl>
                                          <p:spTgt spid="29"/>
                                        </p:tgtEl>
                                      </p:cBhvr>
                                    </p:animEffect>
                                  </p:childTnLst>
                                </p:cTn>
                              </p:par>
                              <p:par>
                                <p:cTn id="70" presetID="53" presetClass="entr" presetSubtype="16" fill="hold" grpId="0" nodeType="withEffect">
                                  <p:stCondLst>
                                    <p:cond delay="200"/>
                                  </p:stCondLst>
                                  <p:childTnLst>
                                    <p:set>
                                      <p:cBhvr>
                                        <p:cTn id="71" dur="1" fill="hold">
                                          <p:stCondLst>
                                            <p:cond delay="0"/>
                                          </p:stCondLst>
                                        </p:cTn>
                                        <p:tgtEl>
                                          <p:spTgt spid="42"/>
                                        </p:tgtEl>
                                        <p:attrNameLst>
                                          <p:attrName>style.visibility</p:attrName>
                                        </p:attrNameLst>
                                      </p:cBhvr>
                                      <p:to>
                                        <p:strVal val="visible"/>
                                      </p:to>
                                    </p:set>
                                    <p:anim calcmode="lin" valueType="num">
                                      <p:cBhvr>
                                        <p:cTn id="72" dur="1000" fill="hold"/>
                                        <p:tgtEl>
                                          <p:spTgt spid="42"/>
                                        </p:tgtEl>
                                        <p:attrNameLst>
                                          <p:attrName>ppt_w</p:attrName>
                                        </p:attrNameLst>
                                      </p:cBhvr>
                                      <p:tavLst>
                                        <p:tav tm="0">
                                          <p:val>
                                            <p:fltVal val="0"/>
                                          </p:val>
                                        </p:tav>
                                        <p:tav tm="100000">
                                          <p:val>
                                            <p:strVal val="#ppt_w"/>
                                          </p:val>
                                        </p:tav>
                                      </p:tavLst>
                                    </p:anim>
                                    <p:anim calcmode="lin" valueType="num">
                                      <p:cBhvr>
                                        <p:cTn id="73" dur="1000" fill="hold"/>
                                        <p:tgtEl>
                                          <p:spTgt spid="42"/>
                                        </p:tgtEl>
                                        <p:attrNameLst>
                                          <p:attrName>ppt_h</p:attrName>
                                        </p:attrNameLst>
                                      </p:cBhvr>
                                      <p:tavLst>
                                        <p:tav tm="0">
                                          <p:val>
                                            <p:fltVal val="0"/>
                                          </p:val>
                                        </p:tav>
                                        <p:tav tm="100000">
                                          <p:val>
                                            <p:strVal val="#ppt_h"/>
                                          </p:val>
                                        </p:tav>
                                      </p:tavLst>
                                    </p:anim>
                                    <p:animEffect transition="in" filter="fade">
                                      <p:cBhvr>
                                        <p:cTn id="74" dur="1000"/>
                                        <p:tgtEl>
                                          <p:spTgt spid="42"/>
                                        </p:tgtEl>
                                      </p:cBhvr>
                                    </p:animEffect>
                                  </p:childTnLst>
                                </p:cTn>
                              </p:par>
                              <p:par>
                                <p:cTn id="75" presetID="53" presetClass="entr" presetSubtype="16" fill="hold" grpId="0" nodeType="withEffect">
                                  <p:stCondLst>
                                    <p:cond delay="200"/>
                                  </p:stCondLst>
                                  <p:childTnLst>
                                    <p:set>
                                      <p:cBhvr>
                                        <p:cTn id="76" dur="1" fill="hold">
                                          <p:stCondLst>
                                            <p:cond delay="0"/>
                                          </p:stCondLst>
                                        </p:cTn>
                                        <p:tgtEl>
                                          <p:spTgt spid="43"/>
                                        </p:tgtEl>
                                        <p:attrNameLst>
                                          <p:attrName>style.visibility</p:attrName>
                                        </p:attrNameLst>
                                      </p:cBhvr>
                                      <p:to>
                                        <p:strVal val="visible"/>
                                      </p:to>
                                    </p:set>
                                    <p:anim calcmode="lin" valueType="num">
                                      <p:cBhvr>
                                        <p:cTn id="77" dur="1000" fill="hold"/>
                                        <p:tgtEl>
                                          <p:spTgt spid="43"/>
                                        </p:tgtEl>
                                        <p:attrNameLst>
                                          <p:attrName>ppt_w</p:attrName>
                                        </p:attrNameLst>
                                      </p:cBhvr>
                                      <p:tavLst>
                                        <p:tav tm="0">
                                          <p:val>
                                            <p:fltVal val="0"/>
                                          </p:val>
                                        </p:tav>
                                        <p:tav tm="100000">
                                          <p:val>
                                            <p:strVal val="#ppt_w"/>
                                          </p:val>
                                        </p:tav>
                                      </p:tavLst>
                                    </p:anim>
                                    <p:anim calcmode="lin" valueType="num">
                                      <p:cBhvr>
                                        <p:cTn id="78" dur="1000" fill="hold"/>
                                        <p:tgtEl>
                                          <p:spTgt spid="43"/>
                                        </p:tgtEl>
                                        <p:attrNameLst>
                                          <p:attrName>ppt_h</p:attrName>
                                        </p:attrNameLst>
                                      </p:cBhvr>
                                      <p:tavLst>
                                        <p:tav tm="0">
                                          <p:val>
                                            <p:fltVal val="0"/>
                                          </p:val>
                                        </p:tav>
                                        <p:tav tm="100000">
                                          <p:val>
                                            <p:strVal val="#ppt_h"/>
                                          </p:val>
                                        </p:tav>
                                      </p:tavLst>
                                    </p:anim>
                                    <p:animEffect transition="in" filter="fade">
                                      <p:cBhvr>
                                        <p:cTn id="79" dur="1000"/>
                                        <p:tgtEl>
                                          <p:spTgt spid="43"/>
                                        </p:tgtEl>
                                      </p:cBhvr>
                                    </p:animEffect>
                                  </p:childTnLst>
                                </p:cTn>
                              </p:par>
                              <p:par>
                                <p:cTn id="80" presetID="53" presetClass="entr" presetSubtype="16" fill="hold" grpId="0" nodeType="withEffect">
                                  <p:stCondLst>
                                    <p:cond delay="300"/>
                                  </p:stCondLst>
                                  <p:childTnLst>
                                    <p:set>
                                      <p:cBhvr>
                                        <p:cTn id="81" dur="1" fill="hold">
                                          <p:stCondLst>
                                            <p:cond delay="0"/>
                                          </p:stCondLst>
                                        </p:cTn>
                                        <p:tgtEl>
                                          <p:spTgt spid="44"/>
                                        </p:tgtEl>
                                        <p:attrNameLst>
                                          <p:attrName>style.visibility</p:attrName>
                                        </p:attrNameLst>
                                      </p:cBhvr>
                                      <p:to>
                                        <p:strVal val="visible"/>
                                      </p:to>
                                    </p:set>
                                    <p:anim calcmode="lin" valueType="num">
                                      <p:cBhvr>
                                        <p:cTn id="82" dur="1000" fill="hold"/>
                                        <p:tgtEl>
                                          <p:spTgt spid="44"/>
                                        </p:tgtEl>
                                        <p:attrNameLst>
                                          <p:attrName>ppt_w</p:attrName>
                                        </p:attrNameLst>
                                      </p:cBhvr>
                                      <p:tavLst>
                                        <p:tav tm="0">
                                          <p:val>
                                            <p:fltVal val="0"/>
                                          </p:val>
                                        </p:tav>
                                        <p:tav tm="100000">
                                          <p:val>
                                            <p:strVal val="#ppt_w"/>
                                          </p:val>
                                        </p:tav>
                                      </p:tavLst>
                                    </p:anim>
                                    <p:anim calcmode="lin" valueType="num">
                                      <p:cBhvr>
                                        <p:cTn id="83" dur="1000" fill="hold"/>
                                        <p:tgtEl>
                                          <p:spTgt spid="44"/>
                                        </p:tgtEl>
                                        <p:attrNameLst>
                                          <p:attrName>ppt_h</p:attrName>
                                        </p:attrNameLst>
                                      </p:cBhvr>
                                      <p:tavLst>
                                        <p:tav tm="0">
                                          <p:val>
                                            <p:fltVal val="0"/>
                                          </p:val>
                                        </p:tav>
                                        <p:tav tm="100000">
                                          <p:val>
                                            <p:strVal val="#ppt_h"/>
                                          </p:val>
                                        </p:tav>
                                      </p:tavLst>
                                    </p:anim>
                                    <p:animEffect transition="in" filter="fade">
                                      <p:cBhvr>
                                        <p:cTn id="84" dur="1000"/>
                                        <p:tgtEl>
                                          <p:spTgt spid="44"/>
                                        </p:tgtEl>
                                      </p:cBhvr>
                                    </p:animEffect>
                                  </p:childTnLst>
                                </p:cTn>
                              </p:par>
                              <p:par>
                                <p:cTn id="85" presetID="53" presetClass="entr" presetSubtype="16" fill="hold" grpId="0" nodeType="withEffect">
                                  <p:stCondLst>
                                    <p:cond delay="100"/>
                                  </p:stCondLst>
                                  <p:childTnLst>
                                    <p:set>
                                      <p:cBhvr>
                                        <p:cTn id="86" dur="1" fill="hold">
                                          <p:stCondLst>
                                            <p:cond delay="0"/>
                                          </p:stCondLst>
                                        </p:cTn>
                                        <p:tgtEl>
                                          <p:spTgt spid="45"/>
                                        </p:tgtEl>
                                        <p:attrNameLst>
                                          <p:attrName>style.visibility</p:attrName>
                                        </p:attrNameLst>
                                      </p:cBhvr>
                                      <p:to>
                                        <p:strVal val="visible"/>
                                      </p:to>
                                    </p:set>
                                    <p:anim calcmode="lin" valueType="num">
                                      <p:cBhvr>
                                        <p:cTn id="87" dur="1000" fill="hold"/>
                                        <p:tgtEl>
                                          <p:spTgt spid="45"/>
                                        </p:tgtEl>
                                        <p:attrNameLst>
                                          <p:attrName>ppt_w</p:attrName>
                                        </p:attrNameLst>
                                      </p:cBhvr>
                                      <p:tavLst>
                                        <p:tav tm="0">
                                          <p:val>
                                            <p:fltVal val="0"/>
                                          </p:val>
                                        </p:tav>
                                        <p:tav tm="100000">
                                          <p:val>
                                            <p:strVal val="#ppt_w"/>
                                          </p:val>
                                        </p:tav>
                                      </p:tavLst>
                                    </p:anim>
                                    <p:anim calcmode="lin" valueType="num">
                                      <p:cBhvr>
                                        <p:cTn id="88" dur="1000" fill="hold"/>
                                        <p:tgtEl>
                                          <p:spTgt spid="45"/>
                                        </p:tgtEl>
                                        <p:attrNameLst>
                                          <p:attrName>ppt_h</p:attrName>
                                        </p:attrNameLst>
                                      </p:cBhvr>
                                      <p:tavLst>
                                        <p:tav tm="0">
                                          <p:val>
                                            <p:fltVal val="0"/>
                                          </p:val>
                                        </p:tav>
                                        <p:tav tm="100000">
                                          <p:val>
                                            <p:strVal val="#ppt_h"/>
                                          </p:val>
                                        </p:tav>
                                      </p:tavLst>
                                    </p:anim>
                                    <p:animEffect transition="in" filter="fade">
                                      <p:cBhvr>
                                        <p:cTn id="89" dur="1000"/>
                                        <p:tgtEl>
                                          <p:spTgt spid="45"/>
                                        </p:tgtEl>
                                      </p:cBhvr>
                                    </p:animEffect>
                                  </p:childTnLst>
                                </p:cTn>
                              </p:par>
                              <p:par>
                                <p:cTn id="90" presetID="53" presetClass="entr" presetSubtype="16" fill="hold" grpId="0" nodeType="withEffect">
                                  <p:stCondLst>
                                    <p:cond delay="200"/>
                                  </p:stCondLst>
                                  <p:childTnLst>
                                    <p:set>
                                      <p:cBhvr>
                                        <p:cTn id="91" dur="1" fill="hold">
                                          <p:stCondLst>
                                            <p:cond delay="0"/>
                                          </p:stCondLst>
                                        </p:cTn>
                                        <p:tgtEl>
                                          <p:spTgt spid="46"/>
                                        </p:tgtEl>
                                        <p:attrNameLst>
                                          <p:attrName>style.visibility</p:attrName>
                                        </p:attrNameLst>
                                      </p:cBhvr>
                                      <p:to>
                                        <p:strVal val="visible"/>
                                      </p:to>
                                    </p:set>
                                    <p:anim calcmode="lin" valueType="num">
                                      <p:cBhvr>
                                        <p:cTn id="92" dur="1000" fill="hold"/>
                                        <p:tgtEl>
                                          <p:spTgt spid="46"/>
                                        </p:tgtEl>
                                        <p:attrNameLst>
                                          <p:attrName>ppt_w</p:attrName>
                                        </p:attrNameLst>
                                      </p:cBhvr>
                                      <p:tavLst>
                                        <p:tav tm="0">
                                          <p:val>
                                            <p:fltVal val="0"/>
                                          </p:val>
                                        </p:tav>
                                        <p:tav tm="100000">
                                          <p:val>
                                            <p:strVal val="#ppt_w"/>
                                          </p:val>
                                        </p:tav>
                                      </p:tavLst>
                                    </p:anim>
                                    <p:anim calcmode="lin" valueType="num">
                                      <p:cBhvr>
                                        <p:cTn id="93" dur="1000" fill="hold"/>
                                        <p:tgtEl>
                                          <p:spTgt spid="46"/>
                                        </p:tgtEl>
                                        <p:attrNameLst>
                                          <p:attrName>ppt_h</p:attrName>
                                        </p:attrNameLst>
                                      </p:cBhvr>
                                      <p:tavLst>
                                        <p:tav tm="0">
                                          <p:val>
                                            <p:fltVal val="0"/>
                                          </p:val>
                                        </p:tav>
                                        <p:tav tm="100000">
                                          <p:val>
                                            <p:strVal val="#ppt_h"/>
                                          </p:val>
                                        </p:tav>
                                      </p:tavLst>
                                    </p:anim>
                                    <p:animEffect transition="in" filter="fade">
                                      <p:cBhvr>
                                        <p:cTn id="94" dur="1000"/>
                                        <p:tgtEl>
                                          <p:spTgt spid="46"/>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anim calcmode="lin" valueType="num">
                                      <p:cBhvr>
                                        <p:cTn id="97" dur="1000" fill="hold"/>
                                        <p:tgtEl>
                                          <p:spTgt spid="47"/>
                                        </p:tgtEl>
                                        <p:attrNameLst>
                                          <p:attrName>ppt_w</p:attrName>
                                        </p:attrNameLst>
                                      </p:cBhvr>
                                      <p:tavLst>
                                        <p:tav tm="0">
                                          <p:val>
                                            <p:fltVal val="0"/>
                                          </p:val>
                                        </p:tav>
                                        <p:tav tm="100000">
                                          <p:val>
                                            <p:strVal val="#ppt_w"/>
                                          </p:val>
                                        </p:tav>
                                      </p:tavLst>
                                    </p:anim>
                                    <p:anim calcmode="lin" valueType="num">
                                      <p:cBhvr>
                                        <p:cTn id="98" dur="1000" fill="hold"/>
                                        <p:tgtEl>
                                          <p:spTgt spid="47"/>
                                        </p:tgtEl>
                                        <p:attrNameLst>
                                          <p:attrName>ppt_h</p:attrName>
                                        </p:attrNameLst>
                                      </p:cBhvr>
                                      <p:tavLst>
                                        <p:tav tm="0">
                                          <p:val>
                                            <p:fltVal val="0"/>
                                          </p:val>
                                        </p:tav>
                                        <p:tav tm="100000">
                                          <p:val>
                                            <p:strVal val="#ppt_h"/>
                                          </p:val>
                                        </p:tav>
                                      </p:tavLst>
                                    </p:anim>
                                    <p:animEffect transition="in" filter="fade">
                                      <p:cBhvr>
                                        <p:cTn id="99" dur="1000"/>
                                        <p:tgtEl>
                                          <p:spTgt spid="47"/>
                                        </p:tgtEl>
                                      </p:cBhvr>
                                    </p:animEffect>
                                  </p:childTnLst>
                                </p:cTn>
                              </p:par>
                              <p:par>
                                <p:cTn id="100" presetID="53" presetClass="entr" presetSubtype="16" fill="hold" grpId="0" nodeType="withEffect">
                                  <p:stCondLst>
                                    <p:cond delay="300"/>
                                  </p:stCondLst>
                                  <p:childTnLst>
                                    <p:set>
                                      <p:cBhvr>
                                        <p:cTn id="101" dur="1" fill="hold">
                                          <p:stCondLst>
                                            <p:cond delay="0"/>
                                          </p:stCondLst>
                                        </p:cTn>
                                        <p:tgtEl>
                                          <p:spTgt spid="48"/>
                                        </p:tgtEl>
                                        <p:attrNameLst>
                                          <p:attrName>style.visibility</p:attrName>
                                        </p:attrNameLst>
                                      </p:cBhvr>
                                      <p:to>
                                        <p:strVal val="visible"/>
                                      </p:to>
                                    </p:set>
                                    <p:anim calcmode="lin" valueType="num">
                                      <p:cBhvr>
                                        <p:cTn id="102" dur="1000" fill="hold"/>
                                        <p:tgtEl>
                                          <p:spTgt spid="48"/>
                                        </p:tgtEl>
                                        <p:attrNameLst>
                                          <p:attrName>ppt_w</p:attrName>
                                        </p:attrNameLst>
                                      </p:cBhvr>
                                      <p:tavLst>
                                        <p:tav tm="0">
                                          <p:val>
                                            <p:fltVal val="0"/>
                                          </p:val>
                                        </p:tav>
                                        <p:tav tm="100000">
                                          <p:val>
                                            <p:strVal val="#ppt_w"/>
                                          </p:val>
                                        </p:tav>
                                      </p:tavLst>
                                    </p:anim>
                                    <p:anim calcmode="lin" valueType="num">
                                      <p:cBhvr>
                                        <p:cTn id="103" dur="1000" fill="hold"/>
                                        <p:tgtEl>
                                          <p:spTgt spid="48"/>
                                        </p:tgtEl>
                                        <p:attrNameLst>
                                          <p:attrName>ppt_h</p:attrName>
                                        </p:attrNameLst>
                                      </p:cBhvr>
                                      <p:tavLst>
                                        <p:tav tm="0">
                                          <p:val>
                                            <p:fltVal val="0"/>
                                          </p:val>
                                        </p:tav>
                                        <p:tav tm="100000">
                                          <p:val>
                                            <p:strVal val="#ppt_h"/>
                                          </p:val>
                                        </p:tav>
                                      </p:tavLst>
                                    </p:anim>
                                    <p:animEffect transition="in" filter="fade">
                                      <p:cBhvr>
                                        <p:cTn id="104" dur="1000"/>
                                        <p:tgtEl>
                                          <p:spTgt spid="48"/>
                                        </p:tgtEl>
                                      </p:cBhvr>
                                    </p:animEffect>
                                  </p:childTnLst>
                                </p:cTn>
                              </p:par>
                              <p:par>
                                <p:cTn id="105" presetID="53" presetClass="entr" presetSubtype="16" fill="hold" grpId="0" nodeType="withEffect">
                                  <p:stCondLst>
                                    <p:cond delay="100"/>
                                  </p:stCondLst>
                                  <p:childTnLst>
                                    <p:set>
                                      <p:cBhvr>
                                        <p:cTn id="106" dur="1" fill="hold">
                                          <p:stCondLst>
                                            <p:cond delay="0"/>
                                          </p:stCondLst>
                                        </p:cTn>
                                        <p:tgtEl>
                                          <p:spTgt spid="49"/>
                                        </p:tgtEl>
                                        <p:attrNameLst>
                                          <p:attrName>style.visibility</p:attrName>
                                        </p:attrNameLst>
                                      </p:cBhvr>
                                      <p:to>
                                        <p:strVal val="visible"/>
                                      </p:to>
                                    </p:set>
                                    <p:anim calcmode="lin" valueType="num">
                                      <p:cBhvr>
                                        <p:cTn id="107" dur="1000" fill="hold"/>
                                        <p:tgtEl>
                                          <p:spTgt spid="49"/>
                                        </p:tgtEl>
                                        <p:attrNameLst>
                                          <p:attrName>ppt_w</p:attrName>
                                        </p:attrNameLst>
                                      </p:cBhvr>
                                      <p:tavLst>
                                        <p:tav tm="0">
                                          <p:val>
                                            <p:fltVal val="0"/>
                                          </p:val>
                                        </p:tav>
                                        <p:tav tm="100000">
                                          <p:val>
                                            <p:strVal val="#ppt_w"/>
                                          </p:val>
                                        </p:tav>
                                      </p:tavLst>
                                    </p:anim>
                                    <p:anim calcmode="lin" valueType="num">
                                      <p:cBhvr>
                                        <p:cTn id="108" dur="1000" fill="hold"/>
                                        <p:tgtEl>
                                          <p:spTgt spid="49"/>
                                        </p:tgtEl>
                                        <p:attrNameLst>
                                          <p:attrName>ppt_h</p:attrName>
                                        </p:attrNameLst>
                                      </p:cBhvr>
                                      <p:tavLst>
                                        <p:tav tm="0">
                                          <p:val>
                                            <p:fltVal val="0"/>
                                          </p:val>
                                        </p:tav>
                                        <p:tav tm="100000">
                                          <p:val>
                                            <p:strVal val="#ppt_h"/>
                                          </p:val>
                                        </p:tav>
                                      </p:tavLst>
                                    </p:anim>
                                    <p:animEffect transition="in" filter="fade">
                                      <p:cBhvr>
                                        <p:cTn id="109" dur="1000"/>
                                        <p:tgtEl>
                                          <p:spTgt spid="49"/>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50"/>
                                        </p:tgtEl>
                                        <p:attrNameLst>
                                          <p:attrName>style.visibility</p:attrName>
                                        </p:attrNameLst>
                                      </p:cBhvr>
                                      <p:to>
                                        <p:strVal val="visible"/>
                                      </p:to>
                                    </p:set>
                                    <p:anim calcmode="lin" valueType="num">
                                      <p:cBhvr>
                                        <p:cTn id="112" dur="1000" fill="hold"/>
                                        <p:tgtEl>
                                          <p:spTgt spid="50"/>
                                        </p:tgtEl>
                                        <p:attrNameLst>
                                          <p:attrName>ppt_w</p:attrName>
                                        </p:attrNameLst>
                                      </p:cBhvr>
                                      <p:tavLst>
                                        <p:tav tm="0">
                                          <p:val>
                                            <p:fltVal val="0"/>
                                          </p:val>
                                        </p:tav>
                                        <p:tav tm="100000">
                                          <p:val>
                                            <p:strVal val="#ppt_w"/>
                                          </p:val>
                                        </p:tav>
                                      </p:tavLst>
                                    </p:anim>
                                    <p:anim calcmode="lin" valueType="num">
                                      <p:cBhvr>
                                        <p:cTn id="113" dur="1000" fill="hold"/>
                                        <p:tgtEl>
                                          <p:spTgt spid="50"/>
                                        </p:tgtEl>
                                        <p:attrNameLst>
                                          <p:attrName>ppt_h</p:attrName>
                                        </p:attrNameLst>
                                      </p:cBhvr>
                                      <p:tavLst>
                                        <p:tav tm="0">
                                          <p:val>
                                            <p:fltVal val="0"/>
                                          </p:val>
                                        </p:tav>
                                        <p:tav tm="100000">
                                          <p:val>
                                            <p:strVal val="#ppt_h"/>
                                          </p:val>
                                        </p:tav>
                                      </p:tavLst>
                                    </p:anim>
                                    <p:animEffect transition="in" filter="fade">
                                      <p:cBhvr>
                                        <p:cTn id="114" dur="1000"/>
                                        <p:tgtEl>
                                          <p:spTgt spid="50"/>
                                        </p:tgtEl>
                                      </p:cBhvr>
                                    </p:animEffect>
                                  </p:childTnLst>
                                </p:cTn>
                              </p:par>
                              <p:par>
                                <p:cTn id="115" presetID="53" presetClass="entr" presetSubtype="16" fill="hold" grpId="0" nodeType="withEffect">
                                  <p:stCondLst>
                                    <p:cond delay="200"/>
                                  </p:stCondLst>
                                  <p:childTnLst>
                                    <p:set>
                                      <p:cBhvr>
                                        <p:cTn id="116" dur="1" fill="hold">
                                          <p:stCondLst>
                                            <p:cond delay="0"/>
                                          </p:stCondLst>
                                        </p:cTn>
                                        <p:tgtEl>
                                          <p:spTgt spid="51"/>
                                        </p:tgtEl>
                                        <p:attrNameLst>
                                          <p:attrName>style.visibility</p:attrName>
                                        </p:attrNameLst>
                                      </p:cBhvr>
                                      <p:to>
                                        <p:strVal val="visible"/>
                                      </p:to>
                                    </p:set>
                                    <p:anim calcmode="lin" valueType="num">
                                      <p:cBhvr>
                                        <p:cTn id="117" dur="1000" fill="hold"/>
                                        <p:tgtEl>
                                          <p:spTgt spid="51"/>
                                        </p:tgtEl>
                                        <p:attrNameLst>
                                          <p:attrName>ppt_w</p:attrName>
                                        </p:attrNameLst>
                                      </p:cBhvr>
                                      <p:tavLst>
                                        <p:tav tm="0">
                                          <p:val>
                                            <p:fltVal val="0"/>
                                          </p:val>
                                        </p:tav>
                                        <p:tav tm="100000">
                                          <p:val>
                                            <p:strVal val="#ppt_w"/>
                                          </p:val>
                                        </p:tav>
                                      </p:tavLst>
                                    </p:anim>
                                    <p:anim calcmode="lin" valueType="num">
                                      <p:cBhvr>
                                        <p:cTn id="118" dur="1000" fill="hold"/>
                                        <p:tgtEl>
                                          <p:spTgt spid="51"/>
                                        </p:tgtEl>
                                        <p:attrNameLst>
                                          <p:attrName>ppt_h</p:attrName>
                                        </p:attrNameLst>
                                      </p:cBhvr>
                                      <p:tavLst>
                                        <p:tav tm="0">
                                          <p:val>
                                            <p:fltVal val="0"/>
                                          </p:val>
                                        </p:tav>
                                        <p:tav tm="100000">
                                          <p:val>
                                            <p:strVal val="#ppt_h"/>
                                          </p:val>
                                        </p:tav>
                                      </p:tavLst>
                                    </p:anim>
                                    <p:animEffect transition="in" filter="fade">
                                      <p:cBhvr>
                                        <p:cTn id="119" dur="1000"/>
                                        <p:tgtEl>
                                          <p:spTgt spid="51"/>
                                        </p:tgtEl>
                                      </p:cBhvr>
                                    </p:animEffect>
                                  </p:childTnLst>
                                </p:cTn>
                              </p:par>
                              <p:par>
                                <p:cTn id="120" presetID="53" presetClass="entr" presetSubtype="16" fill="hold" grpId="0" nodeType="withEffect">
                                  <p:stCondLst>
                                    <p:cond delay="100"/>
                                  </p:stCondLst>
                                  <p:childTnLst>
                                    <p:set>
                                      <p:cBhvr>
                                        <p:cTn id="121" dur="1" fill="hold">
                                          <p:stCondLst>
                                            <p:cond delay="0"/>
                                          </p:stCondLst>
                                        </p:cTn>
                                        <p:tgtEl>
                                          <p:spTgt spid="52"/>
                                        </p:tgtEl>
                                        <p:attrNameLst>
                                          <p:attrName>style.visibility</p:attrName>
                                        </p:attrNameLst>
                                      </p:cBhvr>
                                      <p:to>
                                        <p:strVal val="visible"/>
                                      </p:to>
                                    </p:set>
                                    <p:anim calcmode="lin" valueType="num">
                                      <p:cBhvr>
                                        <p:cTn id="122" dur="1000" fill="hold"/>
                                        <p:tgtEl>
                                          <p:spTgt spid="52"/>
                                        </p:tgtEl>
                                        <p:attrNameLst>
                                          <p:attrName>ppt_w</p:attrName>
                                        </p:attrNameLst>
                                      </p:cBhvr>
                                      <p:tavLst>
                                        <p:tav tm="0">
                                          <p:val>
                                            <p:fltVal val="0"/>
                                          </p:val>
                                        </p:tav>
                                        <p:tav tm="100000">
                                          <p:val>
                                            <p:strVal val="#ppt_w"/>
                                          </p:val>
                                        </p:tav>
                                      </p:tavLst>
                                    </p:anim>
                                    <p:anim calcmode="lin" valueType="num">
                                      <p:cBhvr>
                                        <p:cTn id="123" dur="1000" fill="hold"/>
                                        <p:tgtEl>
                                          <p:spTgt spid="52"/>
                                        </p:tgtEl>
                                        <p:attrNameLst>
                                          <p:attrName>ppt_h</p:attrName>
                                        </p:attrNameLst>
                                      </p:cBhvr>
                                      <p:tavLst>
                                        <p:tav tm="0">
                                          <p:val>
                                            <p:fltVal val="0"/>
                                          </p:val>
                                        </p:tav>
                                        <p:tav tm="100000">
                                          <p:val>
                                            <p:strVal val="#ppt_h"/>
                                          </p:val>
                                        </p:tav>
                                      </p:tavLst>
                                    </p:anim>
                                    <p:animEffect transition="in" filter="fade">
                                      <p:cBhvr>
                                        <p:cTn id="124"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16" grpId="0" bldLvl="0" animBg="1"/>
      <p:bldP spid="17" grpId="0" bldLvl="0" animBg="1"/>
      <p:bldP spid="19" grpId="0" bldLvl="0" animBg="1"/>
      <p:bldP spid="20" grpId="0" bldLvl="0" animBg="1"/>
      <p:bldP spid="21" grpId="0" bldLvl="0" animBg="1"/>
      <p:bldP spid="22" grpId="0" bldLvl="0" animBg="1"/>
      <p:bldP spid="23" grpId="0" bldLvl="0" animBg="1"/>
      <p:bldP spid="25" grpId="0" bldLvl="0" animBg="1"/>
      <p:bldP spid="26" grpId="0" bldLvl="0" animBg="1"/>
      <p:bldP spid="27" grpId="0" bldLvl="0" animBg="1"/>
      <p:bldP spid="28" grpId="0" bldLvl="0" animBg="1"/>
      <p:bldP spid="29" grpId="0" bldLvl="0" animBg="1"/>
      <p:bldP spid="42" grpId="0"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p="http://schemas.openxmlformats.org/presentationml/2006/main">
  <p:tag name="COMMONDATA" val="eyJoZGlkIjoiY2NhYWU4ODljMTE5NjFlNDE0MWMzOWY2ZDJjOWUyYTYifQ=="/>
  <p:tag name="KSO_WPP_MARK_KEY" val="5f705d26-d263-4979-a5b8-d57acbb2fc9a"/>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712</Words>
  <Application>WPS 演示</Application>
  <PresentationFormat>宽屏</PresentationFormat>
  <Paragraphs>75</Paragraphs>
  <Slides>8</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宋体</vt:lpstr>
      <vt:lpstr>Wingdings</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WPS_1473166104</cp:lastModifiedBy>
  <cp:revision>168</cp:revision>
  <dcterms:created xsi:type="dcterms:W3CDTF">2019-06-19T02:08:00Z</dcterms:created>
  <dcterms:modified xsi:type="dcterms:W3CDTF">2023-02-17T08:14:14Z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0E5E34BF56F44635BD21CDFA50C2C6CC</vt:lpwstr>
  </property>
</Properties>
</file>