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9.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922020"/>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21</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7" grpId="0"/>
      <p:bldP spid="12" grpId="1"/>
      <p:bldP spid="4" grpId="1"/>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 calcmode="lin" valueType="num">
                                      <p:cBhvr additive="base">
                                        <p:cTn id="4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 calcmode="lin" valueType="num">
                                      <p:cBhvr additive="base">
                                        <p:cTn id="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custDataLst>
              <p:tags r:id="rId3"/>
            </p:custDataLst>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欧洲州怕的现代流起步稍晚，但最近在政府部门与企业的重视下也得到了较大发展。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additive="base">
                                        <p:cTn id="3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 calcmode="lin" valueType="num">
                                      <p:cBhvr additive="base">
                                        <p:cTn id="3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anim calcmode="lin" valueType="num">
                                      <p:cBhvr additive="base">
                                        <p:cTn id="3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 calcmode="lin" valueType="num">
                                      <p:cBhvr additive="base">
                                        <p:cTn id="4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custDataLst>
              <p:tags r:id="rId3"/>
            </p:custDataLst>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的物流管理及追踪平台，需要完成对物流的可视化追踪，拦截，查找，分布状况，运输路线，物流管理等功能，它涉及到物流的基本信息与物流地理信息等数据的关联和数据分析。可视化技术还需要对接专业的</a:t>
            </a:r>
            <a:r>
              <a:rPr lang="en-US" altLang="zh-CN"/>
              <a:t>GIS</a:t>
            </a:r>
            <a:r>
              <a:rPr lang="zh-CN" altLang="en-US"/>
              <a:t>地图服务。</a:t>
            </a:r>
            <a:endParaRPr lang="zh-CN" altLang="en-US"/>
          </a:p>
          <a:p>
            <a:pPr indent="0">
              <a:buFont typeface="Arial" panose="020B0604020202020204" pitchFamily="34" charset="0"/>
              <a:buNone/>
            </a:pP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custDataLst>
              <p:tags r:id="rId3"/>
            </p:custDataLst>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系统开发方法（</a:t>
            </a:r>
            <a:r>
              <a:rPr lang="zh-CN" altLang="en-US" b="1">
                <a:sym typeface="+mn-ea"/>
              </a:rPr>
              <a:t>原型法</a:t>
            </a:r>
            <a:r>
              <a:rPr lang="zh-CN" altLang="en-US" b="1"/>
              <a:t>）</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首先对系统进行功能分析和原型设计</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开发过程中随着</a:t>
            </a:r>
            <a:endParaRPr lang="en-US" altLang="zh-CN"/>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系统开发模型（瀑布模型）</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根据事先设计的原型图进行开发</a:t>
            </a:r>
            <a:endParaRPr lang="zh-CN" altLang="en-US"/>
          </a:p>
          <a:p>
            <a:pPr marL="342900" indent="-342900">
              <a:buFont typeface="Arial" panose="020B0604020202020204" pitchFamily="34" charset="0"/>
              <a:buAutoNum type="arabicPeriod"/>
            </a:pPr>
            <a:endParaRPr lang="en-US" altLang="zh-CN"/>
          </a:p>
          <a:p>
            <a:pPr marL="342900" indent="-342900">
              <a:buFont typeface="Arial" panose="020B0604020202020204" pitchFamily="34" charset="0"/>
              <a:buAutoNum type="arabicPeriod"/>
            </a:pPr>
            <a:endParaRPr lang="en-US" altLang="zh-CN"/>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 calcmode="lin" valueType="num">
                                      <p:cBhvr additive="base">
                                        <p:cTn id="2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 calcmode="lin" valueType="num">
                                      <p:cBhvr additive="base">
                                        <p:cTn id="2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custDataLst>
              <p:tags r:id="rId3"/>
            </p:custDataLst>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 calcmode="lin" valueType="num">
                                      <p:cBhvr additive="base">
                                        <p:cTn id="2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 calcmode="lin" valueType="num">
                                      <p:cBhvr additive="base">
                                        <p:cTn id="3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anim calcmode="lin" valueType="num">
                                      <p:cBhvr additive="base">
                                        <p:cTn id="3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COMMONDATA" val="eyJoZGlkIjoiY2NhYWU4ODljMTE5NjFlNDE0MWMzOWY2ZDJjOWUyYTY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Words>
  <Application>WPS 演示</Application>
  <PresentationFormat>宽屏</PresentationFormat>
  <Paragraphs>103</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WPS_1473166104</cp:lastModifiedBy>
  <cp:revision>171</cp:revision>
  <dcterms:created xsi:type="dcterms:W3CDTF">2019-06-19T02:08:00Z</dcterms:created>
  <dcterms:modified xsi:type="dcterms:W3CDTF">2023-02-17T08:49:45Z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