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  <p:sldId id="266" r:id="rId10"/>
    <p:sldId id="25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2895" y="2475865"/>
            <a:ext cx="662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基于地图JavaScript API GL的物流追踪系统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设计与实现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同侧圆角矩形 9"/>
          <p:cNvSpPr/>
          <p:nvPr/>
        </p:nvSpPr>
        <p:spPr>
          <a:xfrm rot="5400000">
            <a:off x="28575" y="-28575"/>
            <a:ext cx="1181100" cy="1238250"/>
          </a:xfrm>
          <a:prstGeom prst="round2SameRect">
            <a:avLst>
              <a:gd name="adj1" fmla="val 26428"/>
              <a:gd name="adj2" fmla="val 0"/>
            </a:avLst>
          </a:prstGeom>
          <a:ln>
            <a:noFill/>
          </a:ln>
          <a:effectLst>
            <a:outerShdw blurRad="228600" dist="50800" dir="1080000" sx="97000" sy="97000" algn="ctr" rotWithShape="0">
              <a:srgbClr val="BEBEBE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43050" y="4572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444500" y="14605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8565" y="1553845"/>
            <a:ext cx="4794885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告</a:t>
            </a:r>
            <a:endParaRPr lang="zh-CN" altLang="en-US" sz="2400" b="1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46720" y="4273550"/>
            <a:ext cx="6626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师：赵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海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2023 / 02 / 28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>
            <p:custDataLst>
              <p:tags r:id="rId1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21945" y="69151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127635" y="23749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" y="21971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研究的背景、目的和意义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背景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物流作为中国经济发展迅速的代表行业之一。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随着科技的发展生活质量的提高，</a:t>
            </a:r>
            <a:r>
              <a:rPr lang="zh-CN" altLang="en-US">
                <a:sym typeface="+mn-ea"/>
              </a:rPr>
              <a:t>我们的购买能力的提升，会有数不胜数的物流信息需要被管理和追踪。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物流可视化追踪系统是商城企业</a:t>
            </a:r>
            <a:r>
              <a:rPr lang="en-US" altLang="zh-CN"/>
              <a:t>/</a:t>
            </a:r>
            <a:r>
              <a:rPr lang="zh-CN" altLang="en-US"/>
              <a:t>项目对物流进行集中管理中不可缺少的一部分。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目的和意义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研究了WEB GIS技术和车辆路径规划相关技术。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有效的优化了物流资源配置,提高了物流配送可视化管理水平、物流配送效率和服务质量,具有一定的研究意义和实用价值。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219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1276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课题研究现状及分析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国内发展状况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物流管理系统平台整体还存在功能单一、没有</a:t>
            </a:r>
            <a:r>
              <a:rPr lang="zh-CN" altLang="en-US">
                <a:sym typeface="+mn-ea"/>
              </a:rPr>
              <a:t>完善可视化</a:t>
            </a:r>
            <a:r>
              <a:rPr lang="zh-CN" altLang="en-US">
                <a:sym typeface="+mn-ea"/>
              </a:rPr>
              <a:t>技术等。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物流信息资源整合能力成为需求企业考查物流软件的主要因素，物流管理系统也正日益成为物流企业发展的“瓶颈”。国内物流追踪系统比较臃肿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国外发展状况</a:t>
            </a:r>
            <a:endParaRPr lang="zh-CN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美国和日本已经走在物流系统发展领域的前列。如</a:t>
            </a:r>
            <a:r>
              <a:rPr lang="en-US" altLang="zh-CN"/>
              <a:t>17TRACK</a:t>
            </a:r>
            <a:r>
              <a:rPr lang="zh-CN" altLang="en-US"/>
              <a:t>平台</a:t>
            </a:r>
            <a:r>
              <a:rPr lang="zh-CN" altLang="en-US"/>
              <a:t>等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欧洲的现代物流起步稍晚，但最近在政府部门与企业的重视下也得到了较大发展。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.研究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85598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物流追踪系统旨在设计一个</a:t>
            </a:r>
            <a:r>
              <a:rPr lang="zh-CN" altLang="en-US">
                <a:solidFill>
                  <a:srgbClr val="FFBA55"/>
                </a:solidFill>
              </a:rPr>
              <a:t>可视化</a:t>
            </a:r>
            <a:r>
              <a:rPr lang="zh-CN" altLang="en-US"/>
              <a:t>的物流</a:t>
            </a:r>
            <a:r>
              <a:rPr lang="zh-CN" altLang="en-US">
                <a:sym typeface="+mn-ea"/>
              </a:rPr>
              <a:t>追踪</a:t>
            </a:r>
            <a:r>
              <a:rPr lang="zh-CN" altLang="en-US"/>
              <a:t>及</a:t>
            </a:r>
            <a:r>
              <a:rPr lang="zh-CN" altLang="en-US">
                <a:sym typeface="+mn-ea"/>
              </a:rPr>
              <a:t>管理</a:t>
            </a:r>
            <a:r>
              <a:rPr lang="zh-CN" altLang="en-US"/>
              <a:t>平台，需要完成对物流的可视化追踪，拦截，查找，</a:t>
            </a:r>
            <a:r>
              <a:rPr lang="zh-CN" altLang="en-US"/>
              <a:t>物流分布状况，运输路线，物流管理等功能，它涉及到物流的基本信息与物流地理信息等数据的关联和数据分析。可视化技术还需要对接</a:t>
            </a:r>
            <a:r>
              <a:rPr lang="en-US" altLang="zh-CN"/>
              <a:t>GIS</a:t>
            </a:r>
            <a:r>
              <a:rPr lang="zh-CN" altLang="en-US"/>
              <a:t>地图服务。</a:t>
            </a:r>
            <a:endParaRPr lang="zh-CN" altLang="en-US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25" y="3429000"/>
            <a:ext cx="7429500" cy="228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03675" y="2898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系统模块图</a:t>
            </a:r>
            <a:endParaRPr lang="zh-CN" altLang="en-US" b="1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.研究方法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645" y="1087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按照软件工程中的软件开发模型</a:t>
            </a:r>
            <a:r>
              <a:rPr lang="en-US" altLang="zh-CN" b="1"/>
              <a:t>——</a:t>
            </a:r>
            <a:r>
              <a:rPr lang="zh-CN" altLang="en-US" b="1">
                <a:solidFill>
                  <a:srgbClr val="FFBA55"/>
                </a:solidFill>
              </a:rPr>
              <a:t>瀑布模型法</a:t>
            </a:r>
            <a:r>
              <a:rPr lang="zh-CN" altLang="en-US" b="1"/>
              <a:t>进行研究开发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前期根据课题大纲内容进行</a:t>
            </a:r>
            <a:r>
              <a:rPr lang="zh-CN" altLang="en-US">
                <a:solidFill>
                  <a:srgbClr val="FFBA55"/>
                </a:solidFill>
              </a:rPr>
              <a:t>需求分析。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根据需求开始</a:t>
            </a:r>
            <a:r>
              <a:rPr lang="zh-CN" altLang="en-US">
                <a:solidFill>
                  <a:srgbClr val="FFBA55"/>
                </a:solidFill>
              </a:rPr>
              <a:t>软件设计</a:t>
            </a:r>
            <a:r>
              <a:rPr lang="zh-CN" altLang="en-US"/>
              <a:t>（原型图，</a:t>
            </a:r>
            <a:r>
              <a:rPr lang="en-US" altLang="zh-CN"/>
              <a:t>UI</a:t>
            </a:r>
            <a:r>
              <a:rPr lang="zh-CN" altLang="en-US"/>
              <a:t>效果图，数据库设计等）。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程序编码和开发。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软件测试。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运行维护。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主要技术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Vue + </a:t>
            </a:r>
            <a:r>
              <a:rPr lang="zh-CN" altLang="en-US"/>
              <a:t>高德地图</a:t>
            </a:r>
            <a:r>
              <a:rPr lang="en-US" altLang="zh-CN"/>
              <a:t>GL API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Node.js + Mysql&amp;Redis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运维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部署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Linux + Nginx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研究进度安排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843915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2022-12-20之前：下达毕业论文（设计）任务书。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2023-02-28之前：撰写开题报告，进行开题答辩，开题报告定稿。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2023-04-28之前：在教师指导下，进行学习、调研、实验、设计等。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2023-05-05之前：完成毕业设计初稿，呈指导教师检查。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2023-05-10之前：完成毕业设计终稿，呈院（系）检测。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2023-05-19之前：完成毕业设计定稿，呈指导教师和评阅教师评阅。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2023-05-31之前：毕业设计答辩。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预期效果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11167745" y="5322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709275" y="6118860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774700"/>
            <a:ext cx="5052060" cy="29705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630" y="774700"/>
            <a:ext cx="5406390" cy="29705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" y="3947160"/>
            <a:ext cx="5052060" cy="2714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075" y="3884295"/>
            <a:ext cx="5402580" cy="27774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7" grpId="1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7878" y="2021890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8697" y="2326291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4759" y="2235030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528" y="1470703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7137" y="2813727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441" y="1939396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808" y="1368313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60118" y="4600046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7930" y="139882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8584" y="4524297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600370" y="2399897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80929" y="1532974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3507" y="2285592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2322" y="4457367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2501" y="3798892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7862" y="3254348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4657" y="4400316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661" y="2765865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600184" y="1609493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188" y="2526187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4169" y="438278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5130" y="3749035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377" y="3466074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547" y="4318768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53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COMMONDATA" val="eyJoZGlkIjoiZmU4Zjg0N2NlMjlhNWE0OWFlZGNmNDBmMjQ5MjE1ZjMifQ=="/>
  <p:tag name="KSO_WPP_MARK_KEY" val="5f705d26-d263-4979-a5b8-d57acbb2fc9a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WPS 演示</Application>
  <PresentationFormat>宽屏</PresentationFormat>
  <Paragraphs>116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初璃兮微°半心人</cp:lastModifiedBy>
  <cp:revision>188</cp:revision>
  <dcterms:created xsi:type="dcterms:W3CDTF">2019-06-19T02:08:00Z</dcterms:created>
  <dcterms:modified xsi:type="dcterms:W3CDTF">2023-02-28T07:54:55Z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0E5E34BF56F44635BD21CDFA50C2C6CC</vt:lpwstr>
  </property>
</Properties>
</file>