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58"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8"/>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solidFill>
                  <a:srgbClr val="FFBA55"/>
                </a:solidFill>
                <a:effectLst>
                  <a:outerShdw blurRad="38100" dist="19050" dir="2700000" algn="tl" rotWithShape="0">
                    <a:schemeClr val="dk1">
                      <a:alpha val="40000"/>
                    </a:schemeClr>
                  </a:outerShdw>
                </a:effectLst>
              </a:rPr>
              <a:t>开</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题</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报</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告</a:t>
            </a:r>
            <a:endParaRPr lang="zh-CN" altLang="en-US" sz="2400" b="1">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922020"/>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玉</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 / 02 / 21</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4"/>
                                        </p:tgtEl>
                                        <p:attrNameLst>
                                          <p:attrName>ppt_x</p:attrName>
                                        </p:attrNameLst>
                                      </p:cBhvr>
                                      <p:tavLst>
                                        <p:tav tm="0">
                                          <p:val>
                                            <p:strVal val="ppt_x"/>
                                          </p:val>
                                        </p:tav>
                                        <p:tav tm="100000">
                                          <p:val>
                                            <p:strVal val="ppt_x"/>
                                          </p:val>
                                        </p:tav>
                                      </p:tavLst>
                                    </p:anim>
                                    <p:anim calcmode="lin" valueType="num">
                                      <p:cBhvr additive="base">
                                        <p:cTn id="7" dur="5000"/>
                                        <p:tgtEl>
                                          <p:spTgt spid="4"/>
                                        </p:tgtEl>
                                        <p:attrNameLst>
                                          <p:attrName>ppt_y</p:attrName>
                                        </p:attrNameLst>
                                      </p:cBhvr>
                                      <p:tavLst>
                                        <p:tav tm="0">
                                          <p:val>
                                            <p:strVal val="ppt_y"/>
                                          </p:val>
                                        </p:tav>
                                        <p:tav tm="100000">
                                          <p:val>
                                            <p:strVal val="1+ppt_h/2"/>
                                          </p:val>
                                        </p:tav>
                                      </p:tavLst>
                                    </p:anim>
                                    <p:set>
                                      <p:cBhvr>
                                        <p:cTn id="8" dur="1" fill="hold">
                                          <p:stCondLst>
                                            <p:cond delay="49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我们的购买能力的提升，会有数不胜数的物流信息需要被管理和追踪。</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anim calcmode="lin" valueType="num">
                                      <p:cBhvr additive="base">
                                        <p:cTn id="4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欧洲的现代物流起步稍晚，但最近在政府部门与企业的重视下也得到了较大发展。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 calcmode="lin" valueType="num">
                                      <p:cBhvr additive="base">
                                        <p:cTn id="3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 calcmode="lin" valueType="num">
                                      <p:cBhvr additive="base">
                                        <p:cTn id="3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anim calcmode="lin" valueType="num">
                                      <p:cBhvr additive="base">
                                        <p:cTn id="4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55980"/>
            <a:ext cx="11730355" cy="5504815"/>
          </a:xfrm>
          <a:prstGeom prst="rect">
            <a:avLst/>
          </a:prstGeom>
          <a:noFill/>
        </p:spPr>
        <p:txBody>
          <a:bodyPr wrap="square" rtlCol="0">
            <a:noAutofit/>
          </a:bodyPr>
          <a:p>
            <a:pPr indent="457200">
              <a:lnSpc>
                <a:spcPct val="150000"/>
              </a:lnSpc>
              <a:buFont typeface="Arial" panose="020B0604020202020204" pitchFamily="34" charset="0"/>
              <a:buNone/>
            </a:pPr>
            <a:r>
              <a:rPr lang="zh-CN" altLang="en-US"/>
              <a:t>物流追踪系统旨在设计一个</a:t>
            </a:r>
            <a:r>
              <a:rPr lang="zh-CN" altLang="en-US">
                <a:solidFill>
                  <a:srgbClr val="FFBA55"/>
                </a:solidFill>
              </a:rPr>
              <a:t>可视化</a:t>
            </a:r>
            <a:r>
              <a:rPr lang="zh-CN" altLang="en-US"/>
              <a:t>的物流管理及追踪平台，需要完成对物流的可视化追踪，拦截，查找，分布状况，运输路线，物流管理等功能，它涉及到物流的基本信息与物流地理信息等数据的关联和数据分析。可视化技术还需要对接专业的</a:t>
            </a:r>
            <a:r>
              <a:rPr lang="en-US" altLang="zh-CN"/>
              <a:t>GIS</a:t>
            </a:r>
            <a:r>
              <a:rPr lang="zh-CN" altLang="en-US"/>
              <a:t>地图服务。</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 name="文本框 2"/>
          <p:cNvSpPr txBox="1"/>
          <p:nvPr/>
        </p:nvSpPr>
        <p:spPr>
          <a:xfrm>
            <a:off x="842645" y="1087755"/>
            <a:ext cx="4064000" cy="368300"/>
          </a:xfrm>
          <a:prstGeom prst="rect">
            <a:avLst/>
          </a:prstGeom>
          <a:noFill/>
        </p:spPr>
        <p:txBody>
          <a:bodyPr wrap="square" rtlCol="0">
            <a:spAutoFit/>
          </a:bodyPr>
          <a:p>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按照软件工程中的软件开发模型</a:t>
            </a:r>
            <a:r>
              <a:rPr lang="en-US" altLang="zh-CN" b="1"/>
              <a:t>——</a:t>
            </a:r>
            <a:r>
              <a:rPr lang="zh-CN" altLang="en-US" b="1">
                <a:solidFill>
                  <a:srgbClr val="FFBA55"/>
                </a:solidFill>
              </a:rPr>
              <a:t>瀑布模型法</a:t>
            </a:r>
            <a:r>
              <a:rPr lang="zh-CN" altLang="en-US" b="1"/>
              <a:t>进行研究开发</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前期根据课题大纲内容进行</a:t>
            </a:r>
            <a:r>
              <a:rPr lang="zh-CN" altLang="en-US">
                <a:solidFill>
                  <a:srgbClr val="FFBA55"/>
                </a:solidFill>
              </a:rPr>
              <a:t>需求分析。</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根据需求开始</a:t>
            </a:r>
            <a:r>
              <a:rPr lang="zh-CN" altLang="en-US">
                <a:solidFill>
                  <a:srgbClr val="FFBA55"/>
                </a:solidFill>
              </a:rPr>
              <a:t>软件设计</a:t>
            </a:r>
            <a:r>
              <a:rPr lang="zh-CN" altLang="en-US"/>
              <a:t>（原型图，</a:t>
            </a:r>
            <a:r>
              <a:rPr lang="en-US" altLang="zh-CN"/>
              <a:t>UI</a:t>
            </a:r>
            <a:r>
              <a:rPr lang="zh-CN" altLang="en-US"/>
              <a:t>效果图，数据库设计等）。</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程序编码和开发。</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软件测试。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运行维护。</a:t>
            </a: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主要技术</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a:t>前端</a:t>
            </a:r>
            <a:endParaRPr lang="zh-CN" altLang="en-US"/>
          </a:p>
          <a:p>
            <a:pPr marL="285750"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Vue + </a:t>
            </a:r>
            <a:r>
              <a:rPr lang="zh-CN" altLang="en-US"/>
              <a:t>高德地图</a:t>
            </a:r>
            <a:r>
              <a:rPr lang="en-US" altLang="zh-CN"/>
              <a:t>GL API</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后端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Node.js + Mysql</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lvl="0" indent="-285750">
              <a:buFont typeface="Arial" panose="020B0604020202020204" pitchFamily="34" charset="0"/>
              <a:buChar char="•"/>
            </a:pPr>
            <a:r>
              <a:rPr lang="zh-CN" altLang="en-US">
                <a:solidFill>
                  <a:schemeClr val="tx1"/>
                </a:solidFill>
              </a:rPr>
              <a:t>运维</a:t>
            </a:r>
            <a:r>
              <a:rPr lang="en-US" altLang="zh-CN">
                <a:solidFill>
                  <a:schemeClr val="tx1"/>
                </a:solidFill>
              </a:rPr>
              <a:t>/</a:t>
            </a:r>
            <a:r>
              <a:rPr lang="zh-CN" altLang="en-US">
                <a:solidFill>
                  <a:schemeClr val="tx1"/>
                </a:solidFill>
              </a:rPr>
              <a:t>部署</a:t>
            </a:r>
            <a:endParaRPr lang="zh-CN" altLang="en-US">
              <a:solidFill>
                <a:schemeClr val="tx1"/>
              </a:solidFill>
            </a:endParaRPr>
          </a:p>
          <a:p>
            <a:pPr marL="285750" lvl="0"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r>
              <a:rPr lang="en-US" altLang="zh-CN">
                <a:solidFill>
                  <a:schemeClr val="tx1"/>
                </a:solidFill>
              </a:rPr>
              <a:t>Linux + Nginx</a:t>
            </a:r>
            <a:endParaRPr lang="en-US" altLang="zh-CN">
              <a:solidFill>
                <a:schemeClr val="tx1"/>
              </a:solidFill>
            </a:endParaRPr>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800100" lvl="1" indent="-342900">
              <a:buFont typeface="Arial" panose="020B0604020202020204" pitchFamily="34" charset="0"/>
              <a:buChar char="•"/>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anim calcmode="lin" valueType="num">
                                      <p:cBhvr additive="base">
                                        <p:cTn id="2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anim calcmode="lin" valueType="num">
                                      <p:cBhvr additive="base">
                                        <p:cTn id="3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COMMONDATA" val="eyJoZGlkIjoiY2NhYWU4ODljMTE5NjFlNDE0MWMzOWY2ZDJjOWUyYTYifQ=="/>
  <p:tag name="KSO_WPP_MARK_KEY" val="5f705d26-d263-4979-a5b8-d57acbb2fc9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Words>
  <Application>WPS 演示</Application>
  <PresentationFormat>宽屏</PresentationFormat>
  <Paragraphs>120</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178</cp:revision>
  <dcterms:created xsi:type="dcterms:W3CDTF">2019-06-19T02:08:00Z</dcterms:created>
  <dcterms:modified xsi:type="dcterms:W3CDTF">2023-02-18T05:45:59Z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0E5E34BF56F44635BD21CDFA50C2C6CC</vt:lpwstr>
  </property>
</Properties>
</file>