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9B6A-DAB5-4A44-8DFD-F3FD67554301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3906-7709-4CFB-8C25-CAACAF990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62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9B6A-DAB5-4A44-8DFD-F3FD67554301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3906-7709-4CFB-8C25-CAACAF990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44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9B6A-DAB5-4A44-8DFD-F3FD67554301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3906-7709-4CFB-8C25-CAACAF990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49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9B6A-DAB5-4A44-8DFD-F3FD67554301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3906-7709-4CFB-8C25-CAACAF990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35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9B6A-DAB5-4A44-8DFD-F3FD67554301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3906-7709-4CFB-8C25-CAACAF990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36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9B6A-DAB5-4A44-8DFD-F3FD67554301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3906-7709-4CFB-8C25-CAACAF990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62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9B6A-DAB5-4A44-8DFD-F3FD67554301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3906-7709-4CFB-8C25-CAACAF990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75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9B6A-DAB5-4A44-8DFD-F3FD67554301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3906-7709-4CFB-8C25-CAACAF990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03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9B6A-DAB5-4A44-8DFD-F3FD67554301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3906-7709-4CFB-8C25-CAACAF990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49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9B6A-DAB5-4A44-8DFD-F3FD67554301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3906-7709-4CFB-8C25-CAACAF990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58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9B6A-DAB5-4A44-8DFD-F3FD67554301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3906-7709-4CFB-8C25-CAACAF990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27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B9B6A-DAB5-4A44-8DFD-F3FD67554301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3906-7709-4CFB-8C25-CAACAF990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17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三体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之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地球往事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47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134633" cy="4351338"/>
          </a:xfrm>
        </p:spPr>
        <p:txBody>
          <a:bodyPr/>
          <a:lstStyle/>
          <a:p>
            <a:r>
              <a:rPr lang="zh-CN" altLang="en-US" dirty="0" smtClean="0"/>
              <a:t>地球人：叶文洁 </a:t>
            </a:r>
            <a:endParaRPr lang="en-US" altLang="zh-CN" dirty="0" smtClean="0"/>
          </a:p>
          <a:p>
            <a:pPr lvl="1"/>
            <a:r>
              <a:rPr lang="zh-CN" altLang="en-US" dirty="0"/>
              <a:t>父</a:t>
            </a:r>
            <a:r>
              <a:rPr lang="zh-CN" altLang="en-US" dirty="0" smtClean="0"/>
              <a:t>母在文革期间被迫害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对人类文明彻底失望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给外星发射地球信息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发信息被同事发现，马上把同事干掉，为保证事情万无一失，还干掉了她丈夫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跟</a:t>
            </a:r>
            <a:r>
              <a:rPr lang="en-US" altLang="zh-CN" dirty="0" smtClean="0"/>
              <a:t>1379</a:t>
            </a:r>
            <a:r>
              <a:rPr lang="zh-CN" altLang="en-US" dirty="0" smtClean="0"/>
              <a:t>在比谁更不靠谱上面，叶文洁赢了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75541" y="1825625"/>
            <a:ext cx="50782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三体人：</a:t>
            </a:r>
            <a:r>
              <a:rPr lang="en-US" altLang="zh-CN" dirty="0" smtClean="0"/>
              <a:t>1379</a:t>
            </a:r>
          </a:p>
          <a:p>
            <a:pPr lvl="1"/>
            <a:r>
              <a:rPr lang="zh-CN" altLang="en-US" dirty="0" smtClean="0"/>
              <a:t>小公务员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对侵略外星球的意义否定态度</a:t>
            </a:r>
            <a:endParaRPr lang="en-US" altLang="zh-CN" dirty="0" smtClean="0"/>
          </a:p>
          <a:p>
            <a:pPr lvl="1"/>
            <a:r>
              <a:rPr lang="zh-CN" altLang="en-US" dirty="0"/>
              <a:t>接收</a:t>
            </a:r>
            <a:r>
              <a:rPr lang="zh-CN" altLang="en-US" dirty="0" smtClean="0"/>
              <a:t>到叶文洁信息后直接要求不回复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>三体星球距离地球</a:t>
            </a:r>
            <a:r>
              <a:rPr lang="en-US" altLang="zh-CN" dirty="0" smtClean="0"/>
              <a:t>4</a:t>
            </a:r>
            <a:r>
              <a:rPr lang="zh-CN" altLang="en-US" dirty="0"/>
              <a:t>光</a:t>
            </a:r>
            <a:r>
              <a:rPr lang="zh-CN" altLang="en-US" dirty="0" smtClean="0"/>
              <a:t>年，有三个太阳，星球自身状态不稳定，急需移民其他星球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7105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三体人确定地球坐标后确定要进击地球，飞船时速是光速</a:t>
            </a:r>
            <a:r>
              <a:rPr lang="en-US" altLang="zh-CN" dirty="0" smtClean="0"/>
              <a:t>1%</a:t>
            </a:r>
            <a:r>
              <a:rPr lang="zh-CN" altLang="en-US" dirty="0" smtClean="0"/>
              <a:t>，要需要经过</a:t>
            </a:r>
            <a:r>
              <a:rPr lang="en-US" altLang="zh-CN" dirty="0" smtClean="0"/>
              <a:t>400</a:t>
            </a:r>
            <a:r>
              <a:rPr lang="zh-CN" altLang="en-US" dirty="0" smtClean="0"/>
              <a:t>年才能到达地球</a:t>
            </a:r>
            <a:endParaRPr lang="en-US" altLang="zh-CN" smtClean="0"/>
          </a:p>
          <a:p>
            <a:r>
              <a:rPr lang="zh-CN" altLang="en-US" smtClean="0"/>
              <a:t>叶</a:t>
            </a:r>
            <a:r>
              <a:rPr lang="zh-CN" altLang="en-US" dirty="0"/>
              <a:t>文</a:t>
            </a:r>
            <a:r>
              <a:rPr lang="zh-CN" altLang="en-US" dirty="0" smtClean="0"/>
              <a:t>洁同时成立一个反叛组织，所有成员在一艘游轮上工作，与三体人讨论侵略过程，叶文洁所在组织最终还是发现他们，但为了不打草惊蛇，最终在巴拿马运河布置</a:t>
            </a:r>
            <a:r>
              <a:rPr lang="en-US" altLang="zh-CN" dirty="0" smtClean="0"/>
              <a:t>50CM</a:t>
            </a:r>
            <a:r>
              <a:rPr lang="zh-CN" altLang="en-US" dirty="0" smtClean="0"/>
              <a:t>间距的纳米细丝，把整个游轮切成火腿片</a:t>
            </a:r>
            <a:endParaRPr lang="en-US" altLang="zh-CN" dirty="0" smtClean="0"/>
          </a:p>
          <a:p>
            <a:r>
              <a:rPr lang="zh-CN" altLang="en-US" dirty="0"/>
              <a:t>发</a:t>
            </a:r>
            <a:r>
              <a:rPr lang="zh-CN" altLang="en-US" dirty="0" smtClean="0"/>
              <a:t>现了一个坏消息：智子已经到达地球，散布在地球所有角落，监听所有人类活动，干扰正常科学实验</a:t>
            </a:r>
            <a:endParaRPr lang="en-US" altLang="zh-CN" dirty="0" smtClean="0"/>
          </a:p>
          <a:p>
            <a:r>
              <a:rPr lang="zh-CN" altLang="en-US" dirty="0" smtClean="0"/>
              <a:t>一个好消息：三体人还是有顾忌的：罗辑，一个普通的</a:t>
            </a:r>
            <a:r>
              <a:rPr lang="en-US" altLang="zh-CN" dirty="0" smtClean="0"/>
              <a:t>30</a:t>
            </a:r>
            <a:r>
              <a:rPr lang="zh-CN" altLang="en-US" dirty="0" smtClean="0"/>
              <a:t>岁男子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11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这个仗怎么打？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2454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384</Words>
  <Application>Microsoft Office PowerPoint</Application>
  <PresentationFormat>宽屏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《三体》之《地球往事》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《三体》之《地球往事》</dc:title>
  <dc:creator>wu0792</dc:creator>
  <cp:lastModifiedBy>wu0792</cp:lastModifiedBy>
  <cp:revision>6</cp:revision>
  <dcterms:created xsi:type="dcterms:W3CDTF">2017-10-28T14:29:01Z</dcterms:created>
  <dcterms:modified xsi:type="dcterms:W3CDTF">2017-10-28T14:49:36Z</dcterms:modified>
</cp:coreProperties>
</file>