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EAF0546B-C473-4068-898F-92702ADDCFCE}">
          <p14:sldIdLst>
            <p14:sldId id="256"/>
            <p14:sldId id="257"/>
          </p14:sldIdLst>
        </p14:section>
        <p14:section name="思路篇" id="{213CEB81-544D-4A89-8AA1-C2B277667335}">
          <p14:sldIdLst>
            <p14:sldId id="258"/>
            <p14:sldId id="259"/>
            <p14:sldId id="260"/>
            <p14:sldId id="261"/>
          </p14:sldIdLst>
        </p14:section>
        <p14:section name="架构篇" id="{7C15D827-068B-4BC0-B445-BBF1FBE751E7}">
          <p14:sldIdLst>
            <p14:sldId id="262"/>
            <p14:sldId id="263"/>
          </p14:sldIdLst>
        </p14:section>
        <p14:section name="原理篇" id="{507D08B8-97D5-4C8C-B64E-A56C099C2426}">
          <p14:sldIdLst>
            <p14:sldId id="264"/>
            <p14:sldId id="265"/>
            <p14:sldId id="266"/>
          </p14:sldIdLst>
        </p14:section>
        <p14:section name="谢谢" id="{BCE44CD8-B054-461C-A25A-F1F2D6F0EB59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7691-2503-4E5C-91BE-69A4563BDA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BB1E6-7CA6-4D04-B0B5-52CCFA867285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E49EA6F7-E144-4070-B1F2-96BC22092596}" type="par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9D634474-3BBC-413C-B4D5-01D8E1FBC1F5}" type="sib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327A878E-8467-4114-9433-5470A5FE0EB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74D7C556-6538-4D88-8D66-F19AA30C698E}" type="par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055B114B-F512-4FE1-AD67-48D47A33D611}" type="sib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EF728DCE-E912-4822-B43F-EA721E0C52A6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A1560A1E-0403-480E-9ADD-C9FD991B6051}" type="par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CBF60AC9-4766-4AD6-A589-92E65EE94C8F}" type="sib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2C0A65E4-49A6-4A2D-A4CE-A37CA0F8A40A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ABAFCBFC-D954-4996-8DB1-0ECD77E4B23B}" type="par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04AA3EB5-1264-4C5D-AB06-4FF21CA9D683}" type="sib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D05759FA-C0E0-4F09-AE7B-EDFCA24ABE88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F81F2FD0-6228-4C12-BCAE-71A1FFA01A18}" type="par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B7823989-D638-4459-9D66-468FEF40EE5A}" type="sib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607E8C9A-1A0D-4B89-A694-AF3B7C992FC3}" type="pres">
      <dgm:prSet presAssocID="{87637691-2503-4E5C-91BE-69A4563BDAD2}" presName="cycle" presStyleCnt="0">
        <dgm:presLayoutVars>
          <dgm:dir/>
          <dgm:resizeHandles val="exact"/>
        </dgm:presLayoutVars>
      </dgm:prSet>
      <dgm:spPr/>
    </dgm:pt>
    <dgm:pt modelId="{13B3D0F4-B745-4AEF-9C44-E481E50EA278}" type="pres">
      <dgm:prSet presAssocID="{415BB1E6-7CA6-4D04-B0B5-52CCFA8672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E5C9C-4CDC-4D58-9504-9BC7CA3E1976}" type="pres">
      <dgm:prSet presAssocID="{9D634474-3BBC-413C-B4D5-01D8E1FBC1F5}" presName="sibTrans" presStyleLbl="sibTrans2D1" presStyleIdx="0" presStyleCnt="5"/>
      <dgm:spPr/>
    </dgm:pt>
    <dgm:pt modelId="{91E36E9B-01E8-4984-AB97-E0F91FF221E5}" type="pres">
      <dgm:prSet presAssocID="{9D634474-3BBC-413C-B4D5-01D8E1FBC1F5}" presName="connectorText" presStyleLbl="sibTrans2D1" presStyleIdx="0" presStyleCnt="5"/>
      <dgm:spPr/>
    </dgm:pt>
    <dgm:pt modelId="{C9E7A4B9-52FA-4D46-B15D-CBED54733123}" type="pres">
      <dgm:prSet presAssocID="{327A878E-8467-4114-9433-5470A5FE0E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56639-E383-4937-BAE8-FAF10B2B6A64}" type="pres">
      <dgm:prSet presAssocID="{055B114B-F512-4FE1-AD67-48D47A33D611}" presName="sibTrans" presStyleLbl="sibTrans2D1" presStyleIdx="1" presStyleCnt="5"/>
      <dgm:spPr/>
    </dgm:pt>
    <dgm:pt modelId="{60B83BC2-C4FA-46C8-8C6B-4451FE3ED429}" type="pres">
      <dgm:prSet presAssocID="{055B114B-F512-4FE1-AD67-48D47A33D611}" presName="connectorText" presStyleLbl="sibTrans2D1" presStyleIdx="1" presStyleCnt="5"/>
      <dgm:spPr/>
    </dgm:pt>
    <dgm:pt modelId="{257417C0-64A8-4093-935A-97BCA86136A0}" type="pres">
      <dgm:prSet presAssocID="{EF728DCE-E912-4822-B43F-EA721E0C52A6}" presName="node" presStyleLbl="node1" presStyleIdx="2" presStyleCnt="5">
        <dgm:presLayoutVars>
          <dgm:bulletEnabled val="1"/>
        </dgm:presLayoutVars>
      </dgm:prSet>
      <dgm:spPr/>
    </dgm:pt>
    <dgm:pt modelId="{589E90B4-2759-496C-9C79-78ABE222A358}" type="pres">
      <dgm:prSet presAssocID="{CBF60AC9-4766-4AD6-A589-92E65EE94C8F}" presName="sibTrans" presStyleLbl="sibTrans2D1" presStyleIdx="2" presStyleCnt="5"/>
      <dgm:spPr/>
    </dgm:pt>
    <dgm:pt modelId="{8994D8DA-7058-418D-A8BB-3D0CA1D5E680}" type="pres">
      <dgm:prSet presAssocID="{CBF60AC9-4766-4AD6-A589-92E65EE94C8F}" presName="connectorText" presStyleLbl="sibTrans2D1" presStyleIdx="2" presStyleCnt="5"/>
      <dgm:spPr/>
    </dgm:pt>
    <dgm:pt modelId="{D2CB0F7E-229F-4E18-AC0F-6FBDD80C6049}" type="pres">
      <dgm:prSet presAssocID="{2C0A65E4-49A6-4A2D-A4CE-A37CA0F8A40A}" presName="node" presStyleLbl="node1" presStyleIdx="3" presStyleCnt="5">
        <dgm:presLayoutVars>
          <dgm:bulletEnabled val="1"/>
        </dgm:presLayoutVars>
      </dgm:prSet>
      <dgm:spPr/>
    </dgm:pt>
    <dgm:pt modelId="{82A7ED67-6802-463B-9F4A-634B0A3F85FE}" type="pres">
      <dgm:prSet presAssocID="{04AA3EB5-1264-4C5D-AB06-4FF21CA9D683}" presName="sibTrans" presStyleLbl="sibTrans2D1" presStyleIdx="3" presStyleCnt="5"/>
      <dgm:spPr/>
    </dgm:pt>
    <dgm:pt modelId="{44ABD183-6B17-4212-9325-94625BADB9EF}" type="pres">
      <dgm:prSet presAssocID="{04AA3EB5-1264-4C5D-AB06-4FF21CA9D683}" presName="connectorText" presStyleLbl="sibTrans2D1" presStyleIdx="3" presStyleCnt="5"/>
      <dgm:spPr/>
    </dgm:pt>
    <dgm:pt modelId="{91666B07-3822-4E93-9950-FF58B69113EB}" type="pres">
      <dgm:prSet presAssocID="{D05759FA-C0E0-4F09-AE7B-EDFCA24ABE88}" presName="node" presStyleLbl="node1" presStyleIdx="4" presStyleCnt="5">
        <dgm:presLayoutVars>
          <dgm:bulletEnabled val="1"/>
        </dgm:presLayoutVars>
      </dgm:prSet>
      <dgm:spPr/>
    </dgm:pt>
    <dgm:pt modelId="{B7BB58EF-698B-44ED-9C27-65547B1CE323}" type="pres">
      <dgm:prSet presAssocID="{B7823989-D638-4459-9D66-468FEF40EE5A}" presName="sibTrans" presStyleLbl="sibTrans2D1" presStyleIdx="4" presStyleCnt="5"/>
      <dgm:spPr/>
    </dgm:pt>
    <dgm:pt modelId="{A7C2713E-6CB1-4F79-B1B7-88318CA678A3}" type="pres">
      <dgm:prSet presAssocID="{B7823989-D638-4459-9D66-468FEF40EE5A}" presName="connectorText" presStyleLbl="sibTrans2D1" presStyleIdx="4" presStyleCnt="5"/>
      <dgm:spPr/>
    </dgm:pt>
  </dgm:ptLst>
  <dgm:cxnLst>
    <dgm:cxn modelId="{22F02F9B-4183-4078-A4EF-F25225F1F00F}" type="presOf" srcId="{2C0A65E4-49A6-4A2D-A4CE-A37CA0F8A40A}" destId="{D2CB0F7E-229F-4E18-AC0F-6FBDD80C6049}" srcOrd="0" destOrd="0" presId="urn:microsoft.com/office/officeart/2005/8/layout/cycle2"/>
    <dgm:cxn modelId="{1A84B45A-E50B-4646-A94E-EFA89108BBE4}" type="presOf" srcId="{04AA3EB5-1264-4C5D-AB06-4FF21CA9D683}" destId="{44ABD183-6B17-4212-9325-94625BADB9EF}" srcOrd="1" destOrd="0" presId="urn:microsoft.com/office/officeart/2005/8/layout/cycle2"/>
    <dgm:cxn modelId="{19D584A1-A0ED-4EF2-99BE-54979AD06D8A}" type="presOf" srcId="{87637691-2503-4E5C-91BE-69A4563BDAD2}" destId="{607E8C9A-1A0D-4B89-A694-AF3B7C992FC3}" srcOrd="0" destOrd="0" presId="urn:microsoft.com/office/officeart/2005/8/layout/cycle2"/>
    <dgm:cxn modelId="{8705AFAF-6182-4C7D-B104-0976F1BD4C3C}" srcId="{87637691-2503-4E5C-91BE-69A4563BDAD2}" destId="{EF728DCE-E912-4822-B43F-EA721E0C52A6}" srcOrd="2" destOrd="0" parTransId="{A1560A1E-0403-480E-9ADD-C9FD991B6051}" sibTransId="{CBF60AC9-4766-4AD6-A589-92E65EE94C8F}"/>
    <dgm:cxn modelId="{24D3452A-8468-4DEF-B2E3-483CA1E0E3A7}" type="presOf" srcId="{9D634474-3BBC-413C-B4D5-01D8E1FBC1F5}" destId="{91E36E9B-01E8-4984-AB97-E0F91FF221E5}" srcOrd="1" destOrd="0" presId="urn:microsoft.com/office/officeart/2005/8/layout/cycle2"/>
    <dgm:cxn modelId="{CD33268C-36AA-47E4-B071-F9E901EF3878}" type="presOf" srcId="{055B114B-F512-4FE1-AD67-48D47A33D611}" destId="{60B83BC2-C4FA-46C8-8C6B-4451FE3ED429}" srcOrd="1" destOrd="0" presId="urn:microsoft.com/office/officeart/2005/8/layout/cycle2"/>
    <dgm:cxn modelId="{E65D3A90-731B-4FD2-A5CF-63137F4C2754}" type="presOf" srcId="{B7823989-D638-4459-9D66-468FEF40EE5A}" destId="{A7C2713E-6CB1-4F79-B1B7-88318CA678A3}" srcOrd="1" destOrd="0" presId="urn:microsoft.com/office/officeart/2005/8/layout/cycle2"/>
    <dgm:cxn modelId="{AA39C507-5F8B-4EC0-97E9-FC564CAF0A7E}" type="presOf" srcId="{327A878E-8467-4114-9433-5470A5FE0EBE}" destId="{C9E7A4B9-52FA-4D46-B15D-CBED54733123}" srcOrd="0" destOrd="0" presId="urn:microsoft.com/office/officeart/2005/8/layout/cycle2"/>
    <dgm:cxn modelId="{14301BFF-7BA6-4EB5-8BC4-5E12F908F824}" type="presOf" srcId="{04AA3EB5-1264-4C5D-AB06-4FF21CA9D683}" destId="{82A7ED67-6802-463B-9F4A-634B0A3F85FE}" srcOrd="0" destOrd="0" presId="urn:microsoft.com/office/officeart/2005/8/layout/cycle2"/>
    <dgm:cxn modelId="{A006FB5F-F6DA-4486-AFE7-2D8A120014EB}" type="presOf" srcId="{415BB1E6-7CA6-4D04-B0B5-52CCFA867285}" destId="{13B3D0F4-B745-4AEF-9C44-E481E50EA278}" srcOrd="0" destOrd="0" presId="urn:microsoft.com/office/officeart/2005/8/layout/cycle2"/>
    <dgm:cxn modelId="{E5B53A22-94C6-4977-8074-50760430965A}" type="presOf" srcId="{D05759FA-C0E0-4F09-AE7B-EDFCA24ABE88}" destId="{91666B07-3822-4E93-9950-FF58B69113EB}" srcOrd="0" destOrd="0" presId="urn:microsoft.com/office/officeart/2005/8/layout/cycle2"/>
    <dgm:cxn modelId="{C0CF2654-34DA-4D1B-9D5B-EA8409B08F62}" type="presOf" srcId="{CBF60AC9-4766-4AD6-A589-92E65EE94C8F}" destId="{589E90B4-2759-496C-9C79-78ABE222A358}" srcOrd="0" destOrd="0" presId="urn:microsoft.com/office/officeart/2005/8/layout/cycle2"/>
    <dgm:cxn modelId="{5F9289B6-B06A-4D7B-B4E8-D729ADE68EF5}" srcId="{87637691-2503-4E5C-91BE-69A4563BDAD2}" destId="{2C0A65E4-49A6-4A2D-A4CE-A37CA0F8A40A}" srcOrd="3" destOrd="0" parTransId="{ABAFCBFC-D954-4996-8DB1-0ECD77E4B23B}" sibTransId="{04AA3EB5-1264-4C5D-AB06-4FF21CA9D683}"/>
    <dgm:cxn modelId="{3498F5E4-A660-4284-8046-650FD372D50C}" type="presOf" srcId="{9D634474-3BBC-413C-B4D5-01D8E1FBC1F5}" destId="{0B4E5C9C-4CDC-4D58-9504-9BC7CA3E1976}" srcOrd="0" destOrd="0" presId="urn:microsoft.com/office/officeart/2005/8/layout/cycle2"/>
    <dgm:cxn modelId="{2372A179-60AE-4559-84B7-35308EA97EFC}" type="presOf" srcId="{EF728DCE-E912-4822-B43F-EA721E0C52A6}" destId="{257417C0-64A8-4093-935A-97BCA86136A0}" srcOrd="0" destOrd="0" presId="urn:microsoft.com/office/officeart/2005/8/layout/cycle2"/>
    <dgm:cxn modelId="{F9715DC9-F06A-4EDF-8668-A8898A79D76E}" srcId="{87637691-2503-4E5C-91BE-69A4563BDAD2}" destId="{D05759FA-C0E0-4F09-AE7B-EDFCA24ABE88}" srcOrd="4" destOrd="0" parTransId="{F81F2FD0-6228-4C12-BCAE-71A1FFA01A18}" sibTransId="{B7823989-D638-4459-9D66-468FEF40EE5A}"/>
    <dgm:cxn modelId="{2F892A38-ABFD-4A6F-A0EF-721036F6ED8B}" type="presOf" srcId="{055B114B-F512-4FE1-AD67-48D47A33D611}" destId="{69456639-E383-4937-BAE8-FAF10B2B6A64}" srcOrd="0" destOrd="0" presId="urn:microsoft.com/office/officeart/2005/8/layout/cycle2"/>
    <dgm:cxn modelId="{F7E30439-3B37-487F-AC24-E2AA122A2F26}" srcId="{87637691-2503-4E5C-91BE-69A4563BDAD2}" destId="{415BB1E6-7CA6-4D04-B0B5-52CCFA867285}" srcOrd="0" destOrd="0" parTransId="{E49EA6F7-E144-4070-B1F2-96BC22092596}" sibTransId="{9D634474-3BBC-413C-B4D5-01D8E1FBC1F5}"/>
    <dgm:cxn modelId="{6B1CC18C-E94D-465F-9F33-6AC966FCB7F6}" type="presOf" srcId="{CBF60AC9-4766-4AD6-A589-92E65EE94C8F}" destId="{8994D8DA-7058-418D-A8BB-3D0CA1D5E680}" srcOrd="1" destOrd="0" presId="urn:microsoft.com/office/officeart/2005/8/layout/cycle2"/>
    <dgm:cxn modelId="{41C51E6B-2907-4318-9BAD-1C99725BA96D}" srcId="{87637691-2503-4E5C-91BE-69A4563BDAD2}" destId="{327A878E-8467-4114-9433-5470A5FE0EBE}" srcOrd="1" destOrd="0" parTransId="{74D7C556-6538-4D88-8D66-F19AA30C698E}" sibTransId="{055B114B-F512-4FE1-AD67-48D47A33D611}"/>
    <dgm:cxn modelId="{57E6427C-8261-4CF4-8583-8F429C147714}" type="presOf" srcId="{B7823989-D638-4459-9D66-468FEF40EE5A}" destId="{B7BB58EF-698B-44ED-9C27-65547B1CE323}" srcOrd="0" destOrd="0" presId="urn:microsoft.com/office/officeart/2005/8/layout/cycle2"/>
    <dgm:cxn modelId="{4E2F709F-A507-4A24-9C57-D9E41E2F8E77}" type="presParOf" srcId="{607E8C9A-1A0D-4B89-A694-AF3B7C992FC3}" destId="{13B3D0F4-B745-4AEF-9C44-E481E50EA278}" srcOrd="0" destOrd="0" presId="urn:microsoft.com/office/officeart/2005/8/layout/cycle2"/>
    <dgm:cxn modelId="{7F675FC6-4D06-4AB1-98C2-DA673EC33244}" type="presParOf" srcId="{607E8C9A-1A0D-4B89-A694-AF3B7C992FC3}" destId="{0B4E5C9C-4CDC-4D58-9504-9BC7CA3E1976}" srcOrd="1" destOrd="0" presId="urn:microsoft.com/office/officeart/2005/8/layout/cycle2"/>
    <dgm:cxn modelId="{3A937D1E-F28F-4D43-96E5-DC6A90740751}" type="presParOf" srcId="{0B4E5C9C-4CDC-4D58-9504-9BC7CA3E1976}" destId="{91E36E9B-01E8-4984-AB97-E0F91FF221E5}" srcOrd="0" destOrd="0" presId="urn:microsoft.com/office/officeart/2005/8/layout/cycle2"/>
    <dgm:cxn modelId="{EA039E26-16CF-474C-BF3B-7C1D728ADFD8}" type="presParOf" srcId="{607E8C9A-1A0D-4B89-A694-AF3B7C992FC3}" destId="{C9E7A4B9-52FA-4D46-B15D-CBED54733123}" srcOrd="2" destOrd="0" presId="urn:microsoft.com/office/officeart/2005/8/layout/cycle2"/>
    <dgm:cxn modelId="{F410B91D-E108-48D7-999C-5AC55CBF179B}" type="presParOf" srcId="{607E8C9A-1A0D-4B89-A694-AF3B7C992FC3}" destId="{69456639-E383-4937-BAE8-FAF10B2B6A64}" srcOrd="3" destOrd="0" presId="urn:microsoft.com/office/officeart/2005/8/layout/cycle2"/>
    <dgm:cxn modelId="{6B65A585-C157-4D02-BD2C-9FA50969C787}" type="presParOf" srcId="{69456639-E383-4937-BAE8-FAF10B2B6A64}" destId="{60B83BC2-C4FA-46C8-8C6B-4451FE3ED429}" srcOrd="0" destOrd="0" presId="urn:microsoft.com/office/officeart/2005/8/layout/cycle2"/>
    <dgm:cxn modelId="{1B0D053D-9E40-43B7-9085-0FF732F8F4A2}" type="presParOf" srcId="{607E8C9A-1A0D-4B89-A694-AF3B7C992FC3}" destId="{257417C0-64A8-4093-935A-97BCA86136A0}" srcOrd="4" destOrd="0" presId="urn:microsoft.com/office/officeart/2005/8/layout/cycle2"/>
    <dgm:cxn modelId="{7EA4CA7B-4E55-4680-B91E-46DAD461BC41}" type="presParOf" srcId="{607E8C9A-1A0D-4B89-A694-AF3B7C992FC3}" destId="{589E90B4-2759-496C-9C79-78ABE222A358}" srcOrd="5" destOrd="0" presId="urn:microsoft.com/office/officeart/2005/8/layout/cycle2"/>
    <dgm:cxn modelId="{79E0F1F1-DC47-4C3C-8B14-D0F54FD41C48}" type="presParOf" srcId="{589E90B4-2759-496C-9C79-78ABE222A358}" destId="{8994D8DA-7058-418D-A8BB-3D0CA1D5E680}" srcOrd="0" destOrd="0" presId="urn:microsoft.com/office/officeart/2005/8/layout/cycle2"/>
    <dgm:cxn modelId="{C8F7BA1F-2359-4325-9E32-CE955813D7CC}" type="presParOf" srcId="{607E8C9A-1A0D-4B89-A694-AF3B7C992FC3}" destId="{D2CB0F7E-229F-4E18-AC0F-6FBDD80C6049}" srcOrd="6" destOrd="0" presId="urn:microsoft.com/office/officeart/2005/8/layout/cycle2"/>
    <dgm:cxn modelId="{3F5EB8EE-7E42-4DB8-AF02-D3273454C5E3}" type="presParOf" srcId="{607E8C9A-1A0D-4B89-A694-AF3B7C992FC3}" destId="{82A7ED67-6802-463B-9F4A-634B0A3F85FE}" srcOrd="7" destOrd="0" presId="urn:microsoft.com/office/officeart/2005/8/layout/cycle2"/>
    <dgm:cxn modelId="{677B8DE4-CD1E-4F79-B0B4-966C1D73AAB0}" type="presParOf" srcId="{82A7ED67-6802-463B-9F4A-634B0A3F85FE}" destId="{44ABD183-6B17-4212-9325-94625BADB9EF}" srcOrd="0" destOrd="0" presId="urn:microsoft.com/office/officeart/2005/8/layout/cycle2"/>
    <dgm:cxn modelId="{11329094-E1F3-4BDA-9CA5-04BB9BC7017C}" type="presParOf" srcId="{607E8C9A-1A0D-4B89-A694-AF3B7C992FC3}" destId="{91666B07-3822-4E93-9950-FF58B69113EB}" srcOrd="8" destOrd="0" presId="urn:microsoft.com/office/officeart/2005/8/layout/cycle2"/>
    <dgm:cxn modelId="{5D77E206-9463-417F-9442-986B6BC9D279}" type="presParOf" srcId="{607E8C9A-1A0D-4B89-A694-AF3B7C992FC3}" destId="{B7BB58EF-698B-44ED-9C27-65547B1CE323}" srcOrd="9" destOrd="0" presId="urn:microsoft.com/office/officeart/2005/8/layout/cycle2"/>
    <dgm:cxn modelId="{1EF19E63-286D-4072-A23F-73DE2C9EF0E0}" type="presParOf" srcId="{B7BB58EF-698B-44ED-9C27-65547B1CE323}" destId="{A7C2713E-6CB1-4F79-B1B7-88318CA67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FECD-D4C2-4AFB-BB57-7153EB648F0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CEA7D7-9B47-41C5-B399-D73BB0CBB7E8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5532284-C977-45C9-A956-6019DB8B214A}" type="par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D6E0BD72-D38C-42A5-B6A7-4F0DAFBF2DC8}" type="sib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5AFF7588-C508-463A-9050-4D06D0DFA054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0F8DC80A-6A00-4888-AAA5-0F79E99F02D6}" type="par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1DF2F182-7CBC-4768-99FD-64744CA2526A}" type="sib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FE2E12E8-51A4-47AB-BE29-50C44B21259C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D69A54C6-B633-4B11-882B-A06911B5006E}" type="par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08CF55CE-2F20-4D50-8D1D-7F6CB2011862}" type="sib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FBE28E17-05E4-4004-A619-5D2BDC99D1A3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38011603-1BA5-4655-B1B9-8D5D06C49E0B}" type="par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7A0AFCA1-BA68-4455-93C8-5FFD8F58607E}" type="sib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357A5016-5404-465E-B388-9ADDB2DDCD04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28B7DF02-1265-46F2-8D5E-184688D15547}" type="sib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C594F30F-EF06-4C3C-98E2-CFF0EF4AD5EF}" type="par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F7D7C227-A022-4A2B-9E51-4259716C1B50}" type="pres">
      <dgm:prSet presAssocID="{E4DFFECD-D4C2-4AFB-BB57-7153EB648F06}" presName="Name0" presStyleCnt="0">
        <dgm:presLayoutVars>
          <dgm:chMax val="1"/>
          <dgm:chPref val="1"/>
        </dgm:presLayoutVars>
      </dgm:prSet>
      <dgm:spPr/>
    </dgm:pt>
    <dgm:pt modelId="{107CD34C-9CFE-40F5-B961-39B04D8520DE}" type="pres">
      <dgm:prSet presAssocID="{B4CEA7D7-9B47-41C5-B399-D73BB0CBB7E8}" presName="Parent" presStyleLbl="node0" presStyleIdx="0" presStyleCnt="1">
        <dgm:presLayoutVars>
          <dgm:chMax val="5"/>
          <dgm:chPref val="5"/>
        </dgm:presLayoutVars>
      </dgm:prSet>
      <dgm:spPr/>
    </dgm:pt>
    <dgm:pt modelId="{8F7F603F-2F52-4BF3-B5AE-3F88CDD0BC33}" type="pres">
      <dgm:prSet presAssocID="{B4CEA7D7-9B47-41C5-B399-D73BB0CBB7E8}" presName="Accent1" presStyleLbl="node1" presStyleIdx="0" presStyleCnt="17"/>
      <dgm:spPr/>
    </dgm:pt>
    <dgm:pt modelId="{3614CCDE-A048-4E40-8B95-DC9D2299CCC2}" type="pres">
      <dgm:prSet presAssocID="{B4CEA7D7-9B47-41C5-B399-D73BB0CBB7E8}" presName="Accent2" presStyleLbl="node1" presStyleIdx="1" presStyleCnt="17"/>
      <dgm:spPr/>
    </dgm:pt>
    <dgm:pt modelId="{BCB6ACE5-15B7-44C5-A07E-995AE7F85544}" type="pres">
      <dgm:prSet presAssocID="{B4CEA7D7-9B47-41C5-B399-D73BB0CBB7E8}" presName="Accent3" presStyleLbl="node1" presStyleIdx="2" presStyleCnt="17"/>
      <dgm:spPr/>
    </dgm:pt>
    <dgm:pt modelId="{C883EE56-AE61-410A-8AC8-8FE566912CD4}" type="pres">
      <dgm:prSet presAssocID="{B4CEA7D7-9B47-41C5-B399-D73BB0CBB7E8}" presName="Accent4" presStyleLbl="node1" presStyleIdx="3" presStyleCnt="17"/>
      <dgm:spPr/>
    </dgm:pt>
    <dgm:pt modelId="{45B381C1-1067-4318-B04C-F48D4824428A}" type="pres">
      <dgm:prSet presAssocID="{B4CEA7D7-9B47-41C5-B399-D73BB0CBB7E8}" presName="Accent5" presStyleLbl="node1" presStyleIdx="4" presStyleCnt="17"/>
      <dgm:spPr/>
    </dgm:pt>
    <dgm:pt modelId="{E4731535-83E0-4036-A8EE-CD6C0694C278}" type="pres">
      <dgm:prSet presAssocID="{B4CEA7D7-9B47-41C5-B399-D73BB0CBB7E8}" presName="Accent6" presStyleLbl="node1" presStyleIdx="5" presStyleCnt="17"/>
      <dgm:spPr/>
    </dgm:pt>
    <dgm:pt modelId="{CCF519E4-70B6-4FC8-9BE7-32A8FAA92B7E}" type="pres">
      <dgm:prSet presAssocID="{5AFF7588-C508-463A-9050-4D06D0DFA054}" presName="Child1" presStyleLbl="node1" presStyleIdx="6" presStyleCnt="17">
        <dgm:presLayoutVars>
          <dgm:chMax val="0"/>
          <dgm:chPref val="0"/>
        </dgm:presLayoutVars>
      </dgm:prSet>
      <dgm:spPr/>
    </dgm:pt>
    <dgm:pt modelId="{E1F7F843-A1C2-4599-978F-EC4E8CEAB2D5}" type="pres">
      <dgm:prSet presAssocID="{5AFF7588-C508-463A-9050-4D06D0DFA054}" presName="Accent7" presStyleCnt="0"/>
      <dgm:spPr/>
    </dgm:pt>
    <dgm:pt modelId="{0830D17C-CBD0-4235-9F3E-6F0017B2DE61}" type="pres">
      <dgm:prSet presAssocID="{5AFF7588-C508-463A-9050-4D06D0DFA054}" presName="AccentHold1" presStyleLbl="node1" presStyleIdx="7" presStyleCnt="17"/>
      <dgm:spPr/>
    </dgm:pt>
    <dgm:pt modelId="{5A8A0286-1E5C-4820-9835-4E79EDC1D80D}" type="pres">
      <dgm:prSet presAssocID="{5AFF7588-C508-463A-9050-4D06D0DFA054}" presName="Accent8" presStyleCnt="0"/>
      <dgm:spPr/>
    </dgm:pt>
    <dgm:pt modelId="{495DA715-3551-47CF-9795-7CCB49C65C53}" type="pres">
      <dgm:prSet presAssocID="{5AFF7588-C508-463A-9050-4D06D0DFA054}" presName="AccentHold2" presStyleLbl="node1" presStyleIdx="8" presStyleCnt="17"/>
      <dgm:spPr/>
    </dgm:pt>
    <dgm:pt modelId="{B097233B-2F4D-4AD3-87BC-1E187E58B7C5}" type="pres">
      <dgm:prSet presAssocID="{FE2E12E8-51A4-47AB-BE29-50C44B21259C}" presName="Child2" presStyleLbl="node1" presStyleIdx="9" presStyleCnt="17">
        <dgm:presLayoutVars>
          <dgm:chMax val="0"/>
          <dgm:chPref val="0"/>
        </dgm:presLayoutVars>
      </dgm:prSet>
      <dgm:spPr/>
    </dgm:pt>
    <dgm:pt modelId="{0E588D07-61FC-4A01-888F-2E332C5EC4E9}" type="pres">
      <dgm:prSet presAssocID="{FE2E12E8-51A4-47AB-BE29-50C44B21259C}" presName="Accent9" presStyleCnt="0"/>
      <dgm:spPr/>
    </dgm:pt>
    <dgm:pt modelId="{C0B0FB5B-E7EE-4C81-A589-A7895089A7F7}" type="pres">
      <dgm:prSet presAssocID="{FE2E12E8-51A4-47AB-BE29-50C44B21259C}" presName="AccentHold1" presStyleLbl="node1" presStyleIdx="10" presStyleCnt="17"/>
      <dgm:spPr/>
    </dgm:pt>
    <dgm:pt modelId="{0D140E09-3753-4B77-9194-22C2B146676E}" type="pres">
      <dgm:prSet presAssocID="{FE2E12E8-51A4-47AB-BE29-50C44B21259C}" presName="Accent10" presStyleCnt="0"/>
      <dgm:spPr/>
    </dgm:pt>
    <dgm:pt modelId="{A7FFD9C0-2DB9-42B8-B0B5-13F6A778A9C1}" type="pres">
      <dgm:prSet presAssocID="{FE2E12E8-51A4-47AB-BE29-50C44B21259C}" presName="AccentHold2" presStyleLbl="node1" presStyleIdx="11" presStyleCnt="17"/>
      <dgm:spPr/>
    </dgm:pt>
    <dgm:pt modelId="{306E3B0B-11F2-442C-BD96-D50C9E7A1A68}" type="pres">
      <dgm:prSet presAssocID="{FE2E12E8-51A4-47AB-BE29-50C44B21259C}" presName="Accent11" presStyleCnt="0"/>
      <dgm:spPr/>
    </dgm:pt>
    <dgm:pt modelId="{A0BCE87D-1C04-48C6-9E96-A21B635324E6}" type="pres">
      <dgm:prSet presAssocID="{FE2E12E8-51A4-47AB-BE29-50C44B21259C}" presName="AccentHold3" presStyleLbl="node1" presStyleIdx="12" presStyleCnt="17"/>
      <dgm:spPr/>
    </dgm:pt>
    <dgm:pt modelId="{5C332B4B-A92F-496C-8DF1-94BCBA1D4E1C}" type="pres">
      <dgm:prSet presAssocID="{FBE28E17-05E4-4004-A619-5D2BDC99D1A3}" presName="Child3" presStyleLbl="node1" presStyleIdx="13" presStyleCnt="17">
        <dgm:presLayoutVars>
          <dgm:chMax val="0"/>
          <dgm:chPref val="0"/>
        </dgm:presLayoutVars>
      </dgm:prSet>
      <dgm:spPr/>
    </dgm:pt>
    <dgm:pt modelId="{1A13604F-9C11-49DA-A02B-B1F532487F00}" type="pres">
      <dgm:prSet presAssocID="{FBE28E17-05E4-4004-A619-5D2BDC99D1A3}" presName="Accent12" presStyleCnt="0"/>
      <dgm:spPr/>
    </dgm:pt>
    <dgm:pt modelId="{CD2E1840-C826-43FA-9E6F-3D8BD7188BBB}" type="pres">
      <dgm:prSet presAssocID="{FBE28E17-05E4-4004-A619-5D2BDC99D1A3}" presName="AccentHold1" presStyleLbl="node1" presStyleIdx="14" presStyleCnt="17"/>
      <dgm:spPr/>
    </dgm:pt>
    <dgm:pt modelId="{A1484E69-2A7E-4436-976E-EC2C016EF16C}" type="pres">
      <dgm:prSet presAssocID="{357A5016-5404-465E-B388-9ADDB2DDCD04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DD6682-579D-44A8-A946-9EEC1C6F5ED0}" type="pres">
      <dgm:prSet presAssocID="{357A5016-5404-465E-B388-9ADDB2DDCD04}" presName="Accent13" presStyleCnt="0"/>
      <dgm:spPr/>
    </dgm:pt>
    <dgm:pt modelId="{58DCC5CB-97B4-41BE-AA6A-AC3DF55DBD02}" type="pres">
      <dgm:prSet presAssocID="{357A5016-5404-465E-B388-9ADDB2DDCD04}" presName="AccentHold1" presStyleLbl="node1" presStyleIdx="16" presStyleCnt="17"/>
      <dgm:spPr/>
    </dgm:pt>
  </dgm:ptLst>
  <dgm:cxnLst>
    <dgm:cxn modelId="{9AD31057-5070-4524-84B0-2DD26FB184D3}" srcId="{B4CEA7D7-9B47-41C5-B399-D73BB0CBB7E8}" destId="{FBE28E17-05E4-4004-A619-5D2BDC99D1A3}" srcOrd="2" destOrd="0" parTransId="{38011603-1BA5-4655-B1B9-8D5D06C49E0B}" sibTransId="{7A0AFCA1-BA68-4455-93C8-5FFD8F58607E}"/>
    <dgm:cxn modelId="{CFB5AE75-01EB-48B3-893D-3C1C6AE2BA13}" srcId="{B4CEA7D7-9B47-41C5-B399-D73BB0CBB7E8}" destId="{5AFF7588-C508-463A-9050-4D06D0DFA054}" srcOrd="0" destOrd="0" parTransId="{0F8DC80A-6A00-4888-AAA5-0F79E99F02D6}" sibTransId="{1DF2F182-7CBC-4768-99FD-64744CA2526A}"/>
    <dgm:cxn modelId="{E41F11C8-0EF3-4435-8986-1C9BAAD69832}" type="presOf" srcId="{5AFF7588-C508-463A-9050-4D06D0DFA054}" destId="{CCF519E4-70B6-4FC8-9BE7-32A8FAA92B7E}" srcOrd="0" destOrd="0" presId="urn:microsoft.com/office/officeart/2009/3/layout/CircleRelationship"/>
    <dgm:cxn modelId="{A0F2B64B-FB72-4F22-B821-4309D9DAC78B}" srcId="{E4DFFECD-D4C2-4AFB-BB57-7153EB648F06}" destId="{B4CEA7D7-9B47-41C5-B399-D73BB0CBB7E8}" srcOrd="0" destOrd="0" parTransId="{C5532284-C977-45C9-A956-6019DB8B214A}" sibTransId="{D6E0BD72-D38C-42A5-B6A7-4F0DAFBF2DC8}"/>
    <dgm:cxn modelId="{E76E2248-0807-4E89-948D-8EA9C3968C0B}" type="presOf" srcId="{357A5016-5404-465E-B388-9ADDB2DDCD04}" destId="{A1484E69-2A7E-4436-976E-EC2C016EF16C}" srcOrd="0" destOrd="0" presId="urn:microsoft.com/office/officeart/2009/3/layout/CircleRelationship"/>
    <dgm:cxn modelId="{26F9D695-78A8-4BC7-ADC2-BD992A0F81EC}" type="presOf" srcId="{B4CEA7D7-9B47-41C5-B399-D73BB0CBB7E8}" destId="{107CD34C-9CFE-40F5-B961-39B04D8520DE}" srcOrd="0" destOrd="0" presId="urn:microsoft.com/office/officeart/2009/3/layout/CircleRelationship"/>
    <dgm:cxn modelId="{EBBBA522-CBFC-470A-8955-7DF1BC52DE4B}" type="presOf" srcId="{FBE28E17-05E4-4004-A619-5D2BDC99D1A3}" destId="{5C332B4B-A92F-496C-8DF1-94BCBA1D4E1C}" srcOrd="0" destOrd="0" presId="urn:microsoft.com/office/officeart/2009/3/layout/CircleRelationship"/>
    <dgm:cxn modelId="{5900E7C5-525B-4D16-8B75-46D5911E517C}" type="presOf" srcId="{E4DFFECD-D4C2-4AFB-BB57-7153EB648F06}" destId="{F7D7C227-A022-4A2B-9E51-4259716C1B50}" srcOrd="0" destOrd="0" presId="urn:microsoft.com/office/officeart/2009/3/layout/CircleRelationship"/>
    <dgm:cxn modelId="{8347CF6D-54FA-4B4C-AC93-D8FA10B5B575}" srcId="{B4CEA7D7-9B47-41C5-B399-D73BB0CBB7E8}" destId="{FE2E12E8-51A4-47AB-BE29-50C44B21259C}" srcOrd="1" destOrd="0" parTransId="{D69A54C6-B633-4B11-882B-A06911B5006E}" sibTransId="{08CF55CE-2F20-4D50-8D1D-7F6CB2011862}"/>
    <dgm:cxn modelId="{2384BEF8-1479-48D7-8D5C-324E34B8E039}" type="presOf" srcId="{FE2E12E8-51A4-47AB-BE29-50C44B21259C}" destId="{B097233B-2F4D-4AD3-87BC-1E187E58B7C5}" srcOrd="0" destOrd="0" presId="urn:microsoft.com/office/officeart/2009/3/layout/CircleRelationship"/>
    <dgm:cxn modelId="{B1E34613-9240-49CC-91AB-686091849A3D}" srcId="{B4CEA7D7-9B47-41C5-B399-D73BB0CBB7E8}" destId="{357A5016-5404-465E-B388-9ADDB2DDCD04}" srcOrd="3" destOrd="0" parTransId="{C594F30F-EF06-4C3C-98E2-CFF0EF4AD5EF}" sibTransId="{28B7DF02-1265-46F2-8D5E-184688D15547}"/>
    <dgm:cxn modelId="{AA604CBE-C3B6-4055-9D81-DCCD7CEF9FD8}" type="presParOf" srcId="{F7D7C227-A022-4A2B-9E51-4259716C1B50}" destId="{107CD34C-9CFE-40F5-B961-39B04D8520DE}" srcOrd="0" destOrd="0" presId="urn:microsoft.com/office/officeart/2009/3/layout/CircleRelationship"/>
    <dgm:cxn modelId="{AD8FDB33-9358-418C-9C85-86EF83C6A11F}" type="presParOf" srcId="{F7D7C227-A022-4A2B-9E51-4259716C1B50}" destId="{8F7F603F-2F52-4BF3-B5AE-3F88CDD0BC33}" srcOrd="1" destOrd="0" presId="urn:microsoft.com/office/officeart/2009/3/layout/CircleRelationship"/>
    <dgm:cxn modelId="{99EA7057-9511-4966-B468-89867FD79FBA}" type="presParOf" srcId="{F7D7C227-A022-4A2B-9E51-4259716C1B50}" destId="{3614CCDE-A048-4E40-8B95-DC9D2299CCC2}" srcOrd="2" destOrd="0" presId="urn:microsoft.com/office/officeart/2009/3/layout/CircleRelationship"/>
    <dgm:cxn modelId="{5F2B8BF6-E148-4699-A4CB-2F130F46C74B}" type="presParOf" srcId="{F7D7C227-A022-4A2B-9E51-4259716C1B50}" destId="{BCB6ACE5-15B7-44C5-A07E-995AE7F85544}" srcOrd="3" destOrd="0" presId="urn:microsoft.com/office/officeart/2009/3/layout/CircleRelationship"/>
    <dgm:cxn modelId="{A9022E15-908B-4FEE-ABE2-F0993ACEF41A}" type="presParOf" srcId="{F7D7C227-A022-4A2B-9E51-4259716C1B50}" destId="{C883EE56-AE61-410A-8AC8-8FE566912CD4}" srcOrd="4" destOrd="0" presId="urn:microsoft.com/office/officeart/2009/3/layout/CircleRelationship"/>
    <dgm:cxn modelId="{3872CE74-9301-4F83-B3FD-E212D4186B64}" type="presParOf" srcId="{F7D7C227-A022-4A2B-9E51-4259716C1B50}" destId="{45B381C1-1067-4318-B04C-F48D4824428A}" srcOrd="5" destOrd="0" presId="urn:microsoft.com/office/officeart/2009/3/layout/CircleRelationship"/>
    <dgm:cxn modelId="{6836A547-DEE7-4296-BC91-DB89DEFD81A5}" type="presParOf" srcId="{F7D7C227-A022-4A2B-9E51-4259716C1B50}" destId="{E4731535-83E0-4036-A8EE-CD6C0694C278}" srcOrd="6" destOrd="0" presId="urn:microsoft.com/office/officeart/2009/3/layout/CircleRelationship"/>
    <dgm:cxn modelId="{7B6C71A9-F5E6-4B3F-9DE3-B7B51F2AF393}" type="presParOf" srcId="{F7D7C227-A022-4A2B-9E51-4259716C1B50}" destId="{CCF519E4-70B6-4FC8-9BE7-32A8FAA92B7E}" srcOrd="7" destOrd="0" presId="urn:microsoft.com/office/officeart/2009/3/layout/CircleRelationship"/>
    <dgm:cxn modelId="{87090F24-A278-4541-8964-4D0765D2D025}" type="presParOf" srcId="{F7D7C227-A022-4A2B-9E51-4259716C1B50}" destId="{E1F7F843-A1C2-4599-978F-EC4E8CEAB2D5}" srcOrd="8" destOrd="0" presId="urn:microsoft.com/office/officeart/2009/3/layout/CircleRelationship"/>
    <dgm:cxn modelId="{64DD79F1-E9C1-43EB-8F59-A66CDF0CE690}" type="presParOf" srcId="{E1F7F843-A1C2-4599-978F-EC4E8CEAB2D5}" destId="{0830D17C-CBD0-4235-9F3E-6F0017B2DE61}" srcOrd="0" destOrd="0" presId="urn:microsoft.com/office/officeart/2009/3/layout/CircleRelationship"/>
    <dgm:cxn modelId="{60708640-5614-445A-A165-D9C7EBF125C0}" type="presParOf" srcId="{F7D7C227-A022-4A2B-9E51-4259716C1B50}" destId="{5A8A0286-1E5C-4820-9835-4E79EDC1D80D}" srcOrd="9" destOrd="0" presId="urn:microsoft.com/office/officeart/2009/3/layout/CircleRelationship"/>
    <dgm:cxn modelId="{20914374-9CCF-476D-B1B3-039CCBC9AC02}" type="presParOf" srcId="{5A8A0286-1E5C-4820-9835-4E79EDC1D80D}" destId="{495DA715-3551-47CF-9795-7CCB49C65C53}" srcOrd="0" destOrd="0" presId="urn:microsoft.com/office/officeart/2009/3/layout/CircleRelationship"/>
    <dgm:cxn modelId="{00198247-7DF0-4736-A140-9983AF3CA2D7}" type="presParOf" srcId="{F7D7C227-A022-4A2B-9E51-4259716C1B50}" destId="{B097233B-2F4D-4AD3-87BC-1E187E58B7C5}" srcOrd="10" destOrd="0" presId="urn:microsoft.com/office/officeart/2009/3/layout/CircleRelationship"/>
    <dgm:cxn modelId="{28885D62-C982-4028-9C3B-424B28D7BAE5}" type="presParOf" srcId="{F7D7C227-A022-4A2B-9E51-4259716C1B50}" destId="{0E588D07-61FC-4A01-888F-2E332C5EC4E9}" srcOrd="11" destOrd="0" presId="urn:microsoft.com/office/officeart/2009/3/layout/CircleRelationship"/>
    <dgm:cxn modelId="{6FFB85AB-8760-4A19-853B-93EFB1C456F5}" type="presParOf" srcId="{0E588D07-61FC-4A01-888F-2E332C5EC4E9}" destId="{C0B0FB5B-E7EE-4C81-A589-A7895089A7F7}" srcOrd="0" destOrd="0" presId="urn:microsoft.com/office/officeart/2009/3/layout/CircleRelationship"/>
    <dgm:cxn modelId="{86F5CCA2-8C73-4679-A2D1-CBAD14BD41C1}" type="presParOf" srcId="{F7D7C227-A022-4A2B-9E51-4259716C1B50}" destId="{0D140E09-3753-4B77-9194-22C2B146676E}" srcOrd="12" destOrd="0" presId="urn:microsoft.com/office/officeart/2009/3/layout/CircleRelationship"/>
    <dgm:cxn modelId="{018F4701-7EF0-42D7-AAB3-A80DB130FD40}" type="presParOf" srcId="{0D140E09-3753-4B77-9194-22C2B146676E}" destId="{A7FFD9C0-2DB9-42B8-B0B5-13F6A778A9C1}" srcOrd="0" destOrd="0" presId="urn:microsoft.com/office/officeart/2009/3/layout/CircleRelationship"/>
    <dgm:cxn modelId="{3162EF0B-13E5-407E-B90B-23B3C22C63E7}" type="presParOf" srcId="{F7D7C227-A022-4A2B-9E51-4259716C1B50}" destId="{306E3B0B-11F2-442C-BD96-D50C9E7A1A68}" srcOrd="13" destOrd="0" presId="urn:microsoft.com/office/officeart/2009/3/layout/CircleRelationship"/>
    <dgm:cxn modelId="{796C9564-8FA2-4BE4-BA11-2619C7B0928D}" type="presParOf" srcId="{306E3B0B-11F2-442C-BD96-D50C9E7A1A68}" destId="{A0BCE87D-1C04-48C6-9E96-A21B635324E6}" srcOrd="0" destOrd="0" presId="urn:microsoft.com/office/officeart/2009/3/layout/CircleRelationship"/>
    <dgm:cxn modelId="{0C3D6A3D-0CD0-4519-8A5B-D1CA03573572}" type="presParOf" srcId="{F7D7C227-A022-4A2B-9E51-4259716C1B50}" destId="{5C332B4B-A92F-496C-8DF1-94BCBA1D4E1C}" srcOrd="14" destOrd="0" presId="urn:microsoft.com/office/officeart/2009/3/layout/CircleRelationship"/>
    <dgm:cxn modelId="{5DC7228E-A50D-4ED6-8E3B-50AFDB085A49}" type="presParOf" srcId="{F7D7C227-A022-4A2B-9E51-4259716C1B50}" destId="{1A13604F-9C11-49DA-A02B-B1F532487F00}" srcOrd="15" destOrd="0" presId="urn:microsoft.com/office/officeart/2009/3/layout/CircleRelationship"/>
    <dgm:cxn modelId="{242540E8-95C6-42E5-B342-E095B02885EB}" type="presParOf" srcId="{1A13604F-9C11-49DA-A02B-B1F532487F00}" destId="{CD2E1840-C826-43FA-9E6F-3D8BD7188BBB}" srcOrd="0" destOrd="0" presId="urn:microsoft.com/office/officeart/2009/3/layout/CircleRelationship"/>
    <dgm:cxn modelId="{0AF29DC7-4FBD-4750-B6FC-C60FB054AAFB}" type="presParOf" srcId="{F7D7C227-A022-4A2B-9E51-4259716C1B50}" destId="{A1484E69-2A7E-4436-976E-EC2C016EF16C}" srcOrd="16" destOrd="0" presId="urn:microsoft.com/office/officeart/2009/3/layout/CircleRelationship"/>
    <dgm:cxn modelId="{D34C7820-263F-457A-A3F6-A732243E9382}" type="presParOf" srcId="{F7D7C227-A022-4A2B-9E51-4259716C1B50}" destId="{98DD6682-579D-44A8-A946-9EEC1C6F5ED0}" srcOrd="17" destOrd="0" presId="urn:microsoft.com/office/officeart/2009/3/layout/CircleRelationship"/>
    <dgm:cxn modelId="{D42ADD06-F197-4220-A799-17F8C5D217A0}" type="presParOf" srcId="{98DD6682-579D-44A8-A946-9EEC1C6F5ED0}" destId="{58DCC5CB-97B4-41BE-AA6A-AC3DF55DBD0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975F1-1464-47E4-AF08-E7329749B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F7DCB0-0F19-4FE2-85E1-1878C13E6F86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0A7E2941-29FC-421D-82D3-BDF60B8CFE5A}" type="par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30D0DB5A-85AD-4BB7-981D-7D9A7AE9E495}" type="sib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7CCB0129-2FAA-4BDD-98C3-60711E8A5514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E366596D-65A8-4139-BAC0-CAC4EDDA7F10}" type="par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02278228-F476-44F5-B966-33D3BABC5022}" type="sib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754DA1F3-F93A-4BC2-99D8-28451B8CAF25}">
      <dgm:prSet phldrT="[文本]"/>
      <dgm:spPr/>
      <dgm:t>
        <a:bodyPr/>
        <a:lstStyle/>
        <a:p>
          <a:r>
            <a:rPr lang="en-US" altLang="zh-CN" dirty="0" smtClean="0"/>
            <a:t>compare</a:t>
          </a:r>
          <a:endParaRPr lang="zh-CN" altLang="en-US" dirty="0"/>
        </a:p>
      </dgm:t>
    </dgm:pt>
    <dgm:pt modelId="{360AD49B-C93B-4732-8D9A-805C592F426D}" type="par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FFC586BB-34EC-4D7C-83D6-CB02BC7A61B5}" type="sib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6857B703-45C5-40B6-9DC3-436E51E0CE6E}" type="pres">
      <dgm:prSet presAssocID="{036975F1-1464-47E4-AF08-E7329749BA3B}" presName="CompostProcess" presStyleCnt="0">
        <dgm:presLayoutVars>
          <dgm:dir/>
          <dgm:resizeHandles val="exact"/>
        </dgm:presLayoutVars>
      </dgm:prSet>
      <dgm:spPr/>
    </dgm:pt>
    <dgm:pt modelId="{77AD8060-3732-4055-921A-DCDD03E219EA}" type="pres">
      <dgm:prSet presAssocID="{036975F1-1464-47E4-AF08-E7329749BA3B}" presName="arrow" presStyleLbl="bgShp" presStyleIdx="0" presStyleCnt="1"/>
      <dgm:spPr/>
    </dgm:pt>
    <dgm:pt modelId="{BF6088BC-9A40-4BCE-A217-C045345EE66A}" type="pres">
      <dgm:prSet presAssocID="{036975F1-1464-47E4-AF08-E7329749BA3B}" presName="linearProcess" presStyleCnt="0"/>
      <dgm:spPr/>
    </dgm:pt>
    <dgm:pt modelId="{01D391FC-5547-4357-8165-EFC17874A749}" type="pres">
      <dgm:prSet presAssocID="{ACF7DCB0-0F19-4FE2-85E1-1878C13E6F86}" presName="textNode" presStyleLbl="node1" presStyleIdx="0" presStyleCnt="3">
        <dgm:presLayoutVars>
          <dgm:bulletEnabled val="1"/>
        </dgm:presLayoutVars>
      </dgm:prSet>
      <dgm:spPr/>
    </dgm:pt>
    <dgm:pt modelId="{502729D8-6D4B-4FF4-AD5B-D7843370779B}" type="pres">
      <dgm:prSet presAssocID="{30D0DB5A-85AD-4BB7-981D-7D9A7AE9E495}" presName="sibTrans" presStyleCnt="0"/>
      <dgm:spPr/>
    </dgm:pt>
    <dgm:pt modelId="{9AA61E1B-B63D-47B0-9428-697532BF05C1}" type="pres">
      <dgm:prSet presAssocID="{7CCB0129-2FAA-4BDD-98C3-60711E8A5514}" presName="textNode" presStyleLbl="node1" presStyleIdx="1" presStyleCnt="3">
        <dgm:presLayoutVars>
          <dgm:bulletEnabled val="1"/>
        </dgm:presLayoutVars>
      </dgm:prSet>
      <dgm:spPr/>
    </dgm:pt>
    <dgm:pt modelId="{4E4E9E64-F80D-4DB1-90E1-7FEB2F149FD6}" type="pres">
      <dgm:prSet presAssocID="{02278228-F476-44F5-B966-33D3BABC5022}" presName="sibTrans" presStyleCnt="0"/>
      <dgm:spPr/>
    </dgm:pt>
    <dgm:pt modelId="{31C8AC20-005B-44DE-AFDB-5233BC4D3834}" type="pres">
      <dgm:prSet presAssocID="{754DA1F3-F93A-4BC2-99D8-28451B8CAF2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6878816-9D90-491E-AF76-00830F321FF8}" srcId="{036975F1-1464-47E4-AF08-E7329749BA3B}" destId="{754DA1F3-F93A-4BC2-99D8-28451B8CAF25}" srcOrd="2" destOrd="0" parTransId="{360AD49B-C93B-4732-8D9A-805C592F426D}" sibTransId="{FFC586BB-34EC-4D7C-83D6-CB02BC7A61B5}"/>
    <dgm:cxn modelId="{1736EAB1-2E60-4A61-81F3-58745248741A}" srcId="{036975F1-1464-47E4-AF08-E7329749BA3B}" destId="{ACF7DCB0-0F19-4FE2-85E1-1878C13E6F86}" srcOrd="0" destOrd="0" parTransId="{0A7E2941-29FC-421D-82D3-BDF60B8CFE5A}" sibTransId="{30D0DB5A-85AD-4BB7-981D-7D9A7AE9E495}"/>
    <dgm:cxn modelId="{9347FF33-0DF1-4148-91D6-1BD31E798497}" type="presOf" srcId="{754DA1F3-F93A-4BC2-99D8-28451B8CAF25}" destId="{31C8AC20-005B-44DE-AFDB-5233BC4D3834}" srcOrd="0" destOrd="0" presId="urn:microsoft.com/office/officeart/2005/8/layout/hProcess9"/>
    <dgm:cxn modelId="{924B204D-EF3E-408B-9F30-AE8886BE27A1}" srcId="{036975F1-1464-47E4-AF08-E7329749BA3B}" destId="{7CCB0129-2FAA-4BDD-98C3-60711E8A5514}" srcOrd="1" destOrd="0" parTransId="{E366596D-65A8-4139-BAC0-CAC4EDDA7F10}" sibTransId="{02278228-F476-44F5-B966-33D3BABC5022}"/>
    <dgm:cxn modelId="{BD680649-2006-4BB7-A804-E4AB3849BE9E}" type="presOf" srcId="{ACF7DCB0-0F19-4FE2-85E1-1878C13E6F86}" destId="{01D391FC-5547-4357-8165-EFC17874A749}" srcOrd="0" destOrd="0" presId="urn:microsoft.com/office/officeart/2005/8/layout/hProcess9"/>
    <dgm:cxn modelId="{0F8D1D51-B9C4-4873-BDED-F57A79404DA6}" type="presOf" srcId="{7CCB0129-2FAA-4BDD-98C3-60711E8A5514}" destId="{9AA61E1B-B63D-47B0-9428-697532BF05C1}" srcOrd="0" destOrd="0" presId="urn:microsoft.com/office/officeart/2005/8/layout/hProcess9"/>
    <dgm:cxn modelId="{404DB71D-E64E-486D-BFF3-17BB71EEF158}" type="presOf" srcId="{036975F1-1464-47E4-AF08-E7329749BA3B}" destId="{6857B703-45C5-40B6-9DC3-436E51E0CE6E}" srcOrd="0" destOrd="0" presId="urn:microsoft.com/office/officeart/2005/8/layout/hProcess9"/>
    <dgm:cxn modelId="{C9ED0360-6059-4B22-8DC2-8847F0A1D38E}" type="presParOf" srcId="{6857B703-45C5-40B6-9DC3-436E51E0CE6E}" destId="{77AD8060-3732-4055-921A-DCDD03E219EA}" srcOrd="0" destOrd="0" presId="urn:microsoft.com/office/officeart/2005/8/layout/hProcess9"/>
    <dgm:cxn modelId="{28B6A485-55D6-475A-829C-ED8F44297FF5}" type="presParOf" srcId="{6857B703-45C5-40B6-9DC3-436E51E0CE6E}" destId="{BF6088BC-9A40-4BCE-A217-C045345EE66A}" srcOrd="1" destOrd="0" presId="urn:microsoft.com/office/officeart/2005/8/layout/hProcess9"/>
    <dgm:cxn modelId="{02209F49-86FD-42B9-AFBF-0B12BBF78E64}" type="presParOf" srcId="{BF6088BC-9A40-4BCE-A217-C045345EE66A}" destId="{01D391FC-5547-4357-8165-EFC17874A749}" srcOrd="0" destOrd="0" presId="urn:microsoft.com/office/officeart/2005/8/layout/hProcess9"/>
    <dgm:cxn modelId="{A0989E4D-8892-4663-9BB0-BB2A0970C445}" type="presParOf" srcId="{BF6088BC-9A40-4BCE-A217-C045345EE66A}" destId="{502729D8-6D4B-4FF4-AD5B-D7843370779B}" srcOrd="1" destOrd="0" presId="urn:microsoft.com/office/officeart/2005/8/layout/hProcess9"/>
    <dgm:cxn modelId="{3F3014EC-426F-47FC-9C72-1C5C2D47DBC2}" type="presParOf" srcId="{BF6088BC-9A40-4BCE-A217-C045345EE66A}" destId="{9AA61E1B-B63D-47B0-9428-697532BF05C1}" srcOrd="2" destOrd="0" presId="urn:microsoft.com/office/officeart/2005/8/layout/hProcess9"/>
    <dgm:cxn modelId="{FABC4CFA-36FF-46D5-AD99-530DE7FFE1A2}" type="presParOf" srcId="{BF6088BC-9A40-4BCE-A217-C045345EE66A}" destId="{4E4E9E64-F80D-4DB1-90E1-7FEB2F149FD6}" srcOrd="3" destOrd="0" presId="urn:microsoft.com/office/officeart/2005/8/layout/hProcess9"/>
    <dgm:cxn modelId="{6B898064-9081-439F-A9AF-632B739FD873}" type="presParOf" srcId="{BF6088BC-9A40-4BCE-A217-C045345EE66A}" destId="{31C8AC20-005B-44DE-AFDB-5233BC4D3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3D0F4-B745-4AEF-9C44-E481E50EA278}">
      <dsp:nvSpPr>
        <dsp:cNvPr id="0" name=""/>
        <dsp:cNvSpPr/>
      </dsp:nvSpPr>
      <dsp:spPr>
        <a:xfrm>
          <a:off x="4600575" y="231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用户</a:t>
          </a:r>
          <a:endParaRPr lang="zh-CN" altLang="en-US" sz="2800" kern="1200" dirty="0"/>
        </a:p>
      </dsp:txBody>
      <dsp:txXfrm>
        <a:off x="4793072" y="192728"/>
        <a:ext cx="929455" cy="929455"/>
      </dsp:txXfrm>
    </dsp:sp>
    <dsp:sp modelId="{0B4E5C9C-4CDC-4D58-9504-9BC7CA3E1976}">
      <dsp:nvSpPr>
        <dsp:cNvPr id="0" name=""/>
        <dsp:cNvSpPr/>
      </dsp:nvSpPr>
      <dsp:spPr>
        <a:xfrm rot="2160000">
          <a:off x="5873411" y="1009740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883413" y="1067683"/>
        <a:ext cx="244392" cy="266176"/>
      </dsp:txXfrm>
    </dsp:sp>
    <dsp:sp modelId="{C9E7A4B9-52FA-4D46-B15D-CBED54733123}">
      <dsp:nvSpPr>
        <dsp:cNvPr id="0" name=""/>
        <dsp:cNvSpPr/>
      </dsp:nvSpPr>
      <dsp:spPr>
        <a:xfrm>
          <a:off x="6196918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浏览器</a:t>
          </a:r>
          <a:endParaRPr lang="zh-CN" altLang="en-US" sz="2800" kern="1200" dirty="0"/>
        </a:p>
      </dsp:txBody>
      <dsp:txXfrm>
        <a:off x="6389415" y="1352539"/>
        <a:ext cx="929455" cy="929455"/>
      </dsp:txXfrm>
    </dsp:sp>
    <dsp:sp modelId="{69456639-E383-4937-BAE8-FAF10B2B6A64}">
      <dsp:nvSpPr>
        <dsp:cNvPr id="0" name=""/>
        <dsp:cNvSpPr/>
      </dsp:nvSpPr>
      <dsp:spPr>
        <a:xfrm rot="6480000">
          <a:off x="6377756" y="2524363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6446309" y="2563282"/>
        <a:ext cx="244392" cy="266176"/>
      </dsp:txXfrm>
    </dsp:sp>
    <dsp:sp modelId="{257417C0-64A8-4093-935A-97BCA86136A0}">
      <dsp:nvSpPr>
        <dsp:cNvPr id="0" name=""/>
        <dsp:cNvSpPr/>
      </dsp:nvSpPr>
      <dsp:spPr>
        <a:xfrm>
          <a:off x="5587169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站点</a:t>
          </a:r>
          <a:endParaRPr lang="zh-CN" altLang="en-US" sz="2800" kern="1200" dirty="0"/>
        </a:p>
      </dsp:txBody>
      <dsp:txXfrm>
        <a:off x="5779666" y="3229153"/>
        <a:ext cx="929455" cy="929455"/>
      </dsp:txXfrm>
    </dsp:sp>
    <dsp:sp modelId="{589E90B4-2759-496C-9C79-78ABE222A358}">
      <dsp:nvSpPr>
        <dsp:cNvPr id="0" name=""/>
        <dsp:cNvSpPr/>
      </dsp:nvSpPr>
      <dsp:spPr>
        <a:xfrm rot="10800000">
          <a:off x="5093115" y="347206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5197854" y="3560793"/>
        <a:ext cx="244392" cy="266176"/>
      </dsp:txXfrm>
    </dsp:sp>
    <dsp:sp modelId="{D2CB0F7E-229F-4E18-AC0F-6FBDD80C6049}">
      <dsp:nvSpPr>
        <dsp:cNvPr id="0" name=""/>
        <dsp:cNvSpPr/>
      </dsp:nvSpPr>
      <dsp:spPr>
        <a:xfrm>
          <a:off x="3613980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接口</a:t>
          </a:r>
          <a:endParaRPr lang="zh-CN" altLang="en-US" sz="2800" kern="1200" dirty="0"/>
        </a:p>
      </dsp:txBody>
      <dsp:txXfrm>
        <a:off x="3806477" y="3229153"/>
        <a:ext cx="929455" cy="929455"/>
      </dsp:txXfrm>
    </dsp:sp>
    <dsp:sp modelId="{82A7ED67-6802-463B-9F4A-634B0A3F85FE}">
      <dsp:nvSpPr>
        <dsp:cNvPr id="0" name=""/>
        <dsp:cNvSpPr/>
      </dsp:nvSpPr>
      <dsp:spPr>
        <a:xfrm rot="15120000">
          <a:off x="3794818" y="254315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863371" y="2681689"/>
        <a:ext cx="244392" cy="266176"/>
      </dsp:txXfrm>
    </dsp:sp>
    <dsp:sp modelId="{91666B07-3822-4E93-9950-FF58B69113EB}">
      <dsp:nvSpPr>
        <dsp:cNvPr id="0" name=""/>
        <dsp:cNvSpPr/>
      </dsp:nvSpPr>
      <dsp:spPr>
        <a:xfrm>
          <a:off x="3004231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DOM</a:t>
          </a:r>
          <a:r>
            <a:rPr lang="zh-CN" altLang="en-US" sz="2800" kern="1200" dirty="0" smtClean="0"/>
            <a:t>渲染</a:t>
          </a:r>
          <a:endParaRPr lang="zh-CN" altLang="en-US" sz="2800" kern="1200" dirty="0"/>
        </a:p>
      </dsp:txBody>
      <dsp:txXfrm>
        <a:off x="3196728" y="1352539"/>
        <a:ext cx="929455" cy="929455"/>
      </dsp:txXfrm>
    </dsp:sp>
    <dsp:sp modelId="{B7BB58EF-698B-44ED-9C27-65547B1CE323}">
      <dsp:nvSpPr>
        <dsp:cNvPr id="0" name=""/>
        <dsp:cNvSpPr/>
      </dsp:nvSpPr>
      <dsp:spPr>
        <a:xfrm rot="19440000">
          <a:off x="4277068" y="1021356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287070" y="1140863"/>
        <a:ext cx="244392" cy="266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CD34C-9CFE-40F5-B961-39B04D8520DE}">
      <dsp:nvSpPr>
        <dsp:cNvPr id="0" name=""/>
        <dsp:cNvSpPr/>
      </dsp:nvSpPr>
      <dsp:spPr>
        <a:xfrm>
          <a:off x="3289506" y="133150"/>
          <a:ext cx="2916544" cy="2916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用户</a:t>
          </a:r>
          <a:endParaRPr lang="zh-CN" altLang="en-US" sz="2200" kern="1200" dirty="0"/>
        </a:p>
      </dsp:txBody>
      <dsp:txXfrm>
        <a:off x="3716624" y="560291"/>
        <a:ext cx="2062308" cy="2062419"/>
      </dsp:txXfrm>
    </dsp:sp>
    <dsp:sp modelId="{8F7F603F-2F52-4BF3-B5AE-3F88CDD0BC33}">
      <dsp:nvSpPr>
        <dsp:cNvPr id="0" name=""/>
        <dsp:cNvSpPr/>
      </dsp:nvSpPr>
      <dsp:spPr>
        <a:xfrm>
          <a:off x="4953881" y="0"/>
          <a:ext cx="324259" cy="324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CCDE-A048-4E40-8B95-DC9D2299CCC2}">
      <dsp:nvSpPr>
        <dsp:cNvPr id="0" name=""/>
        <dsp:cNvSpPr/>
      </dsp:nvSpPr>
      <dsp:spPr>
        <a:xfrm>
          <a:off x="4186306" y="2833156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ACE5-15B7-44C5-A07E-995AE7F85544}">
      <dsp:nvSpPr>
        <dsp:cNvPr id="0" name=""/>
        <dsp:cNvSpPr/>
      </dsp:nvSpPr>
      <dsp:spPr>
        <a:xfrm>
          <a:off x="6393906" y="1316714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3EE56-AE61-410A-8AC8-8FE566912CD4}">
      <dsp:nvSpPr>
        <dsp:cNvPr id="0" name=""/>
        <dsp:cNvSpPr/>
      </dsp:nvSpPr>
      <dsp:spPr>
        <a:xfrm>
          <a:off x="5270363" y="3082922"/>
          <a:ext cx="324259" cy="324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381C1-1067-4318-B04C-F48D4824428A}">
      <dsp:nvSpPr>
        <dsp:cNvPr id="0" name=""/>
        <dsp:cNvSpPr/>
      </dsp:nvSpPr>
      <dsp:spPr>
        <a:xfrm>
          <a:off x="4252115" y="460806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1535-83E0-4036-A8EE-CD6C0694C278}">
      <dsp:nvSpPr>
        <dsp:cNvPr id="0" name=""/>
        <dsp:cNvSpPr/>
      </dsp:nvSpPr>
      <dsp:spPr>
        <a:xfrm>
          <a:off x="3512061" y="1806240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19E4-70B6-4FC8-9BE7-32A8FAA92B7E}">
      <dsp:nvSpPr>
        <dsp:cNvPr id="0" name=""/>
        <dsp:cNvSpPr/>
      </dsp:nvSpPr>
      <dsp:spPr>
        <a:xfrm>
          <a:off x="2377750" y="659227"/>
          <a:ext cx="1185762" cy="1185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浏览器</a:t>
          </a:r>
          <a:endParaRPr lang="zh-CN" altLang="en-US" sz="2200" kern="1200" dirty="0"/>
        </a:p>
      </dsp:txBody>
      <dsp:txXfrm>
        <a:off x="2551401" y="832874"/>
        <a:ext cx="838460" cy="838445"/>
      </dsp:txXfrm>
    </dsp:sp>
    <dsp:sp modelId="{0830D17C-CBD0-4235-9F3E-6F0017B2DE61}">
      <dsp:nvSpPr>
        <dsp:cNvPr id="0" name=""/>
        <dsp:cNvSpPr/>
      </dsp:nvSpPr>
      <dsp:spPr>
        <a:xfrm>
          <a:off x="4626031" y="471249"/>
          <a:ext cx="324259" cy="324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DA715-3551-47CF-9795-7CCB49C65C53}">
      <dsp:nvSpPr>
        <dsp:cNvPr id="0" name=""/>
        <dsp:cNvSpPr/>
      </dsp:nvSpPr>
      <dsp:spPr>
        <a:xfrm>
          <a:off x="2489625" y="2192204"/>
          <a:ext cx="586300" cy="586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7233B-2F4D-4AD3-87BC-1E187E58B7C5}">
      <dsp:nvSpPr>
        <dsp:cNvPr id="0" name=""/>
        <dsp:cNvSpPr/>
      </dsp:nvSpPr>
      <dsp:spPr>
        <a:xfrm>
          <a:off x="6505781" y="101386"/>
          <a:ext cx="1185762" cy="1185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站点</a:t>
          </a:r>
          <a:endParaRPr lang="zh-CN" altLang="en-US" sz="2200" kern="1200" dirty="0"/>
        </a:p>
      </dsp:txBody>
      <dsp:txXfrm>
        <a:off x="6679432" y="275033"/>
        <a:ext cx="838460" cy="838445"/>
      </dsp:txXfrm>
    </dsp:sp>
    <dsp:sp modelId="{C0B0FB5B-E7EE-4C81-A589-A7895089A7F7}">
      <dsp:nvSpPr>
        <dsp:cNvPr id="0" name=""/>
        <dsp:cNvSpPr/>
      </dsp:nvSpPr>
      <dsp:spPr>
        <a:xfrm>
          <a:off x="5976316" y="920307"/>
          <a:ext cx="324259" cy="324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FD9C0-2DB9-42B8-B0B5-13F6A778A9C1}">
      <dsp:nvSpPr>
        <dsp:cNvPr id="0" name=""/>
        <dsp:cNvSpPr/>
      </dsp:nvSpPr>
      <dsp:spPr>
        <a:xfrm>
          <a:off x="2266472" y="2890158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CE87D-1C04-48C6-9E96-A21B635324E6}">
      <dsp:nvSpPr>
        <dsp:cNvPr id="0" name=""/>
        <dsp:cNvSpPr/>
      </dsp:nvSpPr>
      <dsp:spPr>
        <a:xfrm>
          <a:off x="4609280" y="2555540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2B4B-A92F-496C-8DF1-94BCBA1D4E1C}">
      <dsp:nvSpPr>
        <dsp:cNvPr id="0" name=""/>
        <dsp:cNvSpPr/>
      </dsp:nvSpPr>
      <dsp:spPr>
        <a:xfrm>
          <a:off x="7063365" y="2150866"/>
          <a:ext cx="1185762" cy="1185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接口</a:t>
          </a:r>
          <a:endParaRPr lang="zh-CN" altLang="en-US" sz="2200" kern="1200" dirty="0"/>
        </a:p>
      </dsp:txBody>
      <dsp:txXfrm>
        <a:off x="7237016" y="2324513"/>
        <a:ext cx="838460" cy="838445"/>
      </dsp:txXfrm>
    </dsp:sp>
    <dsp:sp modelId="{CD2E1840-C826-43FA-9E6F-3D8BD7188BBB}">
      <dsp:nvSpPr>
        <dsp:cNvPr id="0" name=""/>
        <dsp:cNvSpPr/>
      </dsp:nvSpPr>
      <dsp:spPr>
        <a:xfrm>
          <a:off x="6728934" y="2109528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4E69-2A7E-4436-976E-EC2C016EF16C}">
      <dsp:nvSpPr>
        <dsp:cNvPr id="0" name=""/>
        <dsp:cNvSpPr/>
      </dsp:nvSpPr>
      <dsp:spPr>
        <a:xfrm>
          <a:off x="3659832" y="3165598"/>
          <a:ext cx="1185762" cy="1185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DOM</a:t>
          </a:r>
          <a:r>
            <a:rPr lang="zh-CN" altLang="en-US" sz="2200" kern="1200" dirty="0" smtClean="0"/>
            <a:t>渲染</a:t>
          </a:r>
          <a:endParaRPr lang="zh-CN" altLang="en-US" sz="2200" kern="1200" dirty="0"/>
        </a:p>
      </dsp:txBody>
      <dsp:txXfrm>
        <a:off x="3833483" y="3339245"/>
        <a:ext cx="838460" cy="838445"/>
      </dsp:txXfrm>
    </dsp:sp>
    <dsp:sp modelId="{58DCC5CB-97B4-41BE-AA6A-AC3DF55DBD02}">
      <dsp:nvSpPr>
        <dsp:cNvPr id="0" name=""/>
        <dsp:cNvSpPr/>
      </dsp:nvSpPr>
      <dsp:spPr>
        <a:xfrm>
          <a:off x="4718762" y="3125566"/>
          <a:ext cx="235118" cy="234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8060-3732-4055-921A-DCDD03E219EA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91FC-5547-4357-8165-EFC17874A749}">
      <dsp:nvSpPr>
        <dsp:cNvPr id="0" name=""/>
        <dsp:cNvSpPr/>
      </dsp:nvSpPr>
      <dsp:spPr>
        <a:xfrm>
          <a:off x="3449" y="1305401"/>
          <a:ext cx="321022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client</a:t>
          </a:r>
          <a:endParaRPr lang="zh-CN" altLang="en-US" sz="5700" kern="1200" dirty="0"/>
        </a:p>
      </dsp:txBody>
      <dsp:txXfrm>
        <a:off x="88415" y="1390367"/>
        <a:ext cx="3040297" cy="1570603"/>
      </dsp:txXfrm>
    </dsp:sp>
    <dsp:sp modelId="{9AA61E1B-B63D-47B0-9428-697532BF05C1}">
      <dsp:nvSpPr>
        <dsp:cNvPr id="0" name=""/>
        <dsp:cNvSpPr/>
      </dsp:nvSpPr>
      <dsp:spPr>
        <a:xfrm>
          <a:off x="3652685" y="1305401"/>
          <a:ext cx="321022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server</a:t>
          </a:r>
          <a:endParaRPr lang="zh-CN" altLang="en-US" sz="5700" kern="1200" dirty="0"/>
        </a:p>
      </dsp:txBody>
      <dsp:txXfrm>
        <a:off x="3737651" y="1390367"/>
        <a:ext cx="3040297" cy="1570603"/>
      </dsp:txXfrm>
    </dsp:sp>
    <dsp:sp modelId="{31C8AC20-005B-44DE-AFDB-5233BC4D3834}">
      <dsp:nvSpPr>
        <dsp:cNvPr id="0" name=""/>
        <dsp:cNvSpPr/>
      </dsp:nvSpPr>
      <dsp:spPr>
        <a:xfrm>
          <a:off x="7301920" y="1305401"/>
          <a:ext cx="321022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compare</a:t>
          </a:r>
          <a:endParaRPr lang="zh-CN" altLang="en-US" sz="5700" kern="1200" dirty="0"/>
        </a:p>
      </dsp:txBody>
      <dsp:txXfrm>
        <a:off x="7386886" y="1390367"/>
        <a:ext cx="3040297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1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2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5908-D9C7-4E1E-9BC1-F515A675506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DA15-ADD9-48DB-875E-39453D30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7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ATS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2018-9-24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2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客户端程序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lectron</a:t>
            </a:r>
            <a:r>
              <a:rPr lang="zh-CN" altLang="en-US" dirty="0" smtClean="0"/>
              <a:t>实现跨平台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headless chrome</a:t>
            </a:r>
            <a:r>
              <a:rPr lang="zh-CN" altLang="en-US" dirty="0" smtClean="0"/>
              <a:t>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29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待优化点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文件可压缩，但会丢失可读性</a:t>
            </a:r>
            <a:endParaRPr lang="en-US" altLang="zh-CN" dirty="0" smtClean="0"/>
          </a:p>
          <a:p>
            <a:r>
              <a:rPr lang="zh-CN" altLang="en-US" dirty="0" smtClean="0"/>
              <a:t>可保存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用例套件，一个批次运行多个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，提升效率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改造成网页版</a:t>
            </a:r>
            <a:endParaRPr lang="en-US" altLang="zh-CN" dirty="0" smtClean="0"/>
          </a:p>
          <a:p>
            <a:r>
              <a:rPr lang="zh-CN" altLang="en-US" dirty="0" smtClean="0"/>
              <a:t>自动化运行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、运行结果的通知机制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91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78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en-US" altLang="zh-CN" dirty="0" smtClean="0"/>
          </a:p>
          <a:p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zh-CN" altLang="en-US" dirty="0"/>
              <a:t>待</a:t>
            </a:r>
            <a:r>
              <a:rPr lang="zh-CN" altLang="en-US" dirty="0" smtClean="0"/>
              <a:t>优化点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87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自动化测试流程？</a:t>
            </a:r>
            <a:endParaRPr lang="en-US" altLang="zh-CN" dirty="0" smtClean="0"/>
          </a:p>
          <a:p>
            <a:r>
              <a:rPr lang="zh-CN" altLang="en-US" dirty="0" smtClean="0"/>
              <a:t>痛点？</a:t>
            </a:r>
            <a:endParaRPr lang="en-US" altLang="zh-CN" dirty="0" smtClean="0"/>
          </a:p>
          <a:p>
            <a:r>
              <a:rPr lang="zh-CN" altLang="en-US" dirty="0" smtClean="0"/>
              <a:t>是否可能更加自动化？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03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更高层的抽象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66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24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3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234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7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66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150004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chrome</a:t>
            </a:r>
            <a:r>
              <a:rPr lang="zh-CN" altLang="en-US" dirty="0" smtClean="0"/>
              <a:t>扩展程序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注入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用户行为：</a:t>
            </a:r>
            <a:r>
              <a:rPr lang="en-US" altLang="zh-CN" dirty="0"/>
              <a:t> </a:t>
            </a:r>
            <a:r>
              <a:rPr lang="en-US" altLang="zh-CN" dirty="0" smtClean="0"/>
              <a:t>change, focus, blur, </a:t>
            </a:r>
            <a:r>
              <a:rPr lang="en-US" altLang="zh-CN" dirty="0" err="1" smtClean="0"/>
              <a:t>keydown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keyup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mousedown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mouseup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mouse_over</a:t>
            </a:r>
            <a:r>
              <a:rPr lang="en-US" altLang="zh-CN" dirty="0" smtClean="0"/>
              <a:t>, scroll</a:t>
            </a:r>
          </a:p>
          <a:p>
            <a:pPr lvl="2"/>
            <a:r>
              <a:rPr lang="zh-CN" altLang="en-US" dirty="0" smtClean="0"/>
              <a:t>浏览器行为：</a:t>
            </a:r>
            <a:r>
              <a:rPr lang="en-US" altLang="zh-CN" dirty="0" smtClean="0"/>
              <a:t>network, navigate, mutation, resize</a:t>
            </a:r>
          </a:p>
          <a:p>
            <a:pPr lvl="1"/>
            <a:r>
              <a:rPr lang="zh-CN" altLang="en-US" dirty="0" smtClean="0"/>
              <a:t>输出：包含上述所有信息的一个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34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217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ATS说明</vt:lpstr>
      <vt:lpstr>目录</vt:lpstr>
      <vt:lpstr>思路篇</vt:lpstr>
      <vt:lpstr>思路篇</vt:lpstr>
      <vt:lpstr>思路篇</vt:lpstr>
      <vt:lpstr>思路篇</vt:lpstr>
      <vt:lpstr>架构篇</vt:lpstr>
      <vt:lpstr>架构篇</vt:lpstr>
      <vt:lpstr>原理篇  ats_client</vt:lpstr>
      <vt:lpstr>原理篇 ats_server</vt:lpstr>
      <vt:lpstr>待优化点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wu0792</dc:creator>
  <cp:lastModifiedBy>wu0792</cp:lastModifiedBy>
  <cp:revision>24</cp:revision>
  <dcterms:created xsi:type="dcterms:W3CDTF">2018-09-24T01:21:03Z</dcterms:created>
  <dcterms:modified xsi:type="dcterms:W3CDTF">2018-09-24T01:59:02Z</dcterms:modified>
</cp:coreProperties>
</file>