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96" r:id="rId3"/>
    <p:sldId id="285" r:id="rId4"/>
    <p:sldId id="297" r:id="rId5"/>
    <p:sldId id="298" r:id="rId6"/>
    <p:sldId id="286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embeddedFontLst>
    <p:embeddedFont>
      <p:font typeface="Cousine" panose="020B0604020202020204" charset="0"/>
      <p:regular r:id="rId46"/>
      <p:bold r:id="rId47"/>
      <p:italic r:id="rId48"/>
      <p:boldItalic r:id="rId49"/>
    </p:embeddedFont>
    <p:embeddedFont>
      <p:font typeface="微软雅黑" panose="020B0503020204020204" pitchFamily="34" charset="-122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D0F4-B745-4AEF-9C44-E481E50EA278}">
      <dsp:nvSpPr>
        <dsp:cNvPr id="0" name=""/>
        <dsp:cNvSpPr/>
      </dsp:nvSpPr>
      <dsp:spPr>
        <a:xfrm>
          <a:off x="3450431" y="173"/>
          <a:ext cx="985837" cy="985837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</a:t>
          </a:r>
          <a:endParaRPr lang="zh-CN" altLang="en-US" sz="2100" kern="1200" dirty="0"/>
        </a:p>
      </dsp:txBody>
      <dsp:txXfrm>
        <a:off x="3594803" y="144545"/>
        <a:ext cx="697093" cy="697093"/>
      </dsp:txXfrm>
    </dsp:sp>
    <dsp:sp modelId="{0B4E5C9C-4CDC-4D58-9504-9BC7CA3E1976}">
      <dsp:nvSpPr>
        <dsp:cNvPr id="0" name=""/>
        <dsp:cNvSpPr/>
      </dsp:nvSpPr>
      <dsp:spPr>
        <a:xfrm rot="2160000">
          <a:off x="4405058" y="757305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12559" y="800763"/>
        <a:ext cx="183294" cy="199632"/>
      </dsp:txXfrm>
    </dsp:sp>
    <dsp:sp modelId="{C9E7A4B9-52FA-4D46-B15D-CBED54733123}">
      <dsp:nvSpPr>
        <dsp:cNvPr id="0" name=""/>
        <dsp:cNvSpPr/>
      </dsp:nvSpPr>
      <dsp:spPr>
        <a:xfrm>
          <a:off x="4647688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792060" y="1014404"/>
        <a:ext cx="697093" cy="697093"/>
      </dsp:txXfrm>
    </dsp:sp>
    <dsp:sp modelId="{69456639-E383-4937-BAE8-FAF10B2B6A64}">
      <dsp:nvSpPr>
        <dsp:cNvPr id="0" name=""/>
        <dsp:cNvSpPr/>
      </dsp:nvSpPr>
      <dsp:spPr>
        <a:xfrm rot="6480000">
          <a:off x="4783317" y="1893273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4834731" y="1922462"/>
        <a:ext cx="183294" cy="199632"/>
      </dsp:txXfrm>
    </dsp:sp>
    <dsp:sp modelId="{257417C0-64A8-4093-935A-97BCA86136A0}">
      <dsp:nvSpPr>
        <dsp:cNvPr id="0" name=""/>
        <dsp:cNvSpPr/>
      </dsp:nvSpPr>
      <dsp:spPr>
        <a:xfrm>
          <a:off x="4190377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站点</a:t>
          </a:r>
          <a:endParaRPr lang="zh-CN" altLang="en-US" sz="2100" kern="1200" dirty="0"/>
        </a:p>
      </dsp:txBody>
      <dsp:txXfrm>
        <a:off x="4334749" y="2421864"/>
        <a:ext cx="697093" cy="697093"/>
      </dsp:txXfrm>
    </dsp:sp>
    <dsp:sp modelId="{589E90B4-2759-496C-9C79-78ABE222A358}">
      <dsp:nvSpPr>
        <dsp:cNvPr id="0" name=""/>
        <dsp:cNvSpPr/>
      </dsp:nvSpPr>
      <dsp:spPr>
        <a:xfrm rot="10800000">
          <a:off x="3819836" y="2604051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898390" y="2670595"/>
        <a:ext cx="183294" cy="199632"/>
      </dsp:txXfrm>
    </dsp:sp>
    <dsp:sp modelId="{D2CB0F7E-229F-4E18-AC0F-6FBDD80C6049}">
      <dsp:nvSpPr>
        <dsp:cNvPr id="0" name=""/>
        <dsp:cNvSpPr/>
      </dsp:nvSpPr>
      <dsp:spPr>
        <a:xfrm>
          <a:off x="2710485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接口</a:t>
          </a:r>
          <a:endParaRPr lang="zh-CN" altLang="en-US" sz="2100" kern="1200" dirty="0"/>
        </a:p>
      </dsp:txBody>
      <dsp:txXfrm>
        <a:off x="2854857" y="2421864"/>
        <a:ext cx="697093" cy="697093"/>
      </dsp:txXfrm>
    </dsp:sp>
    <dsp:sp modelId="{82A7ED67-6802-463B-9F4A-634B0A3F85FE}">
      <dsp:nvSpPr>
        <dsp:cNvPr id="0" name=""/>
        <dsp:cNvSpPr/>
      </dsp:nvSpPr>
      <dsp:spPr>
        <a:xfrm rot="15120000">
          <a:off x="2846113" y="1907369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97527" y="2011268"/>
        <a:ext cx="183294" cy="199632"/>
      </dsp:txXfrm>
    </dsp:sp>
    <dsp:sp modelId="{91666B07-3822-4E93-9950-FF58B69113EB}">
      <dsp:nvSpPr>
        <dsp:cNvPr id="0" name=""/>
        <dsp:cNvSpPr/>
      </dsp:nvSpPr>
      <dsp:spPr>
        <a:xfrm>
          <a:off x="2253173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DOM</a:t>
          </a:r>
          <a:r>
            <a:rPr lang="zh-CN" altLang="en-US" sz="2100" kern="1200" dirty="0" smtClean="0"/>
            <a:t>渲染</a:t>
          </a:r>
          <a:endParaRPr lang="zh-CN" altLang="en-US" sz="2100" kern="1200" dirty="0"/>
        </a:p>
      </dsp:txBody>
      <dsp:txXfrm>
        <a:off x="2397545" y="1014404"/>
        <a:ext cx="697093" cy="697093"/>
      </dsp:txXfrm>
    </dsp:sp>
    <dsp:sp modelId="{B7BB58EF-698B-44ED-9C27-65547B1CE323}">
      <dsp:nvSpPr>
        <dsp:cNvPr id="0" name=""/>
        <dsp:cNvSpPr/>
      </dsp:nvSpPr>
      <dsp:spPr>
        <a:xfrm rot="19440000">
          <a:off x="3207801" y="766017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215302" y="855647"/>
        <a:ext cx="183294" cy="19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D34C-9CFE-40F5-B961-39B04D8520DE}">
      <dsp:nvSpPr>
        <dsp:cNvPr id="0" name=""/>
        <dsp:cNvSpPr/>
      </dsp:nvSpPr>
      <dsp:spPr>
        <a:xfrm>
          <a:off x="2467129" y="99863"/>
          <a:ext cx="2187408" cy="218752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</a:t>
          </a:r>
          <a:endParaRPr lang="zh-CN" altLang="en-US" sz="1600" kern="1200" dirty="0"/>
        </a:p>
      </dsp:txBody>
      <dsp:txXfrm>
        <a:off x="2787467" y="420219"/>
        <a:ext cx="1546732" cy="1546814"/>
      </dsp:txXfrm>
    </dsp:sp>
    <dsp:sp modelId="{8F7F603F-2F52-4BF3-B5AE-3F88CDD0BC33}">
      <dsp:nvSpPr>
        <dsp:cNvPr id="0" name=""/>
        <dsp:cNvSpPr/>
      </dsp:nvSpPr>
      <dsp:spPr>
        <a:xfrm>
          <a:off x="3715410" y="0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CCDE-A048-4E40-8B95-DC9D2299CCC2}">
      <dsp:nvSpPr>
        <dsp:cNvPr id="0" name=""/>
        <dsp:cNvSpPr/>
      </dsp:nvSpPr>
      <dsp:spPr>
        <a:xfrm>
          <a:off x="3139729" y="2124867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ACE5-15B7-44C5-A07E-995AE7F85544}">
      <dsp:nvSpPr>
        <dsp:cNvPr id="0" name=""/>
        <dsp:cNvSpPr/>
      </dsp:nvSpPr>
      <dsp:spPr>
        <a:xfrm>
          <a:off x="4795429" y="98753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EE56-AE61-410A-8AC8-8FE566912CD4}">
      <dsp:nvSpPr>
        <dsp:cNvPr id="0" name=""/>
        <dsp:cNvSpPr/>
      </dsp:nvSpPr>
      <dsp:spPr>
        <a:xfrm>
          <a:off x="3952772" y="2312192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81C1-1067-4318-B04C-F48D4824428A}">
      <dsp:nvSpPr>
        <dsp:cNvPr id="0" name=""/>
        <dsp:cNvSpPr/>
      </dsp:nvSpPr>
      <dsp:spPr>
        <a:xfrm>
          <a:off x="3189086" y="34560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1535-83E0-4036-A8EE-CD6C0694C278}">
      <dsp:nvSpPr>
        <dsp:cNvPr id="0" name=""/>
        <dsp:cNvSpPr/>
      </dsp:nvSpPr>
      <dsp:spPr>
        <a:xfrm>
          <a:off x="2634045" y="1354680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19E4-70B6-4FC8-9BE7-32A8FAA92B7E}">
      <dsp:nvSpPr>
        <dsp:cNvPr id="0" name=""/>
        <dsp:cNvSpPr/>
      </dsp:nvSpPr>
      <dsp:spPr>
        <a:xfrm>
          <a:off x="1783312" y="49442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浏览器</a:t>
          </a:r>
          <a:endParaRPr lang="zh-CN" altLang="en-US" sz="1600" kern="1200" dirty="0"/>
        </a:p>
      </dsp:txBody>
      <dsp:txXfrm>
        <a:off x="1913550" y="624656"/>
        <a:ext cx="628845" cy="628832"/>
      </dsp:txXfrm>
    </dsp:sp>
    <dsp:sp modelId="{0830D17C-CBD0-4235-9F3E-6F0017B2DE61}">
      <dsp:nvSpPr>
        <dsp:cNvPr id="0" name=""/>
        <dsp:cNvSpPr/>
      </dsp:nvSpPr>
      <dsp:spPr>
        <a:xfrm>
          <a:off x="3469523" y="353437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A715-3551-47CF-9795-7CCB49C65C53}">
      <dsp:nvSpPr>
        <dsp:cNvPr id="0" name=""/>
        <dsp:cNvSpPr/>
      </dsp:nvSpPr>
      <dsp:spPr>
        <a:xfrm>
          <a:off x="1867218" y="1644153"/>
          <a:ext cx="439725" cy="439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233B-2F4D-4AD3-87BC-1E187E58B7C5}">
      <dsp:nvSpPr>
        <dsp:cNvPr id="0" name=""/>
        <dsp:cNvSpPr/>
      </dsp:nvSpPr>
      <dsp:spPr>
        <a:xfrm>
          <a:off x="4879336" y="7603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站点</a:t>
          </a:r>
          <a:endParaRPr lang="zh-CN" altLang="en-US" sz="1600" kern="1200" dirty="0"/>
        </a:p>
      </dsp:txBody>
      <dsp:txXfrm>
        <a:off x="5009574" y="206275"/>
        <a:ext cx="628845" cy="628832"/>
      </dsp:txXfrm>
    </dsp:sp>
    <dsp:sp modelId="{C0B0FB5B-E7EE-4C81-A589-A7895089A7F7}">
      <dsp:nvSpPr>
        <dsp:cNvPr id="0" name=""/>
        <dsp:cNvSpPr/>
      </dsp:nvSpPr>
      <dsp:spPr>
        <a:xfrm>
          <a:off x="4482237" y="690231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D9C0-2DB9-42B8-B0B5-13F6A778A9C1}">
      <dsp:nvSpPr>
        <dsp:cNvPr id="0" name=""/>
        <dsp:cNvSpPr/>
      </dsp:nvSpPr>
      <dsp:spPr>
        <a:xfrm>
          <a:off x="1699854" y="2167619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E87D-1C04-48C6-9E96-A21B635324E6}">
      <dsp:nvSpPr>
        <dsp:cNvPr id="0" name=""/>
        <dsp:cNvSpPr/>
      </dsp:nvSpPr>
      <dsp:spPr>
        <a:xfrm>
          <a:off x="3456960" y="191665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B4B-A92F-496C-8DF1-94BCBA1D4E1C}">
      <dsp:nvSpPr>
        <dsp:cNvPr id="0" name=""/>
        <dsp:cNvSpPr/>
      </dsp:nvSpPr>
      <dsp:spPr>
        <a:xfrm>
          <a:off x="5297524" y="161315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</a:t>
          </a:r>
          <a:endParaRPr lang="zh-CN" altLang="en-US" sz="1600" kern="1200" dirty="0"/>
        </a:p>
      </dsp:txBody>
      <dsp:txXfrm>
        <a:off x="5427762" y="1743386"/>
        <a:ext cx="628845" cy="628832"/>
      </dsp:txXfrm>
    </dsp:sp>
    <dsp:sp modelId="{CD2E1840-C826-43FA-9E6F-3D8BD7188BBB}">
      <dsp:nvSpPr>
        <dsp:cNvPr id="0" name=""/>
        <dsp:cNvSpPr/>
      </dsp:nvSpPr>
      <dsp:spPr>
        <a:xfrm>
          <a:off x="5046701" y="158214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4E69-2A7E-4436-976E-EC2C016EF16C}">
      <dsp:nvSpPr>
        <dsp:cNvPr id="0" name=""/>
        <dsp:cNvSpPr/>
      </dsp:nvSpPr>
      <dsp:spPr>
        <a:xfrm>
          <a:off x="2744874" y="237419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渲染</a:t>
          </a:r>
          <a:endParaRPr lang="zh-CN" altLang="en-US" sz="1600" kern="1200" dirty="0"/>
        </a:p>
      </dsp:txBody>
      <dsp:txXfrm>
        <a:off x="2875112" y="2504435"/>
        <a:ext cx="628845" cy="628832"/>
      </dsp:txXfrm>
    </dsp:sp>
    <dsp:sp modelId="{58DCC5CB-97B4-41BE-AA6A-AC3DF55DBD02}">
      <dsp:nvSpPr>
        <dsp:cNvPr id="0" name=""/>
        <dsp:cNvSpPr/>
      </dsp:nvSpPr>
      <dsp:spPr>
        <a:xfrm>
          <a:off x="3539072" y="2344174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060-3732-4055-921A-DCDD03E219EA}">
      <dsp:nvSpPr>
        <dsp:cNvPr id="0" name=""/>
        <dsp:cNvSpPr/>
      </dsp:nvSpPr>
      <dsp:spPr>
        <a:xfrm>
          <a:off x="591502" y="0"/>
          <a:ext cx="6703695" cy="3263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1FC-5547-4357-8165-EFC17874A749}">
      <dsp:nvSpPr>
        <dsp:cNvPr id="0" name=""/>
        <dsp:cNvSpPr/>
      </dsp:nvSpPr>
      <dsp:spPr>
        <a:xfrm>
          <a:off x="2439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client</a:t>
          </a:r>
          <a:endParaRPr lang="zh-CN" altLang="en-US" sz="4000" kern="1200" dirty="0"/>
        </a:p>
      </dsp:txBody>
      <dsp:txXfrm>
        <a:off x="66163" y="1042775"/>
        <a:ext cx="2309076" cy="1177953"/>
      </dsp:txXfrm>
    </dsp:sp>
    <dsp:sp modelId="{9AA61E1B-B63D-47B0-9428-697532BF05C1}">
      <dsp:nvSpPr>
        <dsp:cNvPr id="0" name=""/>
        <dsp:cNvSpPr/>
      </dsp:nvSpPr>
      <dsp:spPr>
        <a:xfrm>
          <a:off x="2725087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server</a:t>
          </a:r>
          <a:endParaRPr lang="zh-CN" altLang="en-US" sz="4000" kern="1200" dirty="0"/>
        </a:p>
      </dsp:txBody>
      <dsp:txXfrm>
        <a:off x="2788811" y="1042775"/>
        <a:ext cx="2309076" cy="1177953"/>
      </dsp:txXfrm>
    </dsp:sp>
    <dsp:sp modelId="{31C8AC20-005B-44DE-AFDB-5233BC4D3834}">
      <dsp:nvSpPr>
        <dsp:cNvPr id="0" name=""/>
        <dsp:cNvSpPr/>
      </dsp:nvSpPr>
      <dsp:spPr>
        <a:xfrm>
          <a:off x="5447735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compare</a:t>
          </a:r>
          <a:endParaRPr lang="zh-CN" altLang="en-US" sz="4000" kern="1200" dirty="0"/>
        </a:p>
      </dsp:txBody>
      <dsp:txXfrm>
        <a:off x="5511459" y="1042775"/>
        <a:ext cx="2309076" cy="117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</a:t>
            </a:r>
            <a:r>
              <a:rPr lang="en-US" altLang="zh-CN" sz="2100" dirty="0"/>
              <a:t>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</a:t>
            </a:r>
            <a:r>
              <a:rPr lang="zh-CN" altLang="en-US" dirty="0" smtClean="0"/>
              <a:t>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先分析下流程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自动化脚本编写费时费力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接口响应</a:t>
            </a:r>
            <a:endParaRPr lang="en-US" altLang="zh-CN" dirty="0" smtClean="0"/>
          </a:p>
          <a:p>
            <a:r>
              <a:rPr lang="zh-CN" altLang="en-US" dirty="0" smtClean="0"/>
              <a:t>通过各种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0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0400">
              <a:spcBef>
                <a:spcPts val="18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0400">
              <a:spcBef>
                <a:spcPts val="18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0400">
              <a:spcBef>
                <a:spcPts val="18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3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</a:t>
            </a:r>
            <a:r>
              <a:rPr lang="zh-CN" altLang="en-US" dirty="0" smtClean="0"/>
              <a:t>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1219</Words>
  <Application>Microsoft Office PowerPoint</Application>
  <PresentationFormat>全屏显示(4:3)</PresentationFormat>
  <Paragraphs>236</Paragraphs>
  <Slides>43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Cousine</vt:lpstr>
      <vt:lpstr>Arial</vt:lpstr>
      <vt:lpstr>微软雅黑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先分析下流程</vt:lpstr>
      <vt:lpstr>思路篇</vt:lpstr>
      <vt:lpstr>目录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37</cp:revision>
  <dcterms:modified xsi:type="dcterms:W3CDTF">2018-09-24T14:25:45Z</dcterms:modified>
</cp:coreProperties>
</file>