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4"/>
  </p:notesMasterIdLst>
  <p:sldIdLst>
    <p:sldId id="256" r:id="rId2"/>
    <p:sldId id="296" r:id="rId3"/>
    <p:sldId id="285" r:id="rId4"/>
    <p:sldId id="297" r:id="rId5"/>
    <p:sldId id="298" r:id="rId6"/>
    <p:sldId id="299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</p:sldIdLst>
  <p:sldSz cx="9144000" cy="6858000" type="screen4x3"/>
  <p:notesSz cx="6858000" cy="9144000"/>
  <p:embeddedFontLst>
    <p:embeddedFont>
      <p:font typeface="Cousine" panose="02010600030101010101" charset="0"/>
      <p:regular r:id="rId45"/>
      <p:bold r:id="rId46"/>
      <p:italic r:id="rId47"/>
      <p:boldItalic r:id="rId48"/>
    </p:embeddedFont>
    <p:embeddedFont>
      <p:font typeface="微软雅黑" panose="020B0503020204020204" pitchFamily="34" charset="-122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F580DA-793C-4563-942F-393316C39D67}">
  <a:tblStyle styleId="{8FF580DA-793C-4563-942F-393316C39D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37691-2503-4E5C-91BE-69A4563BDAD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5BB1E6-7CA6-4D04-B0B5-52CCFA867285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E49EA6F7-E144-4070-B1F2-96BC22092596}" type="parTrans" cxnId="{F7E30439-3B37-487F-AC24-E2AA122A2F26}">
      <dgm:prSet/>
      <dgm:spPr/>
      <dgm:t>
        <a:bodyPr/>
        <a:lstStyle/>
        <a:p>
          <a:endParaRPr lang="zh-CN" altLang="en-US"/>
        </a:p>
      </dgm:t>
    </dgm:pt>
    <dgm:pt modelId="{9D634474-3BBC-413C-B4D5-01D8E1FBC1F5}" type="sibTrans" cxnId="{F7E30439-3B37-487F-AC24-E2AA122A2F26}">
      <dgm:prSet/>
      <dgm:spPr/>
      <dgm:t>
        <a:bodyPr/>
        <a:lstStyle/>
        <a:p>
          <a:endParaRPr lang="zh-CN" altLang="en-US"/>
        </a:p>
      </dgm:t>
    </dgm:pt>
    <dgm:pt modelId="{327A878E-8467-4114-9433-5470A5FE0EBE}">
      <dgm:prSet phldrT="[文本]"/>
      <dgm:spPr/>
      <dgm:t>
        <a:bodyPr/>
        <a:lstStyle/>
        <a:p>
          <a:r>
            <a:rPr lang="zh-CN" altLang="en-US" dirty="0" smtClean="0"/>
            <a:t>浏览器</a:t>
          </a:r>
          <a:endParaRPr lang="zh-CN" altLang="en-US" dirty="0"/>
        </a:p>
      </dgm:t>
    </dgm:pt>
    <dgm:pt modelId="{74D7C556-6538-4D88-8D66-F19AA30C698E}" type="parTrans" cxnId="{41C51E6B-2907-4318-9BAD-1C99725BA96D}">
      <dgm:prSet/>
      <dgm:spPr/>
      <dgm:t>
        <a:bodyPr/>
        <a:lstStyle/>
        <a:p>
          <a:endParaRPr lang="zh-CN" altLang="en-US"/>
        </a:p>
      </dgm:t>
    </dgm:pt>
    <dgm:pt modelId="{055B114B-F512-4FE1-AD67-48D47A33D611}" type="sibTrans" cxnId="{41C51E6B-2907-4318-9BAD-1C99725BA96D}">
      <dgm:prSet/>
      <dgm:spPr/>
      <dgm:t>
        <a:bodyPr/>
        <a:lstStyle/>
        <a:p>
          <a:endParaRPr lang="zh-CN" altLang="en-US"/>
        </a:p>
      </dgm:t>
    </dgm:pt>
    <dgm:pt modelId="{EF728DCE-E912-4822-B43F-EA721E0C52A6}">
      <dgm:prSet phldrT="[文本]"/>
      <dgm:spPr/>
      <dgm:t>
        <a:bodyPr/>
        <a:lstStyle/>
        <a:p>
          <a:r>
            <a:rPr lang="zh-CN" altLang="en-US" dirty="0" smtClean="0"/>
            <a:t>站点</a:t>
          </a:r>
          <a:endParaRPr lang="zh-CN" altLang="en-US" dirty="0"/>
        </a:p>
      </dgm:t>
    </dgm:pt>
    <dgm:pt modelId="{A1560A1E-0403-480E-9ADD-C9FD991B6051}" type="parTrans" cxnId="{8705AFAF-6182-4C7D-B104-0976F1BD4C3C}">
      <dgm:prSet/>
      <dgm:spPr/>
      <dgm:t>
        <a:bodyPr/>
        <a:lstStyle/>
        <a:p>
          <a:endParaRPr lang="zh-CN" altLang="en-US"/>
        </a:p>
      </dgm:t>
    </dgm:pt>
    <dgm:pt modelId="{CBF60AC9-4766-4AD6-A589-92E65EE94C8F}" type="sibTrans" cxnId="{8705AFAF-6182-4C7D-B104-0976F1BD4C3C}">
      <dgm:prSet/>
      <dgm:spPr/>
      <dgm:t>
        <a:bodyPr/>
        <a:lstStyle/>
        <a:p>
          <a:endParaRPr lang="zh-CN" altLang="en-US"/>
        </a:p>
      </dgm:t>
    </dgm:pt>
    <dgm:pt modelId="{2C0A65E4-49A6-4A2D-A4CE-A37CA0F8A40A}">
      <dgm:prSet phldrT="[文本]"/>
      <dgm:spPr/>
      <dgm:t>
        <a:bodyPr/>
        <a:lstStyle/>
        <a:p>
          <a:r>
            <a:rPr lang="zh-CN" altLang="en-US" dirty="0" smtClean="0"/>
            <a:t>接口</a:t>
          </a:r>
          <a:endParaRPr lang="zh-CN" altLang="en-US" dirty="0"/>
        </a:p>
      </dgm:t>
    </dgm:pt>
    <dgm:pt modelId="{ABAFCBFC-D954-4996-8DB1-0ECD77E4B23B}" type="parTrans" cxnId="{5F9289B6-B06A-4D7B-B4E8-D729ADE68EF5}">
      <dgm:prSet/>
      <dgm:spPr/>
      <dgm:t>
        <a:bodyPr/>
        <a:lstStyle/>
        <a:p>
          <a:endParaRPr lang="zh-CN" altLang="en-US"/>
        </a:p>
      </dgm:t>
    </dgm:pt>
    <dgm:pt modelId="{04AA3EB5-1264-4C5D-AB06-4FF21CA9D683}" type="sibTrans" cxnId="{5F9289B6-B06A-4D7B-B4E8-D729ADE68EF5}">
      <dgm:prSet/>
      <dgm:spPr/>
      <dgm:t>
        <a:bodyPr/>
        <a:lstStyle/>
        <a:p>
          <a:endParaRPr lang="zh-CN" altLang="en-US"/>
        </a:p>
      </dgm:t>
    </dgm:pt>
    <dgm:pt modelId="{D05759FA-C0E0-4F09-AE7B-EDFCA24ABE88}">
      <dgm:prSet phldrT="[文本]"/>
      <dgm:spPr/>
      <dgm:t>
        <a:bodyPr/>
        <a:lstStyle/>
        <a:p>
          <a:r>
            <a:rPr lang="en-US" altLang="zh-CN" dirty="0" smtClean="0"/>
            <a:t>DOM</a:t>
          </a:r>
          <a:r>
            <a:rPr lang="zh-CN" altLang="en-US" dirty="0" smtClean="0"/>
            <a:t>渲染</a:t>
          </a:r>
          <a:endParaRPr lang="zh-CN" altLang="en-US" dirty="0"/>
        </a:p>
      </dgm:t>
    </dgm:pt>
    <dgm:pt modelId="{F81F2FD0-6228-4C12-BCAE-71A1FFA01A18}" type="parTrans" cxnId="{F9715DC9-F06A-4EDF-8668-A8898A79D76E}">
      <dgm:prSet/>
      <dgm:spPr/>
      <dgm:t>
        <a:bodyPr/>
        <a:lstStyle/>
        <a:p>
          <a:endParaRPr lang="zh-CN" altLang="en-US"/>
        </a:p>
      </dgm:t>
    </dgm:pt>
    <dgm:pt modelId="{B7823989-D638-4459-9D66-468FEF40EE5A}" type="sibTrans" cxnId="{F9715DC9-F06A-4EDF-8668-A8898A79D76E}">
      <dgm:prSet/>
      <dgm:spPr/>
      <dgm:t>
        <a:bodyPr/>
        <a:lstStyle/>
        <a:p>
          <a:endParaRPr lang="zh-CN" altLang="en-US"/>
        </a:p>
      </dgm:t>
    </dgm:pt>
    <dgm:pt modelId="{607E8C9A-1A0D-4B89-A694-AF3B7C992FC3}" type="pres">
      <dgm:prSet presAssocID="{87637691-2503-4E5C-91BE-69A4563BDA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B3D0F4-B745-4AEF-9C44-E481E50EA278}" type="pres">
      <dgm:prSet presAssocID="{415BB1E6-7CA6-4D04-B0B5-52CCFA86728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4E5C9C-4CDC-4D58-9504-9BC7CA3E1976}" type="pres">
      <dgm:prSet presAssocID="{9D634474-3BBC-413C-B4D5-01D8E1FBC1F5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91E36E9B-01E8-4984-AB97-E0F91FF221E5}" type="pres">
      <dgm:prSet presAssocID="{9D634474-3BBC-413C-B4D5-01D8E1FBC1F5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C9E7A4B9-52FA-4D46-B15D-CBED54733123}" type="pres">
      <dgm:prSet presAssocID="{327A878E-8467-4114-9433-5470A5FE0EB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456639-E383-4937-BAE8-FAF10B2B6A64}" type="pres">
      <dgm:prSet presAssocID="{055B114B-F512-4FE1-AD67-48D47A33D611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60B83BC2-C4FA-46C8-8C6B-4451FE3ED429}" type="pres">
      <dgm:prSet presAssocID="{055B114B-F512-4FE1-AD67-48D47A33D611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257417C0-64A8-4093-935A-97BCA86136A0}" type="pres">
      <dgm:prSet presAssocID="{EF728DCE-E912-4822-B43F-EA721E0C52A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E90B4-2759-496C-9C79-78ABE222A358}" type="pres">
      <dgm:prSet presAssocID="{CBF60AC9-4766-4AD6-A589-92E65EE94C8F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8994D8DA-7058-418D-A8BB-3D0CA1D5E680}" type="pres">
      <dgm:prSet presAssocID="{CBF60AC9-4766-4AD6-A589-92E65EE94C8F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2CB0F7E-229F-4E18-AC0F-6FBDD80C6049}" type="pres">
      <dgm:prSet presAssocID="{2C0A65E4-49A6-4A2D-A4CE-A37CA0F8A40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A7ED67-6802-463B-9F4A-634B0A3F85FE}" type="pres">
      <dgm:prSet presAssocID="{04AA3EB5-1264-4C5D-AB06-4FF21CA9D683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44ABD183-6B17-4212-9325-94625BADB9EF}" type="pres">
      <dgm:prSet presAssocID="{04AA3EB5-1264-4C5D-AB06-4FF21CA9D683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91666B07-3822-4E93-9950-FF58B69113EB}" type="pres">
      <dgm:prSet presAssocID="{D05759FA-C0E0-4F09-AE7B-EDFCA24ABE8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BB58EF-698B-44ED-9C27-65547B1CE323}" type="pres">
      <dgm:prSet presAssocID="{B7823989-D638-4459-9D66-468FEF40EE5A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7C2713E-6CB1-4F79-B1B7-88318CA678A3}" type="pres">
      <dgm:prSet presAssocID="{B7823989-D638-4459-9D66-468FEF40EE5A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2FA041FD-B645-4B24-AAFE-B24578A02344}" type="presOf" srcId="{B7823989-D638-4459-9D66-468FEF40EE5A}" destId="{A7C2713E-6CB1-4F79-B1B7-88318CA678A3}" srcOrd="1" destOrd="0" presId="urn:microsoft.com/office/officeart/2005/8/layout/cycle2"/>
    <dgm:cxn modelId="{A22399E0-73A9-404D-A865-8ABD52590D9B}" type="presOf" srcId="{055B114B-F512-4FE1-AD67-48D47A33D611}" destId="{60B83BC2-C4FA-46C8-8C6B-4451FE3ED429}" srcOrd="1" destOrd="0" presId="urn:microsoft.com/office/officeart/2005/8/layout/cycle2"/>
    <dgm:cxn modelId="{1B50F3B0-4136-4505-A336-28EA0B0F79A4}" type="presOf" srcId="{415BB1E6-7CA6-4D04-B0B5-52CCFA867285}" destId="{13B3D0F4-B745-4AEF-9C44-E481E50EA278}" srcOrd="0" destOrd="0" presId="urn:microsoft.com/office/officeart/2005/8/layout/cycle2"/>
    <dgm:cxn modelId="{8705AFAF-6182-4C7D-B104-0976F1BD4C3C}" srcId="{87637691-2503-4E5C-91BE-69A4563BDAD2}" destId="{EF728DCE-E912-4822-B43F-EA721E0C52A6}" srcOrd="2" destOrd="0" parTransId="{A1560A1E-0403-480E-9ADD-C9FD991B6051}" sibTransId="{CBF60AC9-4766-4AD6-A589-92E65EE94C8F}"/>
    <dgm:cxn modelId="{7CB53CB9-0A64-459A-BFA2-EDA73967B8FD}" type="presOf" srcId="{87637691-2503-4E5C-91BE-69A4563BDAD2}" destId="{607E8C9A-1A0D-4B89-A694-AF3B7C992FC3}" srcOrd="0" destOrd="0" presId="urn:microsoft.com/office/officeart/2005/8/layout/cycle2"/>
    <dgm:cxn modelId="{F7E30439-3B37-487F-AC24-E2AA122A2F26}" srcId="{87637691-2503-4E5C-91BE-69A4563BDAD2}" destId="{415BB1E6-7CA6-4D04-B0B5-52CCFA867285}" srcOrd="0" destOrd="0" parTransId="{E49EA6F7-E144-4070-B1F2-96BC22092596}" sibTransId="{9D634474-3BBC-413C-B4D5-01D8E1FBC1F5}"/>
    <dgm:cxn modelId="{41C51E6B-2907-4318-9BAD-1C99725BA96D}" srcId="{87637691-2503-4E5C-91BE-69A4563BDAD2}" destId="{327A878E-8467-4114-9433-5470A5FE0EBE}" srcOrd="1" destOrd="0" parTransId="{74D7C556-6538-4D88-8D66-F19AA30C698E}" sibTransId="{055B114B-F512-4FE1-AD67-48D47A33D611}"/>
    <dgm:cxn modelId="{33268E51-1B31-4DEB-8AC7-E20A14AD9EE0}" type="presOf" srcId="{055B114B-F512-4FE1-AD67-48D47A33D611}" destId="{69456639-E383-4937-BAE8-FAF10B2B6A64}" srcOrd="0" destOrd="0" presId="urn:microsoft.com/office/officeart/2005/8/layout/cycle2"/>
    <dgm:cxn modelId="{15D7EFBC-61CC-4E35-BE3A-F20FCE661693}" type="presOf" srcId="{B7823989-D638-4459-9D66-468FEF40EE5A}" destId="{B7BB58EF-698B-44ED-9C27-65547B1CE323}" srcOrd="0" destOrd="0" presId="urn:microsoft.com/office/officeart/2005/8/layout/cycle2"/>
    <dgm:cxn modelId="{749E74F3-A854-4C98-9EA3-1C2C17320454}" type="presOf" srcId="{CBF60AC9-4766-4AD6-A589-92E65EE94C8F}" destId="{8994D8DA-7058-418D-A8BB-3D0CA1D5E680}" srcOrd="1" destOrd="0" presId="urn:microsoft.com/office/officeart/2005/8/layout/cycle2"/>
    <dgm:cxn modelId="{4257A35E-438B-4321-B84C-9283291FBBE9}" type="presOf" srcId="{2C0A65E4-49A6-4A2D-A4CE-A37CA0F8A40A}" destId="{D2CB0F7E-229F-4E18-AC0F-6FBDD80C6049}" srcOrd="0" destOrd="0" presId="urn:microsoft.com/office/officeart/2005/8/layout/cycle2"/>
    <dgm:cxn modelId="{F9715DC9-F06A-4EDF-8668-A8898A79D76E}" srcId="{87637691-2503-4E5C-91BE-69A4563BDAD2}" destId="{D05759FA-C0E0-4F09-AE7B-EDFCA24ABE88}" srcOrd="4" destOrd="0" parTransId="{F81F2FD0-6228-4C12-BCAE-71A1FFA01A18}" sibTransId="{B7823989-D638-4459-9D66-468FEF40EE5A}"/>
    <dgm:cxn modelId="{E1EE9100-00AD-4C1E-AC7E-CE46E47C403A}" type="presOf" srcId="{327A878E-8467-4114-9433-5470A5FE0EBE}" destId="{C9E7A4B9-52FA-4D46-B15D-CBED54733123}" srcOrd="0" destOrd="0" presId="urn:microsoft.com/office/officeart/2005/8/layout/cycle2"/>
    <dgm:cxn modelId="{F896931A-25A0-47D2-A69E-57BD5F9D5FF4}" type="presOf" srcId="{9D634474-3BBC-413C-B4D5-01D8E1FBC1F5}" destId="{91E36E9B-01E8-4984-AB97-E0F91FF221E5}" srcOrd="1" destOrd="0" presId="urn:microsoft.com/office/officeart/2005/8/layout/cycle2"/>
    <dgm:cxn modelId="{E8509E9E-6A63-47F2-B927-8D70565E9743}" type="presOf" srcId="{9D634474-3BBC-413C-B4D5-01D8E1FBC1F5}" destId="{0B4E5C9C-4CDC-4D58-9504-9BC7CA3E1976}" srcOrd="0" destOrd="0" presId="urn:microsoft.com/office/officeart/2005/8/layout/cycle2"/>
    <dgm:cxn modelId="{CF20CEA1-288B-4E78-ADE5-2AC504F69F07}" type="presOf" srcId="{04AA3EB5-1264-4C5D-AB06-4FF21CA9D683}" destId="{82A7ED67-6802-463B-9F4A-634B0A3F85FE}" srcOrd="0" destOrd="0" presId="urn:microsoft.com/office/officeart/2005/8/layout/cycle2"/>
    <dgm:cxn modelId="{C6B277EB-976E-48CB-8241-E990340E98EB}" type="presOf" srcId="{D05759FA-C0E0-4F09-AE7B-EDFCA24ABE88}" destId="{91666B07-3822-4E93-9950-FF58B69113EB}" srcOrd="0" destOrd="0" presId="urn:microsoft.com/office/officeart/2005/8/layout/cycle2"/>
    <dgm:cxn modelId="{5F9289B6-B06A-4D7B-B4E8-D729ADE68EF5}" srcId="{87637691-2503-4E5C-91BE-69A4563BDAD2}" destId="{2C0A65E4-49A6-4A2D-A4CE-A37CA0F8A40A}" srcOrd="3" destOrd="0" parTransId="{ABAFCBFC-D954-4996-8DB1-0ECD77E4B23B}" sibTransId="{04AA3EB5-1264-4C5D-AB06-4FF21CA9D683}"/>
    <dgm:cxn modelId="{F6AD8E85-BF19-4ACD-AF7E-A78B29F5A6BF}" type="presOf" srcId="{EF728DCE-E912-4822-B43F-EA721E0C52A6}" destId="{257417C0-64A8-4093-935A-97BCA86136A0}" srcOrd="0" destOrd="0" presId="urn:microsoft.com/office/officeart/2005/8/layout/cycle2"/>
    <dgm:cxn modelId="{682F9043-DDAA-49AE-865B-26CBE04EA17F}" type="presOf" srcId="{CBF60AC9-4766-4AD6-A589-92E65EE94C8F}" destId="{589E90B4-2759-496C-9C79-78ABE222A358}" srcOrd="0" destOrd="0" presId="urn:microsoft.com/office/officeart/2005/8/layout/cycle2"/>
    <dgm:cxn modelId="{2E24A374-9B24-4A36-9EF9-625ABE4D1CD7}" type="presOf" srcId="{04AA3EB5-1264-4C5D-AB06-4FF21CA9D683}" destId="{44ABD183-6B17-4212-9325-94625BADB9EF}" srcOrd="1" destOrd="0" presId="urn:microsoft.com/office/officeart/2005/8/layout/cycle2"/>
    <dgm:cxn modelId="{1DFF2EEA-FD15-4E52-847F-E7AB42DCAF32}" type="presParOf" srcId="{607E8C9A-1A0D-4B89-A694-AF3B7C992FC3}" destId="{13B3D0F4-B745-4AEF-9C44-E481E50EA278}" srcOrd="0" destOrd="0" presId="urn:microsoft.com/office/officeart/2005/8/layout/cycle2"/>
    <dgm:cxn modelId="{0895D443-351B-485A-9BED-60561B661B14}" type="presParOf" srcId="{607E8C9A-1A0D-4B89-A694-AF3B7C992FC3}" destId="{0B4E5C9C-4CDC-4D58-9504-9BC7CA3E1976}" srcOrd="1" destOrd="0" presId="urn:microsoft.com/office/officeart/2005/8/layout/cycle2"/>
    <dgm:cxn modelId="{7CFD7AA3-FC02-49E2-A858-D4A9759D96A8}" type="presParOf" srcId="{0B4E5C9C-4CDC-4D58-9504-9BC7CA3E1976}" destId="{91E36E9B-01E8-4984-AB97-E0F91FF221E5}" srcOrd="0" destOrd="0" presId="urn:microsoft.com/office/officeart/2005/8/layout/cycle2"/>
    <dgm:cxn modelId="{434DB031-ED6B-4FF0-BDEB-F7F0D06EF539}" type="presParOf" srcId="{607E8C9A-1A0D-4B89-A694-AF3B7C992FC3}" destId="{C9E7A4B9-52FA-4D46-B15D-CBED54733123}" srcOrd="2" destOrd="0" presId="urn:microsoft.com/office/officeart/2005/8/layout/cycle2"/>
    <dgm:cxn modelId="{5A834044-2BF8-4F21-B668-EC7E0C0682C3}" type="presParOf" srcId="{607E8C9A-1A0D-4B89-A694-AF3B7C992FC3}" destId="{69456639-E383-4937-BAE8-FAF10B2B6A64}" srcOrd="3" destOrd="0" presId="urn:microsoft.com/office/officeart/2005/8/layout/cycle2"/>
    <dgm:cxn modelId="{7AB4A5D1-7415-44E6-9E7E-1E42CAEB2DF6}" type="presParOf" srcId="{69456639-E383-4937-BAE8-FAF10B2B6A64}" destId="{60B83BC2-C4FA-46C8-8C6B-4451FE3ED429}" srcOrd="0" destOrd="0" presId="urn:microsoft.com/office/officeart/2005/8/layout/cycle2"/>
    <dgm:cxn modelId="{C1EC6F02-FAB9-42D7-9A2B-BE6CBEC614DF}" type="presParOf" srcId="{607E8C9A-1A0D-4B89-A694-AF3B7C992FC3}" destId="{257417C0-64A8-4093-935A-97BCA86136A0}" srcOrd="4" destOrd="0" presId="urn:microsoft.com/office/officeart/2005/8/layout/cycle2"/>
    <dgm:cxn modelId="{86685DA4-C73F-49D1-B31B-22C75D82A982}" type="presParOf" srcId="{607E8C9A-1A0D-4B89-A694-AF3B7C992FC3}" destId="{589E90B4-2759-496C-9C79-78ABE222A358}" srcOrd="5" destOrd="0" presId="urn:microsoft.com/office/officeart/2005/8/layout/cycle2"/>
    <dgm:cxn modelId="{D6860C92-B9FF-4017-88FB-773D1897D1EC}" type="presParOf" srcId="{589E90B4-2759-496C-9C79-78ABE222A358}" destId="{8994D8DA-7058-418D-A8BB-3D0CA1D5E680}" srcOrd="0" destOrd="0" presId="urn:microsoft.com/office/officeart/2005/8/layout/cycle2"/>
    <dgm:cxn modelId="{806047A9-A4BC-4E78-9611-204F5DD10C5D}" type="presParOf" srcId="{607E8C9A-1A0D-4B89-A694-AF3B7C992FC3}" destId="{D2CB0F7E-229F-4E18-AC0F-6FBDD80C6049}" srcOrd="6" destOrd="0" presId="urn:microsoft.com/office/officeart/2005/8/layout/cycle2"/>
    <dgm:cxn modelId="{78F52C1B-DE93-4570-AD00-E36351382E7A}" type="presParOf" srcId="{607E8C9A-1A0D-4B89-A694-AF3B7C992FC3}" destId="{82A7ED67-6802-463B-9F4A-634B0A3F85FE}" srcOrd="7" destOrd="0" presId="urn:microsoft.com/office/officeart/2005/8/layout/cycle2"/>
    <dgm:cxn modelId="{DF72F49A-93DF-403D-8A58-A87F07EE7774}" type="presParOf" srcId="{82A7ED67-6802-463B-9F4A-634B0A3F85FE}" destId="{44ABD183-6B17-4212-9325-94625BADB9EF}" srcOrd="0" destOrd="0" presId="urn:microsoft.com/office/officeart/2005/8/layout/cycle2"/>
    <dgm:cxn modelId="{E4A841BF-F3CD-48BF-B192-FAAE73FDE658}" type="presParOf" srcId="{607E8C9A-1A0D-4B89-A694-AF3B7C992FC3}" destId="{91666B07-3822-4E93-9950-FF58B69113EB}" srcOrd="8" destOrd="0" presId="urn:microsoft.com/office/officeart/2005/8/layout/cycle2"/>
    <dgm:cxn modelId="{6CCA7C78-226B-4540-A6EB-0410BE3E439A}" type="presParOf" srcId="{607E8C9A-1A0D-4B89-A694-AF3B7C992FC3}" destId="{B7BB58EF-698B-44ED-9C27-65547B1CE323}" srcOrd="9" destOrd="0" presId="urn:microsoft.com/office/officeart/2005/8/layout/cycle2"/>
    <dgm:cxn modelId="{7F2F90D3-E13D-43A7-BB5E-5A61DB3B08FC}" type="presParOf" srcId="{B7BB58EF-698B-44ED-9C27-65547B1CE323}" destId="{A7C2713E-6CB1-4F79-B1B7-88318CA678A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FFECD-D4C2-4AFB-BB57-7153EB648F06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CEA7D7-9B47-41C5-B399-D73BB0CBB7E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C5532284-C977-45C9-A956-6019DB8B214A}" type="parTrans" cxnId="{A0F2B64B-FB72-4F22-B821-4309D9DAC78B}">
      <dgm:prSet/>
      <dgm:spPr/>
      <dgm:t>
        <a:bodyPr/>
        <a:lstStyle/>
        <a:p>
          <a:endParaRPr lang="zh-CN" altLang="en-US"/>
        </a:p>
      </dgm:t>
    </dgm:pt>
    <dgm:pt modelId="{D6E0BD72-D38C-42A5-B6A7-4F0DAFBF2DC8}" type="sibTrans" cxnId="{A0F2B64B-FB72-4F22-B821-4309D9DAC78B}">
      <dgm:prSet/>
      <dgm:spPr/>
      <dgm:t>
        <a:bodyPr/>
        <a:lstStyle/>
        <a:p>
          <a:endParaRPr lang="zh-CN" altLang="en-US"/>
        </a:p>
      </dgm:t>
    </dgm:pt>
    <dgm:pt modelId="{5AFF7588-C508-463A-9050-4D06D0DFA054}">
      <dgm:prSet phldrT="[文本]"/>
      <dgm:spPr/>
      <dgm:t>
        <a:bodyPr/>
        <a:lstStyle/>
        <a:p>
          <a:r>
            <a:rPr lang="zh-CN" altLang="en-US" dirty="0" smtClean="0"/>
            <a:t>浏览器</a:t>
          </a:r>
          <a:endParaRPr lang="zh-CN" altLang="en-US" dirty="0"/>
        </a:p>
      </dgm:t>
    </dgm:pt>
    <dgm:pt modelId="{0F8DC80A-6A00-4888-AAA5-0F79E99F02D6}" type="parTrans" cxnId="{CFB5AE75-01EB-48B3-893D-3C1C6AE2BA13}">
      <dgm:prSet/>
      <dgm:spPr/>
      <dgm:t>
        <a:bodyPr/>
        <a:lstStyle/>
        <a:p>
          <a:endParaRPr lang="zh-CN" altLang="en-US"/>
        </a:p>
      </dgm:t>
    </dgm:pt>
    <dgm:pt modelId="{1DF2F182-7CBC-4768-99FD-64744CA2526A}" type="sibTrans" cxnId="{CFB5AE75-01EB-48B3-893D-3C1C6AE2BA13}">
      <dgm:prSet/>
      <dgm:spPr/>
      <dgm:t>
        <a:bodyPr/>
        <a:lstStyle/>
        <a:p>
          <a:endParaRPr lang="zh-CN" altLang="en-US"/>
        </a:p>
      </dgm:t>
    </dgm:pt>
    <dgm:pt modelId="{FE2E12E8-51A4-47AB-BE29-50C44B21259C}">
      <dgm:prSet phldrT="[文本]"/>
      <dgm:spPr/>
      <dgm:t>
        <a:bodyPr/>
        <a:lstStyle/>
        <a:p>
          <a:r>
            <a:rPr lang="zh-CN" altLang="en-US" dirty="0" smtClean="0"/>
            <a:t>站点</a:t>
          </a:r>
          <a:endParaRPr lang="zh-CN" altLang="en-US" dirty="0"/>
        </a:p>
      </dgm:t>
    </dgm:pt>
    <dgm:pt modelId="{D69A54C6-B633-4B11-882B-A06911B5006E}" type="parTrans" cxnId="{8347CF6D-54FA-4B4C-AC93-D8FA10B5B575}">
      <dgm:prSet/>
      <dgm:spPr/>
      <dgm:t>
        <a:bodyPr/>
        <a:lstStyle/>
        <a:p>
          <a:endParaRPr lang="zh-CN" altLang="en-US"/>
        </a:p>
      </dgm:t>
    </dgm:pt>
    <dgm:pt modelId="{08CF55CE-2F20-4D50-8D1D-7F6CB2011862}" type="sibTrans" cxnId="{8347CF6D-54FA-4B4C-AC93-D8FA10B5B575}">
      <dgm:prSet/>
      <dgm:spPr/>
      <dgm:t>
        <a:bodyPr/>
        <a:lstStyle/>
        <a:p>
          <a:endParaRPr lang="zh-CN" altLang="en-US"/>
        </a:p>
      </dgm:t>
    </dgm:pt>
    <dgm:pt modelId="{FBE28E17-05E4-4004-A619-5D2BDC99D1A3}">
      <dgm:prSet phldrT="[文本]"/>
      <dgm:spPr/>
      <dgm:t>
        <a:bodyPr/>
        <a:lstStyle/>
        <a:p>
          <a:r>
            <a:rPr lang="zh-CN" altLang="en-US" dirty="0" smtClean="0"/>
            <a:t>接口</a:t>
          </a:r>
          <a:endParaRPr lang="zh-CN" altLang="en-US" dirty="0"/>
        </a:p>
      </dgm:t>
    </dgm:pt>
    <dgm:pt modelId="{38011603-1BA5-4655-B1B9-8D5D06C49E0B}" type="parTrans" cxnId="{9AD31057-5070-4524-84B0-2DD26FB184D3}">
      <dgm:prSet/>
      <dgm:spPr/>
      <dgm:t>
        <a:bodyPr/>
        <a:lstStyle/>
        <a:p>
          <a:endParaRPr lang="zh-CN" altLang="en-US"/>
        </a:p>
      </dgm:t>
    </dgm:pt>
    <dgm:pt modelId="{7A0AFCA1-BA68-4455-93C8-5FFD8F58607E}" type="sibTrans" cxnId="{9AD31057-5070-4524-84B0-2DD26FB184D3}">
      <dgm:prSet/>
      <dgm:spPr/>
      <dgm:t>
        <a:bodyPr/>
        <a:lstStyle/>
        <a:p>
          <a:endParaRPr lang="zh-CN" altLang="en-US"/>
        </a:p>
      </dgm:t>
    </dgm:pt>
    <dgm:pt modelId="{357A5016-5404-465E-B388-9ADDB2DDCD04}">
      <dgm:prSet phldrT="[文本]"/>
      <dgm:spPr/>
      <dgm:t>
        <a:bodyPr/>
        <a:lstStyle/>
        <a:p>
          <a:r>
            <a:rPr lang="en-US" altLang="zh-CN" dirty="0" smtClean="0"/>
            <a:t>DOM</a:t>
          </a:r>
          <a:r>
            <a:rPr lang="zh-CN" altLang="en-US" dirty="0" smtClean="0"/>
            <a:t>渲染</a:t>
          </a:r>
          <a:endParaRPr lang="zh-CN" altLang="en-US" dirty="0"/>
        </a:p>
      </dgm:t>
    </dgm:pt>
    <dgm:pt modelId="{28B7DF02-1265-46F2-8D5E-184688D15547}" type="sibTrans" cxnId="{B1E34613-9240-49CC-91AB-686091849A3D}">
      <dgm:prSet/>
      <dgm:spPr/>
      <dgm:t>
        <a:bodyPr/>
        <a:lstStyle/>
        <a:p>
          <a:endParaRPr lang="zh-CN" altLang="en-US"/>
        </a:p>
      </dgm:t>
    </dgm:pt>
    <dgm:pt modelId="{C594F30F-EF06-4C3C-98E2-CFF0EF4AD5EF}" type="parTrans" cxnId="{B1E34613-9240-49CC-91AB-686091849A3D}">
      <dgm:prSet/>
      <dgm:spPr/>
      <dgm:t>
        <a:bodyPr/>
        <a:lstStyle/>
        <a:p>
          <a:endParaRPr lang="zh-CN" altLang="en-US"/>
        </a:p>
      </dgm:t>
    </dgm:pt>
    <dgm:pt modelId="{F7D7C227-A022-4A2B-9E51-4259716C1B50}" type="pres">
      <dgm:prSet presAssocID="{E4DFFECD-D4C2-4AFB-BB57-7153EB648F06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107CD34C-9CFE-40F5-B961-39B04D8520DE}" type="pres">
      <dgm:prSet presAssocID="{B4CEA7D7-9B47-41C5-B399-D73BB0CBB7E8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8F7F603F-2F52-4BF3-B5AE-3F88CDD0BC33}" type="pres">
      <dgm:prSet presAssocID="{B4CEA7D7-9B47-41C5-B399-D73BB0CBB7E8}" presName="Accent1" presStyleLbl="node1" presStyleIdx="0" presStyleCnt="17"/>
      <dgm:spPr/>
    </dgm:pt>
    <dgm:pt modelId="{3614CCDE-A048-4E40-8B95-DC9D2299CCC2}" type="pres">
      <dgm:prSet presAssocID="{B4CEA7D7-9B47-41C5-B399-D73BB0CBB7E8}" presName="Accent2" presStyleLbl="node1" presStyleIdx="1" presStyleCnt="17"/>
      <dgm:spPr/>
    </dgm:pt>
    <dgm:pt modelId="{BCB6ACE5-15B7-44C5-A07E-995AE7F85544}" type="pres">
      <dgm:prSet presAssocID="{B4CEA7D7-9B47-41C5-B399-D73BB0CBB7E8}" presName="Accent3" presStyleLbl="node1" presStyleIdx="2" presStyleCnt="17"/>
      <dgm:spPr/>
    </dgm:pt>
    <dgm:pt modelId="{C883EE56-AE61-410A-8AC8-8FE566912CD4}" type="pres">
      <dgm:prSet presAssocID="{B4CEA7D7-9B47-41C5-B399-D73BB0CBB7E8}" presName="Accent4" presStyleLbl="node1" presStyleIdx="3" presStyleCnt="17"/>
      <dgm:spPr/>
    </dgm:pt>
    <dgm:pt modelId="{45B381C1-1067-4318-B04C-F48D4824428A}" type="pres">
      <dgm:prSet presAssocID="{B4CEA7D7-9B47-41C5-B399-D73BB0CBB7E8}" presName="Accent5" presStyleLbl="node1" presStyleIdx="4" presStyleCnt="17"/>
      <dgm:spPr/>
    </dgm:pt>
    <dgm:pt modelId="{E4731535-83E0-4036-A8EE-CD6C0694C278}" type="pres">
      <dgm:prSet presAssocID="{B4CEA7D7-9B47-41C5-B399-D73BB0CBB7E8}" presName="Accent6" presStyleLbl="node1" presStyleIdx="5" presStyleCnt="17"/>
      <dgm:spPr/>
    </dgm:pt>
    <dgm:pt modelId="{CCF519E4-70B6-4FC8-9BE7-32A8FAA92B7E}" type="pres">
      <dgm:prSet presAssocID="{5AFF7588-C508-463A-9050-4D06D0DFA054}" presName="Child1" presStyleLbl="node1" presStyleIdx="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1F7F843-A1C2-4599-978F-EC4E8CEAB2D5}" type="pres">
      <dgm:prSet presAssocID="{5AFF7588-C508-463A-9050-4D06D0DFA054}" presName="Accent7" presStyleCnt="0"/>
      <dgm:spPr/>
    </dgm:pt>
    <dgm:pt modelId="{0830D17C-CBD0-4235-9F3E-6F0017B2DE61}" type="pres">
      <dgm:prSet presAssocID="{5AFF7588-C508-463A-9050-4D06D0DFA054}" presName="AccentHold1" presStyleLbl="node1" presStyleIdx="7" presStyleCnt="17"/>
      <dgm:spPr/>
    </dgm:pt>
    <dgm:pt modelId="{5A8A0286-1E5C-4820-9835-4E79EDC1D80D}" type="pres">
      <dgm:prSet presAssocID="{5AFF7588-C508-463A-9050-4D06D0DFA054}" presName="Accent8" presStyleCnt="0"/>
      <dgm:spPr/>
    </dgm:pt>
    <dgm:pt modelId="{495DA715-3551-47CF-9795-7CCB49C65C53}" type="pres">
      <dgm:prSet presAssocID="{5AFF7588-C508-463A-9050-4D06D0DFA054}" presName="AccentHold2" presStyleLbl="node1" presStyleIdx="8" presStyleCnt="17"/>
      <dgm:spPr/>
    </dgm:pt>
    <dgm:pt modelId="{B097233B-2F4D-4AD3-87BC-1E187E58B7C5}" type="pres">
      <dgm:prSet presAssocID="{FE2E12E8-51A4-47AB-BE29-50C44B21259C}" presName="Child2" presStyleLbl="node1" presStyleIdx="9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E588D07-61FC-4A01-888F-2E332C5EC4E9}" type="pres">
      <dgm:prSet presAssocID="{FE2E12E8-51A4-47AB-BE29-50C44B21259C}" presName="Accent9" presStyleCnt="0"/>
      <dgm:spPr/>
    </dgm:pt>
    <dgm:pt modelId="{C0B0FB5B-E7EE-4C81-A589-A7895089A7F7}" type="pres">
      <dgm:prSet presAssocID="{FE2E12E8-51A4-47AB-BE29-50C44B21259C}" presName="AccentHold1" presStyleLbl="node1" presStyleIdx="10" presStyleCnt="17"/>
      <dgm:spPr/>
    </dgm:pt>
    <dgm:pt modelId="{0D140E09-3753-4B77-9194-22C2B146676E}" type="pres">
      <dgm:prSet presAssocID="{FE2E12E8-51A4-47AB-BE29-50C44B21259C}" presName="Accent10" presStyleCnt="0"/>
      <dgm:spPr/>
    </dgm:pt>
    <dgm:pt modelId="{A7FFD9C0-2DB9-42B8-B0B5-13F6A778A9C1}" type="pres">
      <dgm:prSet presAssocID="{FE2E12E8-51A4-47AB-BE29-50C44B21259C}" presName="AccentHold2" presStyleLbl="node1" presStyleIdx="11" presStyleCnt="17"/>
      <dgm:spPr/>
    </dgm:pt>
    <dgm:pt modelId="{306E3B0B-11F2-442C-BD96-D50C9E7A1A68}" type="pres">
      <dgm:prSet presAssocID="{FE2E12E8-51A4-47AB-BE29-50C44B21259C}" presName="Accent11" presStyleCnt="0"/>
      <dgm:spPr/>
    </dgm:pt>
    <dgm:pt modelId="{A0BCE87D-1C04-48C6-9E96-A21B635324E6}" type="pres">
      <dgm:prSet presAssocID="{FE2E12E8-51A4-47AB-BE29-50C44B21259C}" presName="AccentHold3" presStyleLbl="node1" presStyleIdx="12" presStyleCnt="17"/>
      <dgm:spPr/>
    </dgm:pt>
    <dgm:pt modelId="{5C332B4B-A92F-496C-8DF1-94BCBA1D4E1C}" type="pres">
      <dgm:prSet presAssocID="{FBE28E17-05E4-4004-A619-5D2BDC99D1A3}" presName="Child3" presStyleLbl="node1" presStyleIdx="13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A13604F-9C11-49DA-A02B-B1F532487F00}" type="pres">
      <dgm:prSet presAssocID="{FBE28E17-05E4-4004-A619-5D2BDC99D1A3}" presName="Accent12" presStyleCnt="0"/>
      <dgm:spPr/>
    </dgm:pt>
    <dgm:pt modelId="{CD2E1840-C826-43FA-9E6F-3D8BD7188BBB}" type="pres">
      <dgm:prSet presAssocID="{FBE28E17-05E4-4004-A619-5D2BDC99D1A3}" presName="AccentHold1" presStyleLbl="node1" presStyleIdx="14" presStyleCnt="17"/>
      <dgm:spPr/>
    </dgm:pt>
    <dgm:pt modelId="{A1484E69-2A7E-4436-976E-EC2C016EF16C}" type="pres">
      <dgm:prSet presAssocID="{357A5016-5404-465E-B388-9ADDB2DDCD04}" presName="Child4" presStyleLbl="node1" presStyleIdx="1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8DD6682-579D-44A8-A946-9EEC1C6F5ED0}" type="pres">
      <dgm:prSet presAssocID="{357A5016-5404-465E-B388-9ADDB2DDCD04}" presName="Accent13" presStyleCnt="0"/>
      <dgm:spPr/>
    </dgm:pt>
    <dgm:pt modelId="{58DCC5CB-97B4-41BE-AA6A-AC3DF55DBD02}" type="pres">
      <dgm:prSet presAssocID="{357A5016-5404-465E-B388-9ADDB2DDCD04}" presName="AccentHold1" presStyleLbl="node1" presStyleIdx="16" presStyleCnt="17"/>
      <dgm:spPr/>
    </dgm:pt>
  </dgm:ptLst>
  <dgm:cxnLst>
    <dgm:cxn modelId="{F653060E-6F96-4B38-94D9-099BC1BA7846}" type="presOf" srcId="{FBE28E17-05E4-4004-A619-5D2BDC99D1A3}" destId="{5C332B4B-A92F-496C-8DF1-94BCBA1D4E1C}" srcOrd="0" destOrd="0" presId="urn:microsoft.com/office/officeart/2009/3/layout/CircleRelationship"/>
    <dgm:cxn modelId="{A0F2B64B-FB72-4F22-B821-4309D9DAC78B}" srcId="{E4DFFECD-D4C2-4AFB-BB57-7153EB648F06}" destId="{B4CEA7D7-9B47-41C5-B399-D73BB0CBB7E8}" srcOrd="0" destOrd="0" parTransId="{C5532284-C977-45C9-A956-6019DB8B214A}" sibTransId="{D6E0BD72-D38C-42A5-B6A7-4F0DAFBF2DC8}"/>
    <dgm:cxn modelId="{8347CF6D-54FA-4B4C-AC93-D8FA10B5B575}" srcId="{B4CEA7D7-9B47-41C5-B399-D73BB0CBB7E8}" destId="{FE2E12E8-51A4-47AB-BE29-50C44B21259C}" srcOrd="1" destOrd="0" parTransId="{D69A54C6-B633-4B11-882B-A06911B5006E}" sibTransId="{08CF55CE-2F20-4D50-8D1D-7F6CB2011862}"/>
    <dgm:cxn modelId="{338A9C5B-F651-4ACC-9361-5851594D1D8A}" type="presOf" srcId="{357A5016-5404-465E-B388-9ADDB2DDCD04}" destId="{A1484E69-2A7E-4436-976E-EC2C016EF16C}" srcOrd="0" destOrd="0" presId="urn:microsoft.com/office/officeart/2009/3/layout/CircleRelationship"/>
    <dgm:cxn modelId="{98C37E60-6DC2-4F04-8F1C-65A646BEE9CC}" type="presOf" srcId="{5AFF7588-C508-463A-9050-4D06D0DFA054}" destId="{CCF519E4-70B6-4FC8-9BE7-32A8FAA92B7E}" srcOrd="0" destOrd="0" presId="urn:microsoft.com/office/officeart/2009/3/layout/CircleRelationship"/>
    <dgm:cxn modelId="{9AD31057-5070-4524-84B0-2DD26FB184D3}" srcId="{B4CEA7D7-9B47-41C5-B399-D73BB0CBB7E8}" destId="{FBE28E17-05E4-4004-A619-5D2BDC99D1A3}" srcOrd="2" destOrd="0" parTransId="{38011603-1BA5-4655-B1B9-8D5D06C49E0B}" sibTransId="{7A0AFCA1-BA68-4455-93C8-5FFD8F58607E}"/>
    <dgm:cxn modelId="{B1E34613-9240-49CC-91AB-686091849A3D}" srcId="{B4CEA7D7-9B47-41C5-B399-D73BB0CBB7E8}" destId="{357A5016-5404-465E-B388-9ADDB2DDCD04}" srcOrd="3" destOrd="0" parTransId="{C594F30F-EF06-4C3C-98E2-CFF0EF4AD5EF}" sibTransId="{28B7DF02-1265-46F2-8D5E-184688D15547}"/>
    <dgm:cxn modelId="{0C08E143-7187-4ACD-94B7-1B2F77610515}" type="presOf" srcId="{E4DFFECD-D4C2-4AFB-BB57-7153EB648F06}" destId="{F7D7C227-A022-4A2B-9E51-4259716C1B50}" srcOrd="0" destOrd="0" presId="urn:microsoft.com/office/officeart/2009/3/layout/CircleRelationship"/>
    <dgm:cxn modelId="{3517811A-1C5A-486F-B3CC-A098694A8BCC}" type="presOf" srcId="{FE2E12E8-51A4-47AB-BE29-50C44B21259C}" destId="{B097233B-2F4D-4AD3-87BC-1E187E58B7C5}" srcOrd="0" destOrd="0" presId="urn:microsoft.com/office/officeart/2009/3/layout/CircleRelationship"/>
    <dgm:cxn modelId="{CB7F5980-D5F1-4042-AEFB-3768EBE03CAC}" type="presOf" srcId="{B4CEA7D7-9B47-41C5-B399-D73BB0CBB7E8}" destId="{107CD34C-9CFE-40F5-B961-39B04D8520DE}" srcOrd="0" destOrd="0" presId="urn:microsoft.com/office/officeart/2009/3/layout/CircleRelationship"/>
    <dgm:cxn modelId="{CFB5AE75-01EB-48B3-893D-3C1C6AE2BA13}" srcId="{B4CEA7D7-9B47-41C5-B399-D73BB0CBB7E8}" destId="{5AFF7588-C508-463A-9050-4D06D0DFA054}" srcOrd="0" destOrd="0" parTransId="{0F8DC80A-6A00-4888-AAA5-0F79E99F02D6}" sibTransId="{1DF2F182-7CBC-4768-99FD-64744CA2526A}"/>
    <dgm:cxn modelId="{0D234A06-6022-4F06-82AD-5B27C19E3E36}" type="presParOf" srcId="{F7D7C227-A022-4A2B-9E51-4259716C1B50}" destId="{107CD34C-9CFE-40F5-B961-39B04D8520DE}" srcOrd="0" destOrd="0" presId="urn:microsoft.com/office/officeart/2009/3/layout/CircleRelationship"/>
    <dgm:cxn modelId="{6005CF04-29E1-49A2-9D5F-5A56E01BF6E2}" type="presParOf" srcId="{F7D7C227-A022-4A2B-9E51-4259716C1B50}" destId="{8F7F603F-2F52-4BF3-B5AE-3F88CDD0BC33}" srcOrd="1" destOrd="0" presId="urn:microsoft.com/office/officeart/2009/3/layout/CircleRelationship"/>
    <dgm:cxn modelId="{9C7C3C1B-0F51-465C-A4FC-1B2F79890058}" type="presParOf" srcId="{F7D7C227-A022-4A2B-9E51-4259716C1B50}" destId="{3614CCDE-A048-4E40-8B95-DC9D2299CCC2}" srcOrd="2" destOrd="0" presId="urn:microsoft.com/office/officeart/2009/3/layout/CircleRelationship"/>
    <dgm:cxn modelId="{6586BEB5-0E0B-449E-8F2D-075D5B74CD8A}" type="presParOf" srcId="{F7D7C227-A022-4A2B-9E51-4259716C1B50}" destId="{BCB6ACE5-15B7-44C5-A07E-995AE7F85544}" srcOrd="3" destOrd="0" presId="urn:microsoft.com/office/officeart/2009/3/layout/CircleRelationship"/>
    <dgm:cxn modelId="{EFD4F843-15B1-465A-B493-EFA0F4D7D5AB}" type="presParOf" srcId="{F7D7C227-A022-4A2B-9E51-4259716C1B50}" destId="{C883EE56-AE61-410A-8AC8-8FE566912CD4}" srcOrd="4" destOrd="0" presId="urn:microsoft.com/office/officeart/2009/3/layout/CircleRelationship"/>
    <dgm:cxn modelId="{F422C96C-3C57-4D41-A4ED-E550B63A9136}" type="presParOf" srcId="{F7D7C227-A022-4A2B-9E51-4259716C1B50}" destId="{45B381C1-1067-4318-B04C-F48D4824428A}" srcOrd="5" destOrd="0" presId="urn:microsoft.com/office/officeart/2009/3/layout/CircleRelationship"/>
    <dgm:cxn modelId="{ED5D91EF-D27D-4416-A0B7-9DC036D13E69}" type="presParOf" srcId="{F7D7C227-A022-4A2B-9E51-4259716C1B50}" destId="{E4731535-83E0-4036-A8EE-CD6C0694C278}" srcOrd="6" destOrd="0" presId="urn:microsoft.com/office/officeart/2009/3/layout/CircleRelationship"/>
    <dgm:cxn modelId="{73B979DD-293D-4B79-A103-B45EBEAEFDA2}" type="presParOf" srcId="{F7D7C227-A022-4A2B-9E51-4259716C1B50}" destId="{CCF519E4-70B6-4FC8-9BE7-32A8FAA92B7E}" srcOrd="7" destOrd="0" presId="urn:microsoft.com/office/officeart/2009/3/layout/CircleRelationship"/>
    <dgm:cxn modelId="{B759512A-9B5E-479A-BE8F-1A7426A4891F}" type="presParOf" srcId="{F7D7C227-A022-4A2B-9E51-4259716C1B50}" destId="{E1F7F843-A1C2-4599-978F-EC4E8CEAB2D5}" srcOrd="8" destOrd="0" presId="urn:microsoft.com/office/officeart/2009/3/layout/CircleRelationship"/>
    <dgm:cxn modelId="{A2259826-0F2B-4988-AE98-F24E84A7A8CF}" type="presParOf" srcId="{E1F7F843-A1C2-4599-978F-EC4E8CEAB2D5}" destId="{0830D17C-CBD0-4235-9F3E-6F0017B2DE61}" srcOrd="0" destOrd="0" presId="urn:microsoft.com/office/officeart/2009/3/layout/CircleRelationship"/>
    <dgm:cxn modelId="{6F94D1E0-152B-47B8-855F-8E143850EBDF}" type="presParOf" srcId="{F7D7C227-A022-4A2B-9E51-4259716C1B50}" destId="{5A8A0286-1E5C-4820-9835-4E79EDC1D80D}" srcOrd="9" destOrd="0" presId="urn:microsoft.com/office/officeart/2009/3/layout/CircleRelationship"/>
    <dgm:cxn modelId="{CC5622DD-8B24-4117-A2CE-82DE914EDB27}" type="presParOf" srcId="{5A8A0286-1E5C-4820-9835-4E79EDC1D80D}" destId="{495DA715-3551-47CF-9795-7CCB49C65C53}" srcOrd="0" destOrd="0" presId="urn:microsoft.com/office/officeart/2009/3/layout/CircleRelationship"/>
    <dgm:cxn modelId="{65239B5D-1294-442F-9E06-3A2F9C8F374E}" type="presParOf" srcId="{F7D7C227-A022-4A2B-9E51-4259716C1B50}" destId="{B097233B-2F4D-4AD3-87BC-1E187E58B7C5}" srcOrd="10" destOrd="0" presId="urn:microsoft.com/office/officeart/2009/3/layout/CircleRelationship"/>
    <dgm:cxn modelId="{AA01A405-E1F5-49F9-83EF-FE34C1F69396}" type="presParOf" srcId="{F7D7C227-A022-4A2B-9E51-4259716C1B50}" destId="{0E588D07-61FC-4A01-888F-2E332C5EC4E9}" srcOrd="11" destOrd="0" presId="urn:microsoft.com/office/officeart/2009/3/layout/CircleRelationship"/>
    <dgm:cxn modelId="{38E210C5-2965-4D67-8232-D13B44A48853}" type="presParOf" srcId="{0E588D07-61FC-4A01-888F-2E332C5EC4E9}" destId="{C0B0FB5B-E7EE-4C81-A589-A7895089A7F7}" srcOrd="0" destOrd="0" presId="urn:microsoft.com/office/officeart/2009/3/layout/CircleRelationship"/>
    <dgm:cxn modelId="{AF6FA0BD-3742-4BD9-B308-4E86EF4FADC1}" type="presParOf" srcId="{F7D7C227-A022-4A2B-9E51-4259716C1B50}" destId="{0D140E09-3753-4B77-9194-22C2B146676E}" srcOrd="12" destOrd="0" presId="urn:microsoft.com/office/officeart/2009/3/layout/CircleRelationship"/>
    <dgm:cxn modelId="{D91030CA-8488-41B7-B4E9-1186FB0A4C02}" type="presParOf" srcId="{0D140E09-3753-4B77-9194-22C2B146676E}" destId="{A7FFD9C0-2DB9-42B8-B0B5-13F6A778A9C1}" srcOrd="0" destOrd="0" presId="urn:microsoft.com/office/officeart/2009/3/layout/CircleRelationship"/>
    <dgm:cxn modelId="{3F5628AB-56B9-443E-81BA-47EE53145965}" type="presParOf" srcId="{F7D7C227-A022-4A2B-9E51-4259716C1B50}" destId="{306E3B0B-11F2-442C-BD96-D50C9E7A1A68}" srcOrd="13" destOrd="0" presId="urn:microsoft.com/office/officeart/2009/3/layout/CircleRelationship"/>
    <dgm:cxn modelId="{496A61BD-8B9A-4295-8E19-2F45EF2BF95C}" type="presParOf" srcId="{306E3B0B-11F2-442C-BD96-D50C9E7A1A68}" destId="{A0BCE87D-1C04-48C6-9E96-A21B635324E6}" srcOrd="0" destOrd="0" presId="urn:microsoft.com/office/officeart/2009/3/layout/CircleRelationship"/>
    <dgm:cxn modelId="{D7BF097F-7436-429F-99A2-025A12506E40}" type="presParOf" srcId="{F7D7C227-A022-4A2B-9E51-4259716C1B50}" destId="{5C332B4B-A92F-496C-8DF1-94BCBA1D4E1C}" srcOrd="14" destOrd="0" presId="urn:microsoft.com/office/officeart/2009/3/layout/CircleRelationship"/>
    <dgm:cxn modelId="{0D3C7C56-4EB8-4CBA-A7C8-29BB99902562}" type="presParOf" srcId="{F7D7C227-A022-4A2B-9E51-4259716C1B50}" destId="{1A13604F-9C11-49DA-A02B-B1F532487F00}" srcOrd="15" destOrd="0" presId="urn:microsoft.com/office/officeart/2009/3/layout/CircleRelationship"/>
    <dgm:cxn modelId="{E1F5FABF-0A97-4361-8451-2B0945E4B2F3}" type="presParOf" srcId="{1A13604F-9C11-49DA-A02B-B1F532487F00}" destId="{CD2E1840-C826-43FA-9E6F-3D8BD7188BBB}" srcOrd="0" destOrd="0" presId="urn:microsoft.com/office/officeart/2009/3/layout/CircleRelationship"/>
    <dgm:cxn modelId="{C2B48288-F99E-449F-9A75-5D4BCE479665}" type="presParOf" srcId="{F7D7C227-A022-4A2B-9E51-4259716C1B50}" destId="{A1484E69-2A7E-4436-976E-EC2C016EF16C}" srcOrd="16" destOrd="0" presId="urn:microsoft.com/office/officeart/2009/3/layout/CircleRelationship"/>
    <dgm:cxn modelId="{09F95F9D-5E6B-4EB1-99E5-25295FAE5950}" type="presParOf" srcId="{F7D7C227-A022-4A2B-9E51-4259716C1B50}" destId="{98DD6682-579D-44A8-A946-9EEC1C6F5ED0}" srcOrd="17" destOrd="0" presId="urn:microsoft.com/office/officeart/2009/3/layout/CircleRelationship"/>
    <dgm:cxn modelId="{BD34EB81-008D-4A72-A716-30E9F2539E57}" type="presParOf" srcId="{98DD6682-579D-44A8-A946-9EEC1C6F5ED0}" destId="{58DCC5CB-97B4-41BE-AA6A-AC3DF55DBD0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6975F1-1464-47E4-AF08-E7329749BA3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CF7DCB0-0F19-4FE2-85E1-1878C13E6F86}">
      <dgm:prSet phldrT="[文本]"/>
      <dgm:spPr/>
      <dgm:t>
        <a:bodyPr/>
        <a:lstStyle/>
        <a:p>
          <a:r>
            <a:rPr lang="en-US" altLang="zh-CN" dirty="0" smtClean="0"/>
            <a:t>client</a:t>
          </a:r>
          <a:endParaRPr lang="zh-CN" altLang="en-US" dirty="0"/>
        </a:p>
      </dgm:t>
    </dgm:pt>
    <dgm:pt modelId="{0A7E2941-29FC-421D-82D3-BDF60B8CFE5A}" type="parTrans" cxnId="{1736EAB1-2E60-4A61-81F3-58745248741A}">
      <dgm:prSet/>
      <dgm:spPr/>
      <dgm:t>
        <a:bodyPr/>
        <a:lstStyle/>
        <a:p>
          <a:endParaRPr lang="zh-CN" altLang="en-US"/>
        </a:p>
      </dgm:t>
    </dgm:pt>
    <dgm:pt modelId="{30D0DB5A-85AD-4BB7-981D-7D9A7AE9E495}" type="sibTrans" cxnId="{1736EAB1-2E60-4A61-81F3-58745248741A}">
      <dgm:prSet/>
      <dgm:spPr/>
      <dgm:t>
        <a:bodyPr/>
        <a:lstStyle/>
        <a:p>
          <a:endParaRPr lang="zh-CN" altLang="en-US"/>
        </a:p>
      </dgm:t>
    </dgm:pt>
    <dgm:pt modelId="{7CCB0129-2FAA-4BDD-98C3-60711E8A5514}">
      <dgm:prSet phldrT="[文本]"/>
      <dgm:spPr/>
      <dgm:t>
        <a:bodyPr/>
        <a:lstStyle/>
        <a:p>
          <a:r>
            <a:rPr lang="en-US" altLang="zh-CN" dirty="0" smtClean="0"/>
            <a:t>server</a:t>
          </a:r>
          <a:endParaRPr lang="zh-CN" altLang="en-US" dirty="0"/>
        </a:p>
      </dgm:t>
    </dgm:pt>
    <dgm:pt modelId="{E366596D-65A8-4139-BAC0-CAC4EDDA7F10}" type="parTrans" cxnId="{924B204D-EF3E-408B-9F30-AE8886BE27A1}">
      <dgm:prSet/>
      <dgm:spPr/>
      <dgm:t>
        <a:bodyPr/>
        <a:lstStyle/>
        <a:p>
          <a:endParaRPr lang="zh-CN" altLang="en-US"/>
        </a:p>
      </dgm:t>
    </dgm:pt>
    <dgm:pt modelId="{02278228-F476-44F5-B966-33D3BABC5022}" type="sibTrans" cxnId="{924B204D-EF3E-408B-9F30-AE8886BE27A1}">
      <dgm:prSet/>
      <dgm:spPr/>
      <dgm:t>
        <a:bodyPr/>
        <a:lstStyle/>
        <a:p>
          <a:endParaRPr lang="zh-CN" altLang="en-US"/>
        </a:p>
      </dgm:t>
    </dgm:pt>
    <dgm:pt modelId="{754DA1F3-F93A-4BC2-99D8-28451B8CAF25}">
      <dgm:prSet phldrT="[文本]"/>
      <dgm:spPr/>
      <dgm:t>
        <a:bodyPr/>
        <a:lstStyle/>
        <a:p>
          <a:r>
            <a:rPr lang="en-US" altLang="zh-CN" dirty="0" smtClean="0"/>
            <a:t>compare</a:t>
          </a:r>
          <a:endParaRPr lang="zh-CN" altLang="en-US" dirty="0"/>
        </a:p>
      </dgm:t>
    </dgm:pt>
    <dgm:pt modelId="{360AD49B-C93B-4732-8D9A-805C592F426D}" type="parTrans" cxnId="{76878816-9D90-491E-AF76-00830F321FF8}">
      <dgm:prSet/>
      <dgm:spPr/>
      <dgm:t>
        <a:bodyPr/>
        <a:lstStyle/>
        <a:p>
          <a:endParaRPr lang="zh-CN" altLang="en-US"/>
        </a:p>
      </dgm:t>
    </dgm:pt>
    <dgm:pt modelId="{FFC586BB-34EC-4D7C-83D6-CB02BC7A61B5}" type="sibTrans" cxnId="{76878816-9D90-491E-AF76-00830F321FF8}">
      <dgm:prSet/>
      <dgm:spPr/>
      <dgm:t>
        <a:bodyPr/>
        <a:lstStyle/>
        <a:p>
          <a:endParaRPr lang="zh-CN" altLang="en-US"/>
        </a:p>
      </dgm:t>
    </dgm:pt>
    <dgm:pt modelId="{6857B703-45C5-40B6-9DC3-436E51E0CE6E}" type="pres">
      <dgm:prSet presAssocID="{036975F1-1464-47E4-AF08-E7329749BA3B}" presName="CompostProcess" presStyleCnt="0">
        <dgm:presLayoutVars>
          <dgm:dir/>
          <dgm:resizeHandles val="exact"/>
        </dgm:presLayoutVars>
      </dgm:prSet>
      <dgm:spPr/>
    </dgm:pt>
    <dgm:pt modelId="{77AD8060-3732-4055-921A-DCDD03E219EA}" type="pres">
      <dgm:prSet presAssocID="{036975F1-1464-47E4-AF08-E7329749BA3B}" presName="arrow" presStyleLbl="bgShp" presStyleIdx="0" presStyleCnt="1"/>
      <dgm:spPr/>
    </dgm:pt>
    <dgm:pt modelId="{BF6088BC-9A40-4BCE-A217-C045345EE66A}" type="pres">
      <dgm:prSet presAssocID="{036975F1-1464-47E4-AF08-E7329749BA3B}" presName="linearProcess" presStyleCnt="0"/>
      <dgm:spPr/>
    </dgm:pt>
    <dgm:pt modelId="{01D391FC-5547-4357-8165-EFC17874A749}" type="pres">
      <dgm:prSet presAssocID="{ACF7DCB0-0F19-4FE2-85E1-1878C13E6F86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2729D8-6D4B-4FF4-AD5B-D7843370779B}" type="pres">
      <dgm:prSet presAssocID="{30D0DB5A-85AD-4BB7-981D-7D9A7AE9E495}" presName="sibTrans" presStyleCnt="0"/>
      <dgm:spPr/>
    </dgm:pt>
    <dgm:pt modelId="{9AA61E1B-B63D-47B0-9428-697532BF05C1}" type="pres">
      <dgm:prSet presAssocID="{7CCB0129-2FAA-4BDD-98C3-60711E8A551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4E9E64-F80D-4DB1-90E1-7FEB2F149FD6}" type="pres">
      <dgm:prSet presAssocID="{02278228-F476-44F5-B966-33D3BABC5022}" presName="sibTrans" presStyleCnt="0"/>
      <dgm:spPr/>
    </dgm:pt>
    <dgm:pt modelId="{31C8AC20-005B-44DE-AFDB-5233BC4D3834}" type="pres">
      <dgm:prSet presAssocID="{754DA1F3-F93A-4BC2-99D8-28451B8CAF2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878816-9D90-491E-AF76-00830F321FF8}" srcId="{036975F1-1464-47E4-AF08-E7329749BA3B}" destId="{754DA1F3-F93A-4BC2-99D8-28451B8CAF25}" srcOrd="2" destOrd="0" parTransId="{360AD49B-C93B-4732-8D9A-805C592F426D}" sibTransId="{FFC586BB-34EC-4D7C-83D6-CB02BC7A61B5}"/>
    <dgm:cxn modelId="{AC46EA81-40D4-4938-81CE-06E984F1FB84}" type="presOf" srcId="{ACF7DCB0-0F19-4FE2-85E1-1878C13E6F86}" destId="{01D391FC-5547-4357-8165-EFC17874A749}" srcOrd="0" destOrd="0" presId="urn:microsoft.com/office/officeart/2005/8/layout/hProcess9"/>
    <dgm:cxn modelId="{1736EAB1-2E60-4A61-81F3-58745248741A}" srcId="{036975F1-1464-47E4-AF08-E7329749BA3B}" destId="{ACF7DCB0-0F19-4FE2-85E1-1878C13E6F86}" srcOrd="0" destOrd="0" parTransId="{0A7E2941-29FC-421D-82D3-BDF60B8CFE5A}" sibTransId="{30D0DB5A-85AD-4BB7-981D-7D9A7AE9E495}"/>
    <dgm:cxn modelId="{B4726E38-C809-4CF8-9878-7968C899CF1E}" type="presOf" srcId="{754DA1F3-F93A-4BC2-99D8-28451B8CAF25}" destId="{31C8AC20-005B-44DE-AFDB-5233BC4D3834}" srcOrd="0" destOrd="0" presId="urn:microsoft.com/office/officeart/2005/8/layout/hProcess9"/>
    <dgm:cxn modelId="{924B204D-EF3E-408B-9F30-AE8886BE27A1}" srcId="{036975F1-1464-47E4-AF08-E7329749BA3B}" destId="{7CCB0129-2FAA-4BDD-98C3-60711E8A5514}" srcOrd="1" destOrd="0" parTransId="{E366596D-65A8-4139-BAC0-CAC4EDDA7F10}" sibTransId="{02278228-F476-44F5-B966-33D3BABC5022}"/>
    <dgm:cxn modelId="{DAD53744-AC43-4459-8994-DAAF6E6F3A5D}" type="presOf" srcId="{7CCB0129-2FAA-4BDD-98C3-60711E8A5514}" destId="{9AA61E1B-B63D-47B0-9428-697532BF05C1}" srcOrd="0" destOrd="0" presId="urn:microsoft.com/office/officeart/2005/8/layout/hProcess9"/>
    <dgm:cxn modelId="{C59D0B0F-59B1-41F7-8955-B477DD727D60}" type="presOf" srcId="{036975F1-1464-47E4-AF08-E7329749BA3B}" destId="{6857B703-45C5-40B6-9DC3-436E51E0CE6E}" srcOrd="0" destOrd="0" presId="urn:microsoft.com/office/officeart/2005/8/layout/hProcess9"/>
    <dgm:cxn modelId="{C1722FCF-5B3E-4193-B6D6-D1DBB58E919C}" type="presParOf" srcId="{6857B703-45C5-40B6-9DC3-436E51E0CE6E}" destId="{77AD8060-3732-4055-921A-DCDD03E219EA}" srcOrd="0" destOrd="0" presId="urn:microsoft.com/office/officeart/2005/8/layout/hProcess9"/>
    <dgm:cxn modelId="{E0944915-4A8A-4C62-90A2-2588BCF017E3}" type="presParOf" srcId="{6857B703-45C5-40B6-9DC3-436E51E0CE6E}" destId="{BF6088BC-9A40-4BCE-A217-C045345EE66A}" srcOrd="1" destOrd="0" presId="urn:microsoft.com/office/officeart/2005/8/layout/hProcess9"/>
    <dgm:cxn modelId="{FE4E126D-7975-482D-956B-3F471BC3A5AD}" type="presParOf" srcId="{BF6088BC-9A40-4BCE-A217-C045345EE66A}" destId="{01D391FC-5547-4357-8165-EFC17874A749}" srcOrd="0" destOrd="0" presId="urn:microsoft.com/office/officeart/2005/8/layout/hProcess9"/>
    <dgm:cxn modelId="{D327223E-0F6E-4174-A65A-C4DDC9EE4E84}" type="presParOf" srcId="{BF6088BC-9A40-4BCE-A217-C045345EE66A}" destId="{502729D8-6D4B-4FF4-AD5B-D7843370779B}" srcOrd="1" destOrd="0" presId="urn:microsoft.com/office/officeart/2005/8/layout/hProcess9"/>
    <dgm:cxn modelId="{C6EFAA34-8596-44AD-AEFC-600A17682711}" type="presParOf" srcId="{BF6088BC-9A40-4BCE-A217-C045345EE66A}" destId="{9AA61E1B-B63D-47B0-9428-697532BF05C1}" srcOrd="2" destOrd="0" presId="urn:microsoft.com/office/officeart/2005/8/layout/hProcess9"/>
    <dgm:cxn modelId="{5A49CEF3-13A4-4017-AD09-E81815C5F85D}" type="presParOf" srcId="{BF6088BC-9A40-4BCE-A217-C045345EE66A}" destId="{4E4E9E64-F80D-4DB1-90E1-7FEB2F149FD6}" srcOrd="3" destOrd="0" presId="urn:microsoft.com/office/officeart/2005/8/layout/hProcess9"/>
    <dgm:cxn modelId="{C6EE30A0-0075-4709-9F84-7110964F124D}" type="presParOf" srcId="{BF6088BC-9A40-4BCE-A217-C045345EE66A}" destId="{31C8AC20-005B-44DE-AFDB-5233BC4D383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3D0F4-B745-4AEF-9C44-E481E50EA278}">
      <dsp:nvSpPr>
        <dsp:cNvPr id="0" name=""/>
        <dsp:cNvSpPr/>
      </dsp:nvSpPr>
      <dsp:spPr>
        <a:xfrm>
          <a:off x="3450431" y="173"/>
          <a:ext cx="985837" cy="985837"/>
        </a:xfrm>
        <a:prstGeom prst="ellipse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用户</a:t>
          </a:r>
          <a:endParaRPr lang="zh-CN" altLang="en-US" sz="2100" kern="1200" dirty="0"/>
        </a:p>
      </dsp:txBody>
      <dsp:txXfrm>
        <a:off x="3594803" y="144545"/>
        <a:ext cx="697093" cy="697093"/>
      </dsp:txXfrm>
    </dsp:sp>
    <dsp:sp modelId="{0B4E5C9C-4CDC-4D58-9504-9BC7CA3E1976}">
      <dsp:nvSpPr>
        <dsp:cNvPr id="0" name=""/>
        <dsp:cNvSpPr/>
      </dsp:nvSpPr>
      <dsp:spPr>
        <a:xfrm rot="2160000">
          <a:off x="4405058" y="757305"/>
          <a:ext cx="261848" cy="33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4412559" y="800763"/>
        <a:ext cx="183294" cy="199632"/>
      </dsp:txXfrm>
    </dsp:sp>
    <dsp:sp modelId="{C9E7A4B9-52FA-4D46-B15D-CBED54733123}">
      <dsp:nvSpPr>
        <dsp:cNvPr id="0" name=""/>
        <dsp:cNvSpPr/>
      </dsp:nvSpPr>
      <dsp:spPr>
        <a:xfrm>
          <a:off x="4647688" y="870032"/>
          <a:ext cx="985837" cy="985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浏览器</a:t>
          </a:r>
          <a:endParaRPr lang="zh-CN" altLang="en-US" sz="2100" kern="1200" dirty="0"/>
        </a:p>
      </dsp:txBody>
      <dsp:txXfrm>
        <a:off x="4792060" y="1014404"/>
        <a:ext cx="697093" cy="697093"/>
      </dsp:txXfrm>
    </dsp:sp>
    <dsp:sp modelId="{69456639-E383-4937-BAE8-FAF10B2B6A64}">
      <dsp:nvSpPr>
        <dsp:cNvPr id="0" name=""/>
        <dsp:cNvSpPr/>
      </dsp:nvSpPr>
      <dsp:spPr>
        <a:xfrm rot="6480000">
          <a:off x="4783317" y="1893273"/>
          <a:ext cx="261848" cy="33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4834731" y="1922462"/>
        <a:ext cx="183294" cy="199632"/>
      </dsp:txXfrm>
    </dsp:sp>
    <dsp:sp modelId="{257417C0-64A8-4093-935A-97BCA86136A0}">
      <dsp:nvSpPr>
        <dsp:cNvPr id="0" name=""/>
        <dsp:cNvSpPr/>
      </dsp:nvSpPr>
      <dsp:spPr>
        <a:xfrm>
          <a:off x="4190377" y="2277492"/>
          <a:ext cx="985837" cy="985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站点</a:t>
          </a:r>
          <a:endParaRPr lang="zh-CN" altLang="en-US" sz="2100" kern="1200" dirty="0"/>
        </a:p>
      </dsp:txBody>
      <dsp:txXfrm>
        <a:off x="4334749" y="2421864"/>
        <a:ext cx="697093" cy="697093"/>
      </dsp:txXfrm>
    </dsp:sp>
    <dsp:sp modelId="{589E90B4-2759-496C-9C79-78ABE222A358}">
      <dsp:nvSpPr>
        <dsp:cNvPr id="0" name=""/>
        <dsp:cNvSpPr/>
      </dsp:nvSpPr>
      <dsp:spPr>
        <a:xfrm rot="10800000">
          <a:off x="3819836" y="2604051"/>
          <a:ext cx="261848" cy="33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3898390" y="2670595"/>
        <a:ext cx="183294" cy="199632"/>
      </dsp:txXfrm>
    </dsp:sp>
    <dsp:sp modelId="{D2CB0F7E-229F-4E18-AC0F-6FBDD80C6049}">
      <dsp:nvSpPr>
        <dsp:cNvPr id="0" name=""/>
        <dsp:cNvSpPr/>
      </dsp:nvSpPr>
      <dsp:spPr>
        <a:xfrm>
          <a:off x="2710485" y="2277492"/>
          <a:ext cx="985837" cy="985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接口</a:t>
          </a:r>
          <a:endParaRPr lang="zh-CN" altLang="en-US" sz="2100" kern="1200" dirty="0"/>
        </a:p>
      </dsp:txBody>
      <dsp:txXfrm>
        <a:off x="2854857" y="2421864"/>
        <a:ext cx="697093" cy="697093"/>
      </dsp:txXfrm>
    </dsp:sp>
    <dsp:sp modelId="{82A7ED67-6802-463B-9F4A-634B0A3F85FE}">
      <dsp:nvSpPr>
        <dsp:cNvPr id="0" name=""/>
        <dsp:cNvSpPr/>
      </dsp:nvSpPr>
      <dsp:spPr>
        <a:xfrm rot="15120000">
          <a:off x="2846113" y="1907369"/>
          <a:ext cx="261848" cy="33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2897527" y="2011268"/>
        <a:ext cx="183294" cy="199632"/>
      </dsp:txXfrm>
    </dsp:sp>
    <dsp:sp modelId="{91666B07-3822-4E93-9950-FF58B69113EB}">
      <dsp:nvSpPr>
        <dsp:cNvPr id="0" name=""/>
        <dsp:cNvSpPr/>
      </dsp:nvSpPr>
      <dsp:spPr>
        <a:xfrm>
          <a:off x="2253173" y="870032"/>
          <a:ext cx="985837" cy="985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DOM</a:t>
          </a:r>
          <a:r>
            <a:rPr lang="zh-CN" altLang="en-US" sz="2100" kern="1200" dirty="0" smtClean="0"/>
            <a:t>渲染</a:t>
          </a:r>
          <a:endParaRPr lang="zh-CN" altLang="en-US" sz="2100" kern="1200" dirty="0"/>
        </a:p>
      </dsp:txBody>
      <dsp:txXfrm>
        <a:off x="2397545" y="1014404"/>
        <a:ext cx="697093" cy="697093"/>
      </dsp:txXfrm>
    </dsp:sp>
    <dsp:sp modelId="{B7BB58EF-698B-44ED-9C27-65547B1CE323}">
      <dsp:nvSpPr>
        <dsp:cNvPr id="0" name=""/>
        <dsp:cNvSpPr/>
      </dsp:nvSpPr>
      <dsp:spPr>
        <a:xfrm rot="19440000">
          <a:off x="3207801" y="766017"/>
          <a:ext cx="261848" cy="332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3215302" y="855647"/>
        <a:ext cx="183294" cy="199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CD34C-9CFE-40F5-B961-39B04D8520DE}">
      <dsp:nvSpPr>
        <dsp:cNvPr id="0" name=""/>
        <dsp:cNvSpPr/>
      </dsp:nvSpPr>
      <dsp:spPr>
        <a:xfrm>
          <a:off x="2467129" y="99863"/>
          <a:ext cx="2187408" cy="2187526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用户</a:t>
          </a:r>
          <a:endParaRPr lang="zh-CN" altLang="en-US" sz="1600" kern="1200" dirty="0"/>
        </a:p>
      </dsp:txBody>
      <dsp:txXfrm>
        <a:off x="2787467" y="420219"/>
        <a:ext cx="1546732" cy="1546814"/>
      </dsp:txXfrm>
    </dsp:sp>
    <dsp:sp modelId="{8F7F603F-2F52-4BF3-B5AE-3F88CDD0BC33}">
      <dsp:nvSpPr>
        <dsp:cNvPr id="0" name=""/>
        <dsp:cNvSpPr/>
      </dsp:nvSpPr>
      <dsp:spPr>
        <a:xfrm>
          <a:off x="3715410" y="0"/>
          <a:ext cx="243194" cy="243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4CCDE-A048-4E40-8B95-DC9D2299CCC2}">
      <dsp:nvSpPr>
        <dsp:cNvPr id="0" name=""/>
        <dsp:cNvSpPr/>
      </dsp:nvSpPr>
      <dsp:spPr>
        <a:xfrm>
          <a:off x="3139729" y="2124867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6ACE5-15B7-44C5-A07E-995AE7F85544}">
      <dsp:nvSpPr>
        <dsp:cNvPr id="0" name=""/>
        <dsp:cNvSpPr/>
      </dsp:nvSpPr>
      <dsp:spPr>
        <a:xfrm>
          <a:off x="4795429" y="987536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3EE56-AE61-410A-8AC8-8FE566912CD4}">
      <dsp:nvSpPr>
        <dsp:cNvPr id="0" name=""/>
        <dsp:cNvSpPr/>
      </dsp:nvSpPr>
      <dsp:spPr>
        <a:xfrm>
          <a:off x="3952772" y="2312192"/>
          <a:ext cx="243194" cy="243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381C1-1067-4318-B04C-F48D4824428A}">
      <dsp:nvSpPr>
        <dsp:cNvPr id="0" name=""/>
        <dsp:cNvSpPr/>
      </dsp:nvSpPr>
      <dsp:spPr>
        <a:xfrm>
          <a:off x="3189086" y="345605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31535-83E0-4036-A8EE-CD6C0694C278}">
      <dsp:nvSpPr>
        <dsp:cNvPr id="0" name=""/>
        <dsp:cNvSpPr/>
      </dsp:nvSpPr>
      <dsp:spPr>
        <a:xfrm>
          <a:off x="2634045" y="1354680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519E4-70B6-4FC8-9BE7-32A8FAA92B7E}">
      <dsp:nvSpPr>
        <dsp:cNvPr id="0" name=""/>
        <dsp:cNvSpPr/>
      </dsp:nvSpPr>
      <dsp:spPr>
        <a:xfrm>
          <a:off x="1783312" y="494420"/>
          <a:ext cx="889321" cy="889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浏览器</a:t>
          </a:r>
          <a:endParaRPr lang="zh-CN" altLang="en-US" sz="1600" kern="1200" dirty="0"/>
        </a:p>
      </dsp:txBody>
      <dsp:txXfrm>
        <a:off x="1913550" y="624656"/>
        <a:ext cx="628845" cy="628832"/>
      </dsp:txXfrm>
    </dsp:sp>
    <dsp:sp modelId="{0830D17C-CBD0-4235-9F3E-6F0017B2DE61}">
      <dsp:nvSpPr>
        <dsp:cNvPr id="0" name=""/>
        <dsp:cNvSpPr/>
      </dsp:nvSpPr>
      <dsp:spPr>
        <a:xfrm>
          <a:off x="3469523" y="353437"/>
          <a:ext cx="243194" cy="243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DA715-3551-47CF-9795-7CCB49C65C53}">
      <dsp:nvSpPr>
        <dsp:cNvPr id="0" name=""/>
        <dsp:cNvSpPr/>
      </dsp:nvSpPr>
      <dsp:spPr>
        <a:xfrm>
          <a:off x="1867218" y="1644153"/>
          <a:ext cx="439725" cy="439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7233B-2F4D-4AD3-87BC-1E187E58B7C5}">
      <dsp:nvSpPr>
        <dsp:cNvPr id="0" name=""/>
        <dsp:cNvSpPr/>
      </dsp:nvSpPr>
      <dsp:spPr>
        <a:xfrm>
          <a:off x="4879336" y="76039"/>
          <a:ext cx="889321" cy="889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站点</a:t>
          </a:r>
          <a:endParaRPr lang="zh-CN" altLang="en-US" sz="1600" kern="1200" dirty="0"/>
        </a:p>
      </dsp:txBody>
      <dsp:txXfrm>
        <a:off x="5009574" y="206275"/>
        <a:ext cx="628845" cy="628832"/>
      </dsp:txXfrm>
    </dsp:sp>
    <dsp:sp modelId="{C0B0FB5B-E7EE-4C81-A589-A7895089A7F7}">
      <dsp:nvSpPr>
        <dsp:cNvPr id="0" name=""/>
        <dsp:cNvSpPr/>
      </dsp:nvSpPr>
      <dsp:spPr>
        <a:xfrm>
          <a:off x="4482237" y="690231"/>
          <a:ext cx="243194" cy="243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FD9C0-2DB9-42B8-B0B5-13F6A778A9C1}">
      <dsp:nvSpPr>
        <dsp:cNvPr id="0" name=""/>
        <dsp:cNvSpPr/>
      </dsp:nvSpPr>
      <dsp:spPr>
        <a:xfrm>
          <a:off x="1699854" y="2167619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CE87D-1C04-48C6-9E96-A21B635324E6}">
      <dsp:nvSpPr>
        <dsp:cNvPr id="0" name=""/>
        <dsp:cNvSpPr/>
      </dsp:nvSpPr>
      <dsp:spPr>
        <a:xfrm>
          <a:off x="3456960" y="1916655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32B4B-A92F-496C-8DF1-94BCBA1D4E1C}">
      <dsp:nvSpPr>
        <dsp:cNvPr id="0" name=""/>
        <dsp:cNvSpPr/>
      </dsp:nvSpPr>
      <dsp:spPr>
        <a:xfrm>
          <a:off x="5297524" y="1613150"/>
          <a:ext cx="889321" cy="889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接口</a:t>
          </a:r>
          <a:endParaRPr lang="zh-CN" altLang="en-US" sz="1600" kern="1200" dirty="0"/>
        </a:p>
      </dsp:txBody>
      <dsp:txXfrm>
        <a:off x="5427762" y="1743386"/>
        <a:ext cx="628845" cy="628832"/>
      </dsp:txXfrm>
    </dsp:sp>
    <dsp:sp modelId="{CD2E1840-C826-43FA-9E6F-3D8BD7188BBB}">
      <dsp:nvSpPr>
        <dsp:cNvPr id="0" name=""/>
        <dsp:cNvSpPr/>
      </dsp:nvSpPr>
      <dsp:spPr>
        <a:xfrm>
          <a:off x="5046701" y="1582146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84E69-2A7E-4436-976E-EC2C016EF16C}">
      <dsp:nvSpPr>
        <dsp:cNvPr id="0" name=""/>
        <dsp:cNvSpPr/>
      </dsp:nvSpPr>
      <dsp:spPr>
        <a:xfrm>
          <a:off x="2744874" y="2374199"/>
          <a:ext cx="889321" cy="889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DOM</a:t>
          </a:r>
          <a:r>
            <a:rPr lang="zh-CN" altLang="en-US" sz="1600" kern="1200" dirty="0" smtClean="0"/>
            <a:t>渲染</a:t>
          </a:r>
          <a:endParaRPr lang="zh-CN" altLang="en-US" sz="1600" kern="1200" dirty="0"/>
        </a:p>
      </dsp:txBody>
      <dsp:txXfrm>
        <a:off x="2875112" y="2504435"/>
        <a:ext cx="628845" cy="628832"/>
      </dsp:txXfrm>
    </dsp:sp>
    <dsp:sp modelId="{58DCC5CB-97B4-41BE-AA6A-AC3DF55DBD02}">
      <dsp:nvSpPr>
        <dsp:cNvPr id="0" name=""/>
        <dsp:cNvSpPr/>
      </dsp:nvSpPr>
      <dsp:spPr>
        <a:xfrm>
          <a:off x="3539072" y="2344174"/>
          <a:ext cx="176338" cy="176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D8060-3732-4055-921A-DCDD03E219EA}">
      <dsp:nvSpPr>
        <dsp:cNvPr id="0" name=""/>
        <dsp:cNvSpPr/>
      </dsp:nvSpPr>
      <dsp:spPr>
        <a:xfrm>
          <a:off x="591502" y="0"/>
          <a:ext cx="6703695" cy="326350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91FC-5547-4357-8165-EFC17874A749}">
      <dsp:nvSpPr>
        <dsp:cNvPr id="0" name=""/>
        <dsp:cNvSpPr/>
      </dsp:nvSpPr>
      <dsp:spPr>
        <a:xfrm>
          <a:off x="2439" y="979051"/>
          <a:ext cx="2436524" cy="1305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client</a:t>
          </a:r>
          <a:endParaRPr lang="zh-CN" altLang="en-US" sz="4000" kern="1200" dirty="0"/>
        </a:p>
      </dsp:txBody>
      <dsp:txXfrm>
        <a:off x="66163" y="1042775"/>
        <a:ext cx="2309076" cy="1177953"/>
      </dsp:txXfrm>
    </dsp:sp>
    <dsp:sp modelId="{9AA61E1B-B63D-47B0-9428-697532BF05C1}">
      <dsp:nvSpPr>
        <dsp:cNvPr id="0" name=""/>
        <dsp:cNvSpPr/>
      </dsp:nvSpPr>
      <dsp:spPr>
        <a:xfrm>
          <a:off x="2725087" y="979051"/>
          <a:ext cx="2436524" cy="1305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server</a:t>
          </a:r>
          <a:endParaRPr lang="zh-CN" altLang="en-US" sz="4000" kern="1200" dirty="0"/>
        </a:p>
      </dsp:txBody>
      <dsp:txXfrm>
        <a:off x="2788811" y="1042775"/>
        <a:ext cx="2309076" cy="1177953"/>
      </dsp:txXfrm>
    </dsp:sp>
    <dsp:sp modelId="{31C8AC20-005B-44DE-AFDB-5233BC4D3834}">
      <dsp:nvSpPr>
        <dsp:cNvPr id="0" name=""/>
        <dsp:cNvSpPr/>
      </dsp:nvSpPr>
      <dsp:spPr>
        <a:xfrm>
          <a:off x="5447735" y="979051"/>
          <a:ext cx="2436524" cy="1305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compare</a:t>
          </a:r>
          <a:endParaRPr lang="zh-CN" altLang="en-US" sz="4000" kern="1200" dirty="0"/>
        </a:p>
      </dsp:txBody>
      <dsp:txXfrm>
        <a:off x="5511459" y="1042775"/>
        <a:ext cx="2309076" cy="1177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26714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50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874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335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04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55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393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94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439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91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6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82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288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463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852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099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961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730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543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67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510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92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4721ea9db_1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4721ea9db_1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77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38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089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624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77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991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67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25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3D85C6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3187332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112621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3768071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1974521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153103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1405912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4161962" y="17757"/>
            <a:ext cx="4973160" cy="346249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标题 7"/>
          <p:cNvSpPr txBox="1">
            <a:spLocks/>
          </p:cNvSpPr>
          <p:nvPr userDrawn="1"/>
        </p:nvSpPr>
        <p:spPr>
          <a:xfrm>
            <a:off x="1219200" y="1784413"/>
            <a:ext cx="4973160" cy="34624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05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152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Subtitle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11746" y="-130731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63525" y="67913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5400000">
            <a:off x="4510271" y="-2395402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012054" y="1328695"/>
            <a:ext cx="7114846" cy="76643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021195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906500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5"/>
          </p:nvPr>
        </p:nvSpPr>
        <p:spPr>
          <a:xfrm>
            <a:off x="3963848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Google Shape;50;p7"/>
          <p:cNvSpPr txBox="1">
            <a:spLocks noGrp="1"/>
          </p:cNvSpPr>
          <p:nvPr>
            <p:ph type="body" idx="2"/>
          </p:nvPr>
        </p:nvSpPr>
        <p:spPr>
          <a:xfrm>
            <a:off x="1013425" y="4814831"/>
            <a:ext cx="1250382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50;p7"/>
          <p:cNvSpPr txBox="1">
            <a:spLocks noGrp="1"/>
          </p:cNvSpPr>
          <p:nvPr>
            <p:ph type="body" idx="16"/>
          </p:nvPr>
        </p:nvSpPr>
        <p:spPr>
          <a:xfrm>
            <a:off x="3960811" y="4814831"/>
            <a:ext cx="1268137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50;p7"/>
          <p:cNvSpPr txBox="1">
            <a:spLocks noGrp="1"/>
          </p:cNvSpPr>
          <p:nvPr>
            <p:ph type="body" idx="17"/>
          </p:nvPr>
        </p:nvSpPr>
        <p:spPr>
          <a:xfrm>
            <a:off x="6889072" y="4814831"/>
            <a:ext cx="1260629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20;p3"/>
          <p:cNvSpPr/>
          <p:nvPr userDrawn="1"/>
        </p:nvSpPr>
        <p:spPr>
          <a:xfrm rot="5716721">
            <a:off x="7177908" y="1327210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0;p7"/>
          <p:cNvSpPr txBox="1">
            <a:spLocks noGrp="1"/>
          </p:cNvSpPr>
          <p:nvPr>
            <p:ph type="body" idx="18"/>
          </p:nvPr>
        </p:nvSpPr>
        <p:spPr>
          <a:xfrm>
            <a:off x="6178858" y="145185"/>
            <a:ext cx="2823099" cy="34308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114300" lvl="0" indent="0" algn="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64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11746" y="450463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63525" y="136271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793734"/>
            <a:ext cx="0" cy="2262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10271" y="-1711822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6661378" y="3883740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2012275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770056" y="1437725"/>
            <a:ext cx="1580939" cy="1544725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8193"/>
              <a:ext cx="211800" cy="211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14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unsplash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cousin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019174" y="2143125"/>
            <a:ext cx="7107825" cy="23396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80000" lvl="0"/>
            <a:r>
              <a:rPr lang="zh-CN" altLang="en-US" dirty="0" smtClean="0">
                <a:solidFill>
                  <a:schemeClr val="bg1"/>
                </a:solidFill>
              </a:rPr>
              <a:t>前端自动化</a:t>
            </a:r>
            <a:r>
              <a:rPr lang="zh-CN" altLang="en-US" dirty="0">
                <a:solidFill>
                  <a:schemeClr val="bg1"/>
                </a:solidFill>
              </a:rPr>
              <a:t>测试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一些尝试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邬明鸣 </a:t>
            </a:r>
            <a:r>
              <a:rPr lang="en-US" altLang="zh-CN" sz="2000" dirty="0" smtClean="0">
                <a:solidFill>
                  <a:schemeClr val="bg1"/>
                </a:solidFill>
              </a:rPr>
              <a:t>2018-9-24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架构篇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/>
          </p:nvPr>
        </p:nvGraphicFramePr>
        <p:xfrm>
          <a:off x="742950" y="23407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96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架构篇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ats_client</a:t>
            </a:r>
            <a:r>
              <a:rPr lang="zh-CN" altLang="en-US" dirty="0" smtClean="0"/>
              <a:t>录制浏览器内的用户行为、网络请求、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改变</a:t>
            </a:r>
            <a:endParaRPr lang="en-US" altLang="zh-CN" dirty="0" smtClean="0"/>
          </a:p>
          <a:p>
            <a:r>
              <a:rPr lang="en-US" altLang="zh-CN" dirty="0" err="1" smtClean="0"/>
              <a:t>ats_server</a:t>
            </a:r>
            <a:r>
              <a:rPr lang="zh-CN" altLang="en-US" dirty="0" smtClean="0"/>
              <a:t>还原浏览器内发生的整个事情，可录制</a:t>
            </a:r>
            <a:r>
              <a:rPr lang="en-US" altLang="zh-CN" dirty="0" smtClean="0"/>
              <a:t>expect</a:t>
            </a:r>
            <a:r>
              <a:rPr lang="zh-CN" altLang="en-US" dirty="0" smtClean="0"/>
              <a:t>、测试</a:t>
            </a:r>
            <a:r>
              <a:rPr lang="en-US" altLang="zh-CN" dirty="0" smtClean="0"/>
              <a:t>actual</a:t>
            </a:r>
            <a:r>
              <a:rPr lang="zh-CN" altLang="en-US" dirty="0" smtClean="0"/>
              <a:t>，将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截图并对比，生成差异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19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原理篇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ats_client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dirty="0"/>
              <a:t>chrome</a:t>
            </a:r>
            <a:r>
              <a:rPr lang="zh-CN" altLang="en-US" sz="2400" dirty="0"/>
              <a:t>扩展程序</a:t>
            </a:r>
            <a:endParaRPr lang="en-US" altLang="zh-CN" sz="2400" dirty="0"/>
          </a:p>
          <a:p>
            <a:r>
              <a:rPr lang="zh-CN" altLang="en-US" sz="2400" dirty="0"/>
              <a:t>注入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监听</a:t>
            </a:r>
            <a:endParaRPr lang="en-US" altLang="zh-CN" sz="2400" dirty="0"/>
          </a:p>
          <a:p>
            <a:pPr lvl="1"/>
            <a:r>
              <a:rPr lang="zh-CN" altLang="en-US" sz="2100" dirty="0"/>
              <a:t>用户行为：</a:t>
            </a:r>
            <a:r>
              <a:rPr lang="en-US" altLang="zh-CN" sz="2100" dirty="0"/>
              <a:t> change, focus, blur, </a:t>
            </a:r>
            <a:r>
              <a:rPr lang="en-US" altLang="zh-CN" sz="2100" dirty="0" err="1"/>
              <a:t>keydown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keyup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mousedown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mouseup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mouse_over</a:t>
            </a:r>
            <a:r>
              <a:rPr lang="en-US" altLang="zh-CN" sz="2100" dirty="0"/>
              <a:t>, scroll</a:t>
            </a:r>
          </a:p>
          <a:p>
            <a:pPr lvl="1"/>
            <a:r>
              <a:rPr lang="zh-CN" altLang="en-US" sz="2100" dirty="0"/>
              <a:t>浏览器行为：</a:t>
            </a:r>
            <a:r>
              <a:rPr lang="en-US" altLang="zh-CN" sz="2100" dirty="0"/>
              <a:t>network, navigate, mutation, resize</a:t>
            </a:r>
          </a:p>
          <a:p>
            <a:r>
              <a:rPr lang="zh-CN" altLang="en-US" sz="2400" dirty="0"/>
              <a:t>输出：包含上述所有信息的一个</a:t>
            </a:r>
            <a:r>
              <a:rPr lang="en-US" altLang="zh-CN" sz="2400" dirty="0" err="1"/>
              <a:t>ats_data.json</a:t>
            </a:r>
            <a:r>
              <a:rPr lang="zh-CN" altLang="en-US" sz="2400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2758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原理篇 </a:t>
            </a:r>
            <a:r>
              <a:rPr lang="en-US" altLang="zh-CN" dirty="0" err="1" smtClean="0"/>
              <a:t>ats_server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客户端</a:t>
            </a:r>
            <a:r>
              <a:rPr lang="en-US" altLang="zh-CN" dirty="0" smtClean="0"/>
              <a:t>electron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 smtClean="0"/>
              <a:t>Puppeteer</a:t>
            </a:r>
            <a:r>
              <a:rPr lang="zh-CN" altLang="en-US" dirty="0" smtClean="0"/>
              <a:t>（</a:t>
            </a:r>
            <a:r>
              <a:rPr lang="en-US" altLang="zh-CN" dirty="0"/>
              <a:t> headless chrome </a:t>
            </a:r>
            <a:r>
              <a:rPr lang="zh-CN" altLang="en-US" dirty="0" smtClean="0"/>
              <a:t>）还原整个</a:t>
            </a:r>
            <a:r>
              <a:rPr lang="en-US" altLang="zh-CN" dirty="0" err="1" smtClean="0"/>
              <a:t>ats_data.json</a:t>
            </a:r>
            <a:r>
              <a:rPr lang="zh-CN" altLang="en-US" dirty="0" smtClean="0"/>
              <a:t>文件，将 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mutation</a:t>
            </a:r>
            <a:r>
              <a:rPr lang="zh-CN" altLang="en-US" dirty="0" smtClean="0"/>
              <a:t>截图保存</a:t>
            </a:r>
            <a:endParaRPr lang="en-US" altLang="zh-CN" dirty="0" smtClean="0"/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ixelmatch</a:t>
            </a:r>
            <a:r>
              <a:rPr lang="zh-CN" altLang="en-US" dirty="0" smtClean="0"/>
              <a:t>实现截图对比，发现差异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5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录制成本低，不用了解业务、不用写代码</a:t>
            </a:r>
            <a:endParaRPr lang="en-US" altLang="zh-CN" dirty="0" smtClean="0"/>
          </a:p>
          <a:p>
            <a:r>
              <a:rPr lang="zh-CN" altLang="en-US" dirty="0" smtClean="0"/>
              <a:t>不能替代现有的自动化测试，不能自行做出</a:t>
            </a:r>
            <a:r>
              <a:rPr lang="zh-CN" altLang="en-US" dirty="0"/>
              <a:t>不</a:t>
            </a:r>
            <a:r>
              <a:rPr lang="zh-CN" altLang="en-US" dirty="0" smtClean="0"/>
              <a:t>通过测试的结论</a:t>
            </a:r>
            <a:endParaRPr lang="en-US" altLang="zh-CN" dirty="0" smtClean="0"/>
          </a:p>
          <a:p>
            <a:r>
              <a:rPr lang="zh-CN" altLang="en-US" dirty="0" smtClean="0"/>
              <a:t>只适用于前端测试</a:t>
            </a:r>
            <a:endParaRPr lang="en-US" altLang="zh-CN" dirty="0" smtClean="0"/>
          </a:p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34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8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457200" y="1311477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GOOGLE SLIDES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"Use as Google Slides Theme".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will get a copy of this document on your Google Drive and will be able to edit, add or delete slides.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have to be signed in to your Google account.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4744975" y="1311477"/>
            <a:ext cx="39417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POWERPOINT®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"Download as PowerPoint template". You will get a .pptx file that you can edit in PowerPoint.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Remember to download and install the fonts used in this presentation (you’ll find the links to the font files needed in the </a:t>
            </a:r>
            <a:r>
              <a:rPr lang="en" sz="16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 action="ppaction://hlinksldjump"/>
              </a:rPr>
              <a:t>Presentation design slide</a:t>
            </a: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)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457200" y="5100777"/>
            <a:ext cx="8229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4"/>
              </a:rPr>
              <a:t>www.slidescarnival.com/help-use-presentation-template</a:t>
            </a:r>
            <a:endParaRPr sz="1200" b="1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3"/>
          <p:cNvGrpSpPr/>
          <p:nvPr/>
        </p:nvGrpSpPr>
        <p:grpSpPr>
          <a:xfrm>
            <a:off x="5708850" y="3417450"/>
            <a:ext cx="2931161" cy="2815646"/>
            <a:chOff x="5708850" y="3417450"/>
            <a:chExt cx="2931161" cy="2815646"/>
          </a:xfrm>
        </p:grpSpPr>
        <p:sp>
          <p:nvSpPr>
            <p:cNvPr id="80" name="Google Shape;80;p13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2" name="Google Shape;82;p13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3" name="Google Shape;83;p13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" name="Google Shape;84;p13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3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878657" y="702837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 world!</a:t>
            </a:r>
            <a:endParaRPr sz="6000" b="1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878657" y="1432264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4294967295"/>
          </p:nvPr>
        </p:nvSpPr>
        <p:spPr>
          <a:xfrm>
            <a:off x="909509" y="2386904"/>
            <a:ext cx="37113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097" y="4065439"/>
            <a:ext cx="2031524" cy="20315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713304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FC5E8"/>
                </a:solidFill>
              </a:rPr>
              <a:t>1</a:t>
            </a:r>
            <a:endParaRPr sz="6000">
              <a:solidFill>
                <a:srgbClr val="9FC5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309080" y="601291"/>
            <a:ext cx="8229600" cy="1084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dirty="0" smtClean="0"/>
              <a:t>目录</a:t>
            </a:r>
            <a:endParaRPr sz="4800" b="1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446814" y="1758813"/>
            <a:ext cx="8592683" cy="2639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600" dirty="0" smtClean="0"/>
              <a:t>1.</a:t>
            </a:r>
            <a:r>
              <a:rPr lang="zh-CN" altLang="en-US" sz="3600" dirty="0" smtClean="0"/>
              <a:t>思路篇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2.</a:t>
            </a:r>
            <a:r>
              <a:rPr lang="zh-CN" altLang="en-US" sz="3600" dirty="0"/>
              <a:t>架构</a:t>
            </a:r>
            <a:r>
              <a:rPr lang="zh-CN" altLang="en-US" sz="3600" dirty="0" smtClean="0"/>
              <a:t>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3.</a:t>
            </a:r>
            <a:r>
              <a:rPr lang="zh-CN" altLang="en-US" sz="3600" dirty="0"/>
              <a:t>原理篇</a:t>
            </a:r>
          </a:p>
          <a:p>
            <a:pPr marL="0" indent="0">
              <a:buNone/>
            </a:pPr>
            <a:endParaRPr lang="zh-CN" altLang="en-US" sz="3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7685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3748953"/>
            <a:ext cx="7772400" cy="1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1613550" y="4884400"/>
            <a:ext cx="59169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030219" y="756050"/>
            <a:ext cx="2931161" cy="2815726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177025" y="1997048"/>
            <a:ext cx="789947" cy="797788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426350" y="1577050"/>
            <a:ext cx="3924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4976066" y="1581847"/>
            <a:ext cx="3945636" cy="3790142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pic>
        <p:nvPicPr>
          <p:cNvPr id="161" name="Google Shape;161;p20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75" y="2238400"/>
            <a:ext cx="2682025" cy="26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2127150" y="569514"/>
            <a:ext cx="4889700" cy="18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Want big impact?</a:t>
            </a: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USE BIG IMAGE</a:t>
            </a:r>
            <a:endParaRPr sz="3600" b="1"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19080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Gray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733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White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5686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Black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518800" y="2029275"/>
          <a:ext cx="8122600" cy="3049000"/>
        </p:xfrm>
        <a:graphic>
          <a:graphicData uri="http://schemas.openxmlformats.org/drawingml/2006/table">
            <a:tbl>
              <a:tblPr>
                <a:noFill/>
                <a:tableStyleId>{8FF580DA-793C-4563-942F-393316C39D67}</a:tableStyleId>
              </a:tblPr>
              <a:tblGrid>
                <a:gridCol w="203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Yellow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Blue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Orange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24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16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 descr="mapa_linea_b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25" y="1246225"/>
            <a:ext cx="8891475" cy="449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810971" y="2309989"/>
            <a:ext cx="8289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sine"/>
                <a:ea typeface="Cousine"/>
                <a:cs typeface="Cousine"/>
                <a:sym typeface="Cousine"/>
              </a:rPr>
              <a:t>our office</a:t>
            </a:r>
            <a:endParaRPr sz="800">
              <a:latin typeface="Cousine"/>
              <a:ea typeface="Cousine"/>
              <a:cs typeface="Cousine"/>
              <a:sym typeface="Cousine"/>
            </a:endParaRPr>
          </a:p>
        </p:txBody>
      </p:sp>
      <p:grpSp>
        <p:nvGrpSpPr>
          <p:cNvPr id="192" name="Google Shape;192;p24"/>
          <p:cNvGrpSpPr/>
          <p:nvPr/>
        </p:nvGrpSpPr>
        <p:grpSpPr>
          <a:xfrm>
            <a:off x="1021237" y="2689350"/>
            <a:ext cx="273900" cy="273900"/>
            <a:chOff x="1021237" y="2689350"/>
            <a:chExt cx="273900" cy="273900"/>
          </a:xfrm>
        </p:grpSpPr>
        <p:sp>
          <p:nvSpPr>
            <p:cNvPr id="193" name="Google Shape;19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7" name="Google Shape;197;p24"/>
          <p:cNvGrpSpPr/>
          <p:nvPr/>
        </p:nvGrpSpPr>
        <p:grpSpPr>
          <a:xfrm>
            <a:off x="2523637" y="4600600"/>
            <a:ext cx="273900" cy="273900"/>
            <a:chOff x="1021237" y="2689350"/>
            <a:chExt cx="273900" cy="273900"/>
          </a:xfrm>
        </p:grpSpPr>
        <p:sp>
          <p:nvSpPr>
            <p:cNvPr id="198" name="Google Shape;19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2" name="Google Shape;202;p24"/>
          <p:cNvGrpSpPr/>
          <p:nvPr/>
        </p:nvGrpSpPr>
        <p:grpSpPr>
          <a:xfrm>
            <a:off x="3817762" y="2477275"/>
            <a:ext cx="273900" cy="273900"/>
            <a:chOff x="1021237" y="2689350"/>
            <a:chExt cx="273900" cy="273900"/>
          </a:xfrm>
        </p:grpSpPr>
        <p:sp>
          <p:nvSpPr>
            <p:cNvPr id="203" name="Google Shape;20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5" name="Google Shape;20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7" name="Google Shape;207;p24"/>
          <p:cNvGrpSpPr/>
          <p:nvPr/>
        </p:nvGrpSpPr>
        <p:grpSpPr>
          <a:xfrm>
            <a:off x="4525587" y="4643125"/>
            <a:ext cx="273900" cy="273900"/>
            <a:chOff x="1021237" y="2689350"/>
            <a:chExt cx="273900" cy="273900"/>
          </a:xfrm>
        </p:grpSpPr>
        <p:sp>
          <p:nvSpPr>
            <p:cNvPr id="208" name="Google Shape;20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24"/>
          <p:cNvGrpSpPr/>
          <p:nvPr/>
        </p:nvGrpSpPr>
        <p:grpSpPr>
          <a:xfrm>
            <a:off x="6799412" y="2963250"/>
            <a:ext cx="273900" cy="273900"/>
            <a:chOff x="1021237" y="2689350"/>
            <a:chExt cx="273900" cy="273900"/>
          </a:xfrm>
        </p:grpSpPr>
        <p:sp>
          <p:nvSpPr>
            <p:cNvPr id="213" name="Google Shape;21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" name="Google Shape;217;p24"/>
          <p:cNvGrpSpPr/>
          <p:nvPr/>
        </p:nvGrpSpPr>
        <p:grpSpPr>
          <a:xfrm>
            <a:off x="7653812" y="4770500"/>
            <a:ext cx="273900" cy="273900"/>
            <a:chOff x="1021237" y="2689350"/>
            <a:chExt cx="273900" cy="273900"/>
          </a:xfrm>
        </p:grpSpPr>
        <p:sp>
          <p:nvSpPr>
            <p:cNvPr id="218" name="Google Shape;21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0" name="Google Shape;22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subTitle" idx="4294967295"/>
          </p:nvPr>
        </p:nvSpPr>
        <p:spPr>
          <a:xfrm>
            <a:off x="1408950" y="4548750"/>
            <a:ext cx="6326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28" name="Google Shape;228;p25"/>
          <p:cNvGrpSpPr/>
          <p:nvPr/>
        </p:nvGrpSpPr>
        <p:grpSpPr>
          <a:xfrm>
            <a:off x="896619" y="1436969"/>
            <a:ext cx="7015214" cy="2888675"/>
            <a:chOff x="744219" y="1064075"/>
            <a:chExt cx="7015214" cy="2888675"/>
          </a:xfrm>
        </p:grpSpPr>
        <p:sp>
          <p:nvSpPr>
            <p:cNvPr id="229" name="Google Shape;229;p25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7623181" y="1661600"/>
              <a:ext cx="136252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1" name="Google Shape;231;p25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2" name="Google Shape;232;p25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3" name="Google Shape;233;p25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5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235" name="Google Shape;235;p25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25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25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38" name="Google Shape;238;p25"/>
          <p:cNvSpPr txBox="1">
            <a:spLocks noGrp="1"/>
          </p:cNvSpPr>
          <p:nvPr>
            <p:ph type="ctrTitle" idx="4294967295"/>
          </p:nvPr>
        </p:nvSpPr>
        <p:spPr>
          <a:xfrm>
            <a:off x="685800" y="2484017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89</a:t>
            </a:r>
            <a:r>
              <a:rPr lang="en" sz="4000" b="1"/>
              <a:t>,</a:t>
            </a:r>
            <a:r>
              <a:rPr lang="en" sz="7200" b="1"/>
              <a:t>526</a:t>
            </a:r>
            <a:r>
              <a:rPr lang="en" sz="4000" b="1">
                <a:solidFill>
                  <a:schemeClr val="lt1"/>
                </a:solidFill>
              </a:rPr>
              <a:t>,</a:t>
            </a:r>
            <a:r>
              <a:rPr lang="en" sz="7200" b="1"/>
              <a:t>124</a:t>
            </a:r>
            <a:endParaRPr sz="7200" b="1"/>
          </a:p>
        </p:txBody>
      </p:sp>
      <p:sp>
        <p:nvSpPr>
          <p:cNvPr id="239" name="Google Shape;239;p2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传统前端自动化测试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US" dirty="0" smtClean="0"/>
              <a:t>自动化</a:t>
            </a:r>
            <a:endParaRPr lang="en-US" altLang="zh-CN" dirty="0" smtClean="0"/>
          </a:p>
          <a:p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zh-CN" altLang="en-US" dirty="0" smtClean="0"/>
              <a:t>渲染</a:t>
            </a:r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r>
              <a:rPr lang="en-US" altLang="zh-CN" dirty="0" smtClean="0"/>
              <a:t>DOM</a:t>
            </a:r>
          </a:p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47680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47680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931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515426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89,526,124$</a:t>
            </a:r>
            <a:endParaRPr sz="6000" b="1"/>
          </a:p>
        </p:txBody>
      </p:sp>
      <p:sp>
        <p:nvSpPr>
          <p:cNvPr id="245" name="Google Shape;245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1304572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6" name="Google Shape;246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4826404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100%</a:t>
            </a:r>
            <a:endParaRPr sz="6000" b="1"/>
          </a:p>
        </p:txBody>
      </p:sp>
      <p:sp>
        <p:nvSpPr>
          <p:cNvPr id="247" name="Google Shape;247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5615550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8" name="Google Shape;248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2649027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185,244 users</a:t>
            </a:r>
            <a:endParaRPr sz="6000" b="1"/>
          </a:p>
        </p:txBody>
      </p:sp>
      <p:sp>
        <p:nvSpPr>
          <p:cNvPr id="249" name="Google Shape;249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3438174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cxnSp>
        <p:nvCxnSpPr>
          <p:cNvPr id="250" name="Google Shape;250;p26"/>
          <p:cNvCxnSpPr/>
          <p:nvPr/>
        </p:nvCxnSpPr>
        <p:spPr>
          <a:xfrm>
            <a:off x="1037625" y="4524990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6"/>
          <p:cNvCxnSpPr/>
          <p:nvPr/>
        </p:nvCxnSpPr>
        <p:spPr>
          <a:xfrm>
            <a:off x="1037625" y="2333023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2" name="Google Shape;252;p2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2699550" y="35708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2699550" y="54377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last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60" name="Google Shape;260;p27"/>
          <p:cNvCxnSpPr>
            <a:stCxn id="261" idx="2"/>
            <a:endCxn id="258" idx="0"/>
          </p:cNvCxnSpPr>
          <p:nvPr/>
        </p:nvCxnSpPr>
        <p:spPr>
          <a:xfrm>
            <a:off x="4572000" y="24821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62" name="Google Shape;262;p27"/>
          <p:cNvCxnSpPr>
            <a:stCxn id="258" idx="2"/>
            <a:endCxn id="259" idx="0"/>
          </p:cNvCxnSpPr>
          <p:nvPr/>
        </p:nvCxnSpPr>
        <p:spPr>
          <a:xfrm>
            <a:off x="4572000" y="43490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61" name="Google Shape;261;p27"/>
          <p:cNvSpPr txBox="1"/>
          <p:nvPr/>
        </p:nvSpPr>
        <p:spPr>
          <a:xfrm>
            <a:off x="2699550" y="17039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457200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2"/>
          </p:nvPr>
        </p:nvSpPr>
        <p:spPr>
          <a:xfrm>
            <a:off x="3223964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1" name="Google Shape;271;p28"/>
          <p:cNvSpPr txBox="1">
            <a:spLocks noGrp="1"/>
          </p:cNvSpPr>
          <p:nvPr>
            <p:ph type="body" idx="3"/>
          </p:nvPr>
        </p:nvSpPr>
        <p:spPr>
          <a:xfrm>
            <a:off x="5990727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2" name="Google Shape;272;p28"/>
          <p:cNvSpPr txBox="1">
            <a:spLocks noGrp="1"/>
          </p:cNvSpPr>
          <p:nvPr>
            <p:ph type="body" idx="1"/>
          </p:nvPr>
        </p:nvSpPr>
        <p:spPr>
          <a:xfrm>
            <a:off x="457200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3" name="Google Shape;273;p28"/>
          <p:cNvSpPr txBox="1">
            <a:spLocks noGrp="1"/>
          </p:cNvSpPr>
          <p:nvPr>
            <p:ph type="body" idx="2"/>
          </p:nvPr>
        </p:nvSpPr>
        <p:spPr>
          <a:xfrm>
            <a:off x="3223964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3"/>
          </p:nvPr>
        </p:nvSpPr>
        <p:spPr>
          <a:xfrm>
            <a:off x="5990727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5" name="Google Shape;275;p28"/>
          <p:cNvSpPr/>
          <p:nvPr/>
        </p:nvSpPr>
        <p:spPr>
          <a:xfrm>
            <a:off x="3296347" y="1461050"/>
            <a:ext cx="430132" cy="497007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512618" y="4165435"/>
            <a:ext cx="519493" cy="496373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543061" y="1461053"/>
            <a:ext cx="455207" cy="45972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3278993" y="4215999"/>
            <a:ext cx="464851" cy="459065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6090528" y="4172507"/>
            <a:ext cx="509875" cy="482237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090513" y="1532737"/>
            <a:ext cx="480282" cy="353639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/>
          <p:nvPr/>
        </p:nvSpPr>
        <p:spPr>
          <a:xfrm>
            <a:off x="5385337" y="653113"/>
            <a:ext cx="2766776" cy="5551776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ANDROID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5" name="Google Shape;295;p30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96" name="Google Shape;296;p3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/>
          <p:nvPr/>
        </p:nvSpPr>
        <p:spPr>
          <a:xfrm>
            <a:off x="5539030" y="839913"/>
            <a:ext cx="2483749" cy="5226870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iPHONE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4" name="Google Shape;304;p3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/>
          <p:nvPr/>
        </p:nvSpPr>
        <p:spPr>
          <a:xfrm>
            <a:off x="4788350" y="718130"/>
            <a:ext cx="3839439" cy="5429937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1" name="Google Shape;311;p32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TABLET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2" name="Google Shape;312;p3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/>
          <p:nvPr/>
        </p:nvSpPr>
        <p:spPr>
          <a:xfrm>
            <a:off x="3495925" y="2473463"/>
            <a:ext cx="5140316" cy="400179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3707136" y="2686007"/>
            <a:ext cx="4717800" cy="3007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9" name="Google Shape;319;p33"/>
          <p:cNvSpPr txBox="1">
            <a:spLocks noGrp="1"/>
          </p:cNvSpPr>
          <p:nvPr>
            <p:ph type="body" idx="4294967295"/>
          </p:nvPr>
        </p:nvSpPr>
        <p:spPr>
          <a:xfrm>
            <a:off x="410907" y="483942"/>
            <a:ext cx="6308100" cy="19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DESKTOP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ctrTitle" idx="4294967295"/>
          </p:nvPr>
        </p:nvSpPr>
        <p:spPr>
          <a:xfrm>
            <a:off x="878657" y="3240834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26" name="Google Shape;326;p34"/>
          <p:cNvSpPr txBox="1">
            <a:spLocks noGrp="1"/>
          </p:cNvSpPr>
          <p:nvPr>
            <p:ph type="subTitle" idx="4294967295"/>
          </p:nvPr>
        </p:nvSpPr>
        <p:spPr>
          <a:xfrm>
            <a:off x="878657" y="3970261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27" name="Google Shape;327;p34"/>
          <p:cNvSpPr txBox="1">
            <a:spLocks noGrp="1"/>
          </p:cNvSpPr>
          <p:nvPr>
            <p:ph type="body" idx="4294967295"/>
          </p:nvPr>
        </p:nvSpPr>
        <p:spPr>
          <a:xfrm>
            <a:off x="909500" y="4924899"/>
            <a:ext cx="37113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  <a:endParaRPr sz="1800"/>
          </a:p>
        </p:txBody>
      </p:sp>
      <p:sp>
        <p:nvSpPr>
          <p:cNvPr id="328" name="Google Shape;328;p3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4" name="Google Shape;334;p35"/>
          <p:cNvSpPr txBox="1">
            <a:spLocks noGrp="1"/>
          </p:cNvSpPr>
          <p:nvPr>
            <p:ph type="body" idx="1"/>
          </p:nvPr>
        </p:nvSpPr>
        <p:spPr>
          <a:xfrm>
            <a:off x="416579" y="1500000"/>
            <a:ext cx="81789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Unsplash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5" name="Google Shape;335;p3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痛点在哪？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费时费力，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3694111" y="4814831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大量延时，等待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渲染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频繁查找</a:t>
            </a:r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47680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47680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This presentations uses the following typographies:</a:t>
            </a:r>
            <a:endParaRPr sz="1600" dirty="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lang="en" sz="1600" dirty="0">
                <a:solidFill>
                  <a:srgbClr val="FFFFFF"/>
                </a:solidFill>
              </a:rPr>
              <a:t>Titles &amp; Body copy: </a:t>
            </a:r>
            <a:r>
              <a:rPr lang="en" sz="1600" b="1" dirty="0">
                <a:solidFill>
                  <a:srgbClr val="FFFFFF"/>
                </a:solidFill>
              </a:rPr>
              <a:t>Cousine</a:t>
            </a:r>
            <a:endParaRPr sz="16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You can download the fonts on this page: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FFFFFF"/>
                </a:solidFill>
                <a:hlinkClick r:id="rId3"/>
              </a:rPr>
              <a:t>https://www.fontsquirrel.com/fonts/cousine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392475" y="59178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3" name="Google Shape;343;p3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/>
        </p:nvSpPr>
        <p:spPr>
          <a:xfrm>
            <a:off x="6248575" y="11795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277965" y="1139450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852801" y="1206456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1445208" y="1207505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2071095" y="1198479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2678363" y="1195288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3190980" y="1191026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3808913" y="1169216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4367795" y="1195813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4977729" y="1202194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5571185" y="1193693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282226" y="17329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869825" y="17329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1447327" y="1801507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2034402" y="1768529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2624667" y="1793530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3218647" y="1793530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3815818" y="1797245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4384820" y="1778625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4934129" y="1738217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5532896" y="1754170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252963" y="2405584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842704" y="2349222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1445732" y="2367295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2029616" y="2355603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2629978" y="2367842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3234055" y="2324767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3777530" y="2414632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4382678" y="2357198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4969227" y="2342316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5538753" y="2354008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301895" y="2959680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875136" y="2960227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1469663" y="2960227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2052475" y="2960227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2720367" y="2905984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3319156" y="2909175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3912065" y="2959680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4402368" y="2954894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4975609" y="296446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5570114" y="2905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400284" y="3509536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913425" y="3493583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1461139" y="3493583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2592213" y="3571756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2013116" y="3521229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3210671" y="3531347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3796674" y="3534538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4332172" y="3534538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5012302" y="3518584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5602568" y="3539324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264677" y="4147663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848015" y="4172118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1447327" y="4160426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2032260" y="4152449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2640621" y="4126923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3196312" y="4171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3784982" y="4171593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/>
          <p:nvPr/>
        </p:nvSpPr>
        <p:spPr>
          <a:xfrm>
            <a:off x="4383224" y="4142877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7"/>
          <p:cNvSpPr/>
          <p:nvPr/>
        </p:nvSpPr>
        <p:spPr>
          <a:xfrm>
            <a:off x="4951132" y="4102468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7"/>
          <p:cNvSpPr/>
          <p:nvPr/>
        </p:nvSpPr>
        <p:spPr>
          <a:xfrm>
            <a:off x="5569065" y="4126398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/>
          <p:nvPr/>
        </p:nvSpPr>
        <p:spPr>
          <a:xfrm>
            <a:off x="258820" y="4698568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7"/>
          <p:cNvSpPr/>
          <p:nvPr/>
        </p:nvSpPr>
        <p:spPr>
          <a:xfrm>
            <a:off x="828346" y="4762907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7"/>
          <p:cNvSpPr/>
          <p:nvPr/>
        </p:nvSpPr>
        <p:spPr>
          <a:xfrm>
            <a:off x="1518573" y="4671447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/>
          <p:nvPr/>
        </p:nvSpPr>
        <p:spPr>
          <a:xfrm>
            <a:off x="2069500" y="4713451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2632644" y="4744309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3218101" y="4716117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/>
          <p:nvPr/>
        </p:nvSpPr>
        <p:spPr>
          <a:xfrm>
            <a:off x="3804127" y="4711331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7"/>
          <p:cNvSpPr/>
          <p:nvPr/>
        </p:nvSpPr>
        <p:spPr>
          <a:xfrm>
            <a:off x="4363533" y="4715046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7"/>
          <p:cNvSpPr/>
          <p:nvPr/>
        </p:nvSpPr>
        <p:spPr>
          <a:xfrm>
            <a:off x="4969227" y="4707616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/>
          <p:nvPr/>
        </p:nvSpPr>
        <p:spPr>
          <a:xfrm>
            <a:off x="5566399" y="4689521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230650" y="5353719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858133" y="5282977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1430849" y="5260117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7"/>
          <p:cNvSpPr/>
          <p:nvPr/>
        </p:nvSpPr>
        <p:spPr>
          <a:xfrm>
            <a:off x="2039713" y="5296810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7"/>
          <p:cNvSpPr/>
          <p:nvPr/>
        </p:nvSpPr>
        <p:spPr>
          <a:xfrm>
            <a:off x="2590093" y="5297881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/>
          <p:nvPr/>
        </p:nvSpPr>
        <p:spPr>
          <a:xfrm>
            <a:off x="3227673" y="5265974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7"/>
          <p:cNvSpPr/>
          <p:nvPr/>
        </p:nvSpPr>
        <p:spPr>
          <a:xfrm>
            <a:off x="3742432" y="5261188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7"/>
          <p:cNvSpPr/>
          <p:nvPr/>
        </p:nvSpPr>
        <p:spPr>
          <a:xfrm>
            <a:off x="4336412" y="5254260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/>
          <p:nvPr/>
        </p:nvSpPr>
        <p:spPr>
          <a:xfrm>
            <a:off x="4946346" y="5365411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7"/>
          <p:cNvSpPr/>
          <p:nvPr/>
        </p:nvSpPr>
        <p:spPr>
          <a:xfrm>
            <a:off x="5591925" y="5319670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7"/>
          <p:cNvSpPr/>
          <p:nvPr/>
        </p:nvSpPr>
        <p:spPr>
          <a:xfrm>
            <a:off x="6350992" y="3049892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7244612" y="3049882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7"/>
          <p:cNvSpPr/>
          <p:nvPr/>
        </p:nvSpPr>
        <p:spPr>
          <a:xfrm>
            <a:off x="6535708" y="3260745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7"/>
          <p:cNvSpPr/>
          <p:nvPr/>
        </p:nvSpPr>
        <p:spPr>
          <a:xfrm>
            <a:off x="7689847" y="3558142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/>
        </p:nvSpPr>
        <p:spPr>
          <a:xfrm>
            <a:off x="2087650" y="1676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https://twitter.com/googledocs/status/730087240156643328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731900" y="3136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572775" y="1618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FF00"/>
                </a:solidFill>
                <a:latin typeface="Cousine"/>
                <a:ea typeface="Cousine"/>
                <a:cs typeface="Cousine"/>
                <a:sym typeface="Cousine"/>
              </a:rPr>
              <a:t>😉</a:t>
            </a:r>
            <a:endParaRPr sz="9600" dirty="0">
              <a:solidFill>
                <a:srgbClr val="FFFF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可能</a:t>
            </a:r>
            <a:r>
              <a:rPr lang="zh-CN" altLang="en-US" dirty="0" smtClean="0"/>
              <a:t>优化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5" y="3435830"/>
            <a:ext cx="1220400" cy="1220400"/>
          </a:xfrm>
        </p:spPr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00" y="3435830"/>
            <a:ext cx="1220400" cy="1220400"/>
          </a:xfrm>
        </p:spPr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用户访问网站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2757294" y="5843531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前端通过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接口访问</a:t>
            </a: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295526" y="4342955"/>
            <a:ext cx="704850" cy="471876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图片占位符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77" y="4549283"/>
            <a:ext cx="1220400" cy="1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占位符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6" y="4549283"/>
            <a:ext cx="1220400" cy="12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占位符 17"/>
          <p:cNvSpPr txBox="1">
            <a:spLocks/>
          </p:cNvSpPr>
          <p:nvPr/>
        </p:nvSpPr>
        <p:spPr>
          <a:xfrm>
            <a:off x="4709695" y="5843531"/>
            <a:ext cx="1706564" cy="6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zh-CN" altLang="en-US" dirty="0" smtClean="0"/>
              <a:t>站点向接口发发请求</a:t>
            </a:r>
            <a:endParaRPr lang="zh-CN" altLang="en-US" dirty="0"/>
          </a:p>
        </p:txBody>
      </p:sp>
      <p:cxnSp>
        <p:nvCxnSpPr>
          <p:cNvPr id="17" name="Google Shape;21;p3"/>
          <p:cNvCxnSpPr/>
          <p:nvPr/>
        </p:nvCxnSpPr>
        <p:spPr>
          <a:xfrm flipV="1">
            <a:off x="6103255" y="4342955"/>
            <a:ext cx="726170" cy="398028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4334241" y="5159483"/>
            <a:ext cx="57547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4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可能</a:t>
            </a:r>
            <a:r>
              <a:rPr lang="zh-CN" altLang="en-US" dirty="0" smtClean="0"/>
              <a:t>优化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5" y="3435830"/>
            <a:ext cx="1220400" cy="1220400"/>
          </a:xfrm>
        </p:spPr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00" y="3435830"/>
            <a:ext cx="1220400" cy="12204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用户访问网站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2757294" y="5843531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前端通过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接口访问</a:t>
            </a: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295526" y="4342955"/>
            <a:ext cx="704850" cy="471876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图片占位符 20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77" y="4549283"/>
            <a:ext cx="1220400" cy="1220400"/>
          </a:xfrm>
          <a:prstGeom prst="rect">
            <a:avLst/>
          </a:prstGeom>
        </p:spPr>
      </p:pic>
      <p:pic>
        <p:nvPicPr>
          <p:cNvPr id="13" name="图片占位符 19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6" y="4549283"/>
            <a:ext cx="1220400" cy="1220400"/>
          </a:xfrm>
          <a:prstGeom prst="rect">
            <a:avLst/>
          </a:prstGeom>
        </p:spPr>
      </p:pic>
      <p:sp>
        <p:nvSpPr>
          <p:cNvPr id="16" name="文本占位符 17"/>
          <p:cNvSpPr txBox="1">
            <a:spLocks/>
          </p:cNvSpPr>
          <p:nvPr/>
        </p:nvSpPr>
        <p:spPr>
          <a:xfrm>
            <a:off x="4709695" y="5843531"/>
            <a:ext cx="1706564" cy="6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zh-CN" altLang="en-US" dirty="0" smtClean="0"/>
              <a:t>站点向接口发发请求</a:t>
            </a:r>
            <a:endParaRPr lang="zh-CN" altLang="en-US" dirty="0"/>
          </a:p>
        </p:txBody>
      </p:sp>
      <p:cxnSp>
        <p:nvCxnSpPr>
          <p:cNvPr id="17" name="Google Shape;21;p3"/>
          <p:cNvCxnSpPr/>
          <p:nvPr/>
        </p:nvCxnSpPr>
        <p:spPr>
          <a:xfrm flipV="1">
            <a:off x="6103255" y="4342955"/>
            <a:ext cx="726170" cy="398028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4334241" y="5159483"/>
            <a:ext cx="57547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861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是否可能更加自动化？</a:t>
            </a:r>
            <a:endParaRPr lang="en-US" altLang="zh-CN" dirty="0" smtClean="0"/>
          </a:p>
          <a:p>
            <a:r>
              <a:rPr lang="zh-CN" altLang="en-US" dirty="0" smtClean="0"/>
              <a:t>更高层的抽象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9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9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72955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1216</Words>
  <Application>Microsoft Office PowerPoint</Application>
  <PresentationFormat>全屏显示(4:3)</PresentationFormat>
  <Paragraphs>234</Paragraphs>
  <Slides>42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6" baseType="lpstr">
      <vt:lpstr>Cousine</vt:lpstr>
      <vt:lpstr>微软雅黑</vt:lpstr>
      <vt:lpstr>Arial</vt:lpstr>
      <vt:lpstr>Valentine template</vt:lpstr>
      <vt:lpstr>前端自动化测试的 一些尝试   邬明鸣 2018-9-24</vt:lpstr>
      <vt:lpstr>目录</vt:lpstr>
      <vt:lpstr>传统前端自动化测试</vt:lpstr>
      <vt:lpstr>痛点在哪？</vt:lpstr>
      <vt:lpstr>可能优化？</vt:lpstr>
      <vt:lpstr>可能优化？</vt:lpstr>
      <vt:lpstr>思路篇</vt:lpstr>
      <vt:lpstr>思路篇</vt:lpstr>
      <vt:lpstr>思路篇</vt:lpstr>
      <vt:lpstr>架构篇</vt:lpstr>
      <vt:lpstr>架构篇</vt:lpstr>
      <vt:lpstr>原理篇  ats_client</vt:lpstr>
      <vt:lpstr>原理篇 ats_server</vt:lpstr>
      <vt:lpstr>总结</vt:lpstr>
      <vt:lpstr>PowerPoint 演示文稿</vt:lpstr>
      <vt:lpstr>INSTRUCTIONS FOR USE</vt:lpstr>
      <vt:lpstr>Hello world!</vt:lpstr>
      <vt:lpstr>1 TRANSITION HEADLINE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wu0792</dc:creator>
  <cp:lastModifiedBy>wmm邬明鸣</cp:lastModifiedBy>
  <cp:revision>44</cp:revision>
  <dcterms:modified xsi:type="dcterms:W3CDTF">2018-09-25T04:42:04Z</dcterms:modified>
</cp:coreProperties>
</file>