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5"/>
  </p:notesMasterIdLst>
  <p:sldIdLst>
    <p:sldId id="256" r:id="rId2"/>
    <p:sldId id="296" r:id="rId3"/>
    <p:sldId id="285" r:id="rId4"/>
    <p:sldId id="297" r:id="rId5"/>
    <p:sldId id="298" r:id="rId6"/>
    <p:sldId id="299" r:id="rId7"/>
    <p:sldId id="30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6858000" type="screen4x3"/>
  <p:notesSz cx="6858000" cy="9144000"/>
  <p:embeddedFontLst>
    <p:embeddedFont>
      <p:font typeface="Cousine" panose="020B0604020202020204" charset="0"/>
      <p:regular r:id="rId46"/>
      <p:bold r:id="rId47"/>
      <p:italic r:id="rId48"/>
      <p:boldItalic r:id="rId49"/>
    </p:embeddedFont>
    <p:embeddedFont>
      <p:font typeface="微软雅黑" panose="020B0503020204020204" pitchFamily="34" charset="-122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37691-2503-4E5C-91BE-69A4563BDA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5BB1E6-7CA6-4D04-B0B5-52CCFA867285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E49EA6F7-E144-4070-B1F2-96BC22092596}" type="par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9D634474-3BBC-413C-B4D5-01D8E1FBC1F5}" type="sibTrans" cxnId="{F7E30439-3B37-487F-AC24-E2AA122A2F26}">
      <dgm:prSet/>
      <dgm:spPr/>
      <dgm:t>
        <a:bodyPr/>
        <a:lstStyle/>
        <a:p>
          <a:endParaRPr lang="zh-CN" altLang="en-US"/>
        </a:p>
      </dgm:t>
    </dgm:pt>
    <dgm:pt modelId="{327A878E-8467-4114-9433-5470A5FE0EBE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74D7C556-6538-4D88-8D66-F19AA30C698E}" type="par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055B114B-F512-4FE1-AD67-48D47A33D611}" type="sibTrans" cxnId="{41C51E6B-2907-4318-9BAD-1C99725BA96D}">
      <dgm:prSet/>
      <dgm:spPr/>
      <dgm:t>
        <a:bodyPr/>
        <a:lstStyle/>
        <a:p>
          <a:endParaRPr lang="zh-CN" altLang="en-US"/>
        </a:p>
      </dgm:t>
    </dgm:pt>
    <dgm:pt modelId="{EF728DCE-E912-4822-B43F-EA721E0C52A6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A1560A1E-0403-480E-9ADD-C9FD991B6051}" type="par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CBF60AC9-4766-4AD6-A589-92E65EE94C8F}" type="sibTrans" cxnId="{8705AFAF-6182-4C7D-B104-0976F1BD4C3C}">
      <dgm:prSet/>
      <dgm:spPr/>
      <dgm:t>
        <a:bodyPr/>
        <a:lstStyle/>
        <a:p>
          <a:endParaRPr lang="zh-CN" altLang="en-US"/>
        </a:p>
      </dgm:t>
    </dgm:pt>
    <dgm:pt modelId="{2C0A65E4-49A6-4A2D-A4CE-A37CA0F8A40A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ABAFCBFC-D954-4996-8DB1-0ECD77E4B23B}" type="par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04AA3EB5-1264-4C5D-AB06-4FF21CA9D683}" type="sibTrans" cxnId="{5F9289B6-B06A-4D7B-B4E8-D729ADE68EF5}">
      <dgm:prSet/>
      <dgm:spPr/>
      <dgm:t>
        <a:bodyPr/>
        <a:lstStyle/>
        <a:p>
          <a:endParaRPr lang="zh-CN" altLang="en-US"/>
        </a:p>
      </dgm:t>
    </dgm:pt>
    <dgm:pt modelId="{D05759FA-C0E0-4F09-AE7B-EDFCA24ABE88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F81F2FD0-6228-4C12-BCAE-71A1FFA01A18}" type="par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B7823989-D638-4459-9D66-468FEF40EE5A}" type="sibTrans" cxnId="{F9715DC9-F06A-4EDF-8668-A8898A79D76E}">
      <dgm:prSet/>
      <dgm:spPr/>
      <dgm:t>
        <a:bodyPr/>
        <a:lstStyle/>
        <a:p>
          <a:endParaRPr lang="zh-CN" altLang="en-US"/>
        </a:p>
      </dgm:t>
    </dgm:pt>
    <dgm:pt modelId="{607E8C9A-1A0D-4B89-A694-AF3B7C992FC3}" type="pres">
      <dgm:prSet presAssocID="{87637691-2503-4E5C-91BE-69A4563BDA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B3D0F4-B745-4AEF-9C44-E481E50EA278}" type="pres">
      <dgm:prSet presAssocID="{415BB1E6-7CA6-4D04-B0B5-52CCFA86728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E5C9C-4CDC-4D58-9504-9BC7CA3E1976}" type="pres">
      <dgm:prSet presAssocID="{9D634474-3BBC-413C-B4D5-01D8E1FBC1F5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1E36E9B-01E8-4984-AB97-E0F91FF221E5}" type="pres">
      <dgm:prSet presAssocID="{9D634474-3BBC-413C-B4D5-01D8E1FBC1F5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9E7A4B9-52FA-4D46-B15D-CBED54733123}" type="pres">
      <dgm:prSet presAssocID="{327A878E-8467-4114-9433-5470A5FE0EB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56639-E383-4937-BAE8-FAF10B2B6A64}" type="pres">
      <dgm:prSet presAssocID="{055B114B-F512-4FE1-AD67-48D47A33D61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0B83BC2-C4FA-46C8-8C6B-4451FE3ED429}" type="pres">
      <dgm:prSet presAssocID="{055B114B-F512-4FE1-AD67-48D47A33D611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57417C0-64A8-4093-935A-97BCA86136A0}" type="pres">
      <dgm:prSet presAssocID="{EF728DCE-E912-4822-B43F-EA721E0C52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E90B4-2759-496C-9C79-78ABE222A358}" type="pres">
      <dgm:prSet presAssocID="{CBF60AC9-4766-4AD6-A589-92E65EE94C8F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994D8DA-7058-418D-A8BB-3D0CA1D5E680}" type="pres">
      <dgm:prSet presAssocID="{CBF60AC9-4766-4AD6-A589-92E65EE94C8F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2CB0F7E-229F-4E18-AC0F-6FBDD80C6049}" type="pres">
      <dgm:prSet presAssocID="{2C0A65E4-49A6-4A2D-A4CE-A37CA0F8A4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7ED67-6802-463B-9F4A-634B0A3F85FE}" type="pres">
      <dgm:prSet presAssocID="{04AA3EB5-1264-4C5D-AB06-4FF21CA9D68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4ABD183-6B17-4212-9325-94625BADB9EF}" type="pres">
      <dgm:prSet presAssocID="{04AA3EB5-1264-4C5D-AB06-4FF21CA9D683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91666B07-3822-4E93-9950-FF58B69113EB}" type="pres">
      <dgm:prSet presAssocID="{D05759FA-C0E0-4F09-AE7B-EDFCA24ABE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B58EF-698B-44ED-9C27-65547B1CE323}" type="pres">
      <dgm:prSet presAssocID="{B7823989-D638-4459-9D66-468FEF40EE5A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7C2713E-6CB1-4F79-B1B7-88318CA678A3}" type="pres">
      <dgm:prSet presAssocID="{B7823989-D638-4459-9D66-468FEF40EE5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FA041FD-B645-4B24-AAFE-B24578A02344}" type="presOf" srcId="{B7823989-D638-4459-9D66-468FEF40EE5A}" destId="{A7C2713E-6CB1-4F79-B1B7-88318CA678A3}" srcOrd="1" destOrd="0" presId="urn:microsoft.com/office/officeart/2005/8/layout/cycle2"/>
    <dgm:cxn modelId="{A22399E0-73A9-404D-A865-8ABD52590D9B}" type="presOf" srcId="{055B114B-F512-4FE1-AD67-48D47A33D611}" destId="{60B83BC2-C4FA-46C8-8C6B-4451FE3ED429}" srcOrd="1" destOrd="0" presId="urn:microsoft.com/office/officeart/2005/8/layout/cycle2"/>
    <dgm:cxn modelId="{1B50F3B0-4136-4505-A336-28EA0B0F79A4}" type="presOf" srcId="{415BB1E6-7CA6-4D04-B0B5-52CCFA867285}" destId="{13B3D0F4-B745-4AEF-9C44-E481E50EA278}" srcOrd="0" destOrd="0" presId="urn:microsoft.com/office/officeart/2005/8/layout/cycle2"/>
    <dgm:cxn modelId="{8705AFAF-6182-4C7D-B104-0976F1BD4C3C}" srcId="{87637691-2503-4E5C-91BE-69A4563BDAD2}" destId="{EF728DCE-E912-4822-B43F-EA721E0C52A6}" srcOrd="2" destOrd="0" parTransId="{A1560A1E-0403-480E-9ADD-C9FD991B6051}" sibTransId="{CBF60AC9-4766-4AD6-A589-92E65EE94C8F}"/>
    <dgm:cxn modelId="{7CB53CB9-0A64-459A-BFA2-EDA73967B8FD}" type="presOf" srcId="{87637691-2503-4E5C-91BE-69A4563BDAD2}" destId="{607E8C9A-1A0D-4B89-A694-AF3B7C992FC3}" srcOrd="0" destOrd="0" presId="urn:microsoft.com/office/officeart/2005/8/layout/cycle2"/>
    <dgm:cxn modelId="{F7E30439-3B37-487F-AC24-E2AA122A2F26}" srcId="{87637691-2503-4E5C-91BE-69A4563BDAD2}" destId="{415BB1E6-7CA6-4D04-B0B5-52CCFA867285}" srcOrd="0" destOrd="0" parTransId="{E49EA6F7-E144-4070-B1F2-96BC22092596}" sibTransId="{9D634474-3BBC-413C-B4D5-01D8E1FBC1F5}"/>
    <dgm:cxn modelId="{41C51E6B-2907-4318-9BAD-1C99725BA96D}" srcId="{87637691-2503-4E5C-91BE-69A4563BDAD2}" destId="{327A878E-8467-4114-9433-5470A5FE0EBE}" srcOrd="1" destOrd="0" parTransId="{74D7C556-6538-4D88-8D66-F19AA30C698E}" sibTransId="{055B114B-F512-4FE1-AD67-48D47A33D611}"/>
    <dgm:cxn modelId="{33268E51-1B31-4DEB-8AC7-E20A14AD9EE0}" type="presOf" srcId="{055B114B-F512-4FE1-AD67-48D47A33D611}" destId="{69456639-E383-4937-BAE8-FAF10B2B6A64}" srcOrd="0" destOrd="0" presId="urn:microsoft.com/office/officeart/2005/8/layout/cycle2"/>
    <dgm:cxn modelId="{15D7EFBC-61CC-4E35-BE3A-F20FCE661693}" type="presOf" srcId="{B7823989-D638-4459-9D66-468FEF40EE5A}" destId="{B7BB58EF-698B-44ED-9C27-65547B1CE323}" srcOrd="0" destOrd="0" presId="urn:microsoft.com/office/officeart/2005/8/layout/cycle2"/>
    <dgm:cxn modelId="{749E74F3-A854-4C98-9EA3-1C2C17320454}" type="presOf" srcId="{CBF60AC9-4766-4AD6-A589-92E65EE94C8F}" destId="{8994D8DA-7058-418D-A8BB-3D0CA1D5E680}" srcOrd="1" destOrd="0" presId="urn:microsoft.com/office/officeart/2005/8/layout/cycle2"/>
    <dgm:cxn modelId="{4257A35E-438B-4321-B84C-9283291FBBE9}" type="presOf" srcId="{2C0A65E4-49A6-4A2D-A4CE-A37CA0F8A40A}" destId="{D2CB0F7E-229F-4E18-AC0F-6FBDD80C6049}" srcOrd="0" destOrd="0" presId="urn:microsoft.com/office/officeart/2005/8/layout/cycle2"/>
    <dgm:cxn modelId="{F9715DC9-F06A-4EDF-8668-A8898A79D76E}" srcId="{87637691-2503-4E5C-91BE-69A4563BDAD2}" destId="{D05759FA-C0E0-4F09-AE7B-EDFCA24ABE88}" srcOrd="4" destOrd="0" parTransId="{F81F2FD0-6228-4C12-BCAE-71A1FFA01A18}" sibTransId="{B7823989-D638-4459-9D66-468FEF40EE5A}"/>
    <dgm:cxn modelId="{E1EE9100-00AD-4C1E-AC7E-CE46E47C403A}" type="presOf" srcId="{327A878E-8467-4114-9433-5470A5FE0EBE}" destId="{C9E7A4B9-52FA-4D46-B15D-CBED54733123}" srcOrd="0" destOrd="0" presId="urn:microsoft.com/office/officeart/2005/8/layout/cycle2"/>
    <dgm:cxn modelId="{F896931A-25A0-47D2-A69E-57BD5F9D5FF4}" type="presOf" srcId="{9D634474-3BBC-413C-B4D5-01D8E1FBC1F5}" destId="{91E36E9B-01E8-4984-AB97-E0F91FF221E5}" srcOrd="1" destOrd="0" presId="urn:microsoft.com/office/officeart/2005/8/layout/cycle2"/>
    <dgm:cxn modelId="{E8509E9E-6A63-47F2-B927-8D70565E9743}" type="presOf" srcId="{9D634474-3BBC-413C-B4D5-01D8E1FBC1F5}" destId="{0B4E5C9C-4CDC-4D58-9504-9BC7CA3E1976}" srcOrd="0" destOrd="0" presId="urn:microsoft.com/office/officeart/2005/8/layout/cycle2"/>
    <dgm:cxn modelId="{CF20CEA1-288B-4E78-ADE5-2AC504F69F07}" type="presOf" srcId="{04AA3EB5-1264-4C5D-AB06-4FF21CA9D683}" destId="{82A7ED67-6802-463B-9F4A-634B0A3F85FE}" srcOrd="0" destOrd="0" presId="urn:microsoft.com/office/officeart/2005/8/layout/cycle2"/>
    <dgm:cxn modelId="{C6B277EB-976E-48CB-8241-E990340E98EB}" type="presOf" srcId="{D05759FA-C0E0-4F09-AE7B-EDFCA24ABE88}" destId="{91666B07-3822-4E93-9950-FF58B69113EB}" srcOrd="0" destOrd="0" presId="urn:microsoft.com/office/officeart/2005/8/layout/cycle2"/>
    <dgm:cxn modelId="{5F9289B6-B06A-4D7B-B4E8-D729ADE68EF5}" srcId="{87637691-2503-4E5C-91BE-69A4563BDAD2}" destId="{2C0A65E4-49A6-4A2D-A4CE-A37CA0F8A40A}" srcOrd="3" destOrd="0" parTransId="{ABAFCBFC-D954-4996-8DB1-0ECD77E4B23B}" sibTransId="{04AA3EB5-1264-4C5D-AB06-4FF21CA9D683}"/>
    <dgm:cxn modelId="{F6AD8E85-BF19-4ACD-AF7E-A78B29F5A6BF}" type="presOf" srcId="{EF728DCE-E912-4822-B43F-EA721E0C52A6}" destId="{257417C0-64A8-4093-935A-97BCA86136A0}" srcOrd="0" destOrd="0" presId="urn:microsoft.com/office/officeart/2005/8/layout/cycle2"/>
    <dgm:cxn modelId="{682F9043-DDAA-49AE-865B-26CBE04EA17F}" type="presOf" srcId="{CBF60AC9-4766-4AD6-A589-92E65EE94C8F}" destId="{589E90B4-2759-496C-9C79-78ABE222A358}" srcOrd="0" destOrd="0" presId="urn:microsoft.com/office/officeart/2005/8/layout/cycle2"/>
    <dgm:cxn modelId="{2E24A374-9B24-4A36-9EF9-625ABE4D1CD7}" type="presOf" srcId="{04AA3EB5-1264-4C5D-AB06-4FF21CA9D683}" destId="{44ABD183-6B17-4212-9325-94625BADB9EF}" srcOrd="1" destOrd="0" presId="urn:microsoft.com/office/officeart/2005/8/layout/cycle2"/>
    <dgm:cxn modelId="{1DFF2EEA-FD15-4E52-847F-E7AB42DCAF32}" type="presParOf" srcId="{607E8C9A-1A0D-4B89-A694-AF3B7C992FC3}" destId="{13B3D0F4-B745-4AEF-9C44-E481E50EA278}" srcOrd="0" destOrd="0" presId="urn:microsoft.com/office/officeart/2005/8/layout/cycle2"/>
    <dgm:cxn modelId="{0895D443-351B-485A-9BED-60561B661B14}" type="presParOf" srcId="{607E8C9A-1A0D-4B89-A694-AF3B7C992FC3}" destId="{0B4E5C9C-4CDC-4D58-9504-9BC7CA3E1976}" srcOrd="1" destOrd="0" presId="urn:microsoft.com/office/officeart/2005/8/layout/cycle2"/>
    <dgm:cxn modelId="{7CFD7AA3-FC02-49E2-A858-D4A9759D96A8}" type="presParOf" srcId="{0B4E5C9C-4CDC-4D58-9504-9BC7CA3E1976}" destId="{91E36E9B-01E8-4984-AB97-E0F91FF221E5}" srcOrd="0" destOrd="0" presId="urn:microsoft.com/office/officeart/2005/8/layout/cycle2"/>
    <dgm:cxn modelId="{434DB031-ED6B-4FF0-BDEB-F7F0D06EF539}" type="presParOf" srcId="{607E8C9A-1A0D-4B89-A694-AF3B7C992FC3}" destId="{C9E7A4B9-52FA-4D46-B15D-CBED54733123}" srcOrd="2" destOrd="0" presId="urn:microsoft.com/office/officeart/2005/8/layout/cycle2"/>
    <dgm:cxn modelId="{5A834044-2BF8-4F21-B668-EC7E0C0682C3}" type="presParOf" srcId="{607E8C9A-1A0D-4B89-A694-AF3B7C992FC3}" destId="{69456639-E383-4937-BAE8-FAF10B2B6A64}" srcOrd="3" destOrd="0" presId="urn:microsoft.com/office/officeart/2005/8/layout/cycle2"/>
    <dgm:cxn modelId="{7AB4A5D1-7415-44E6-9E7E-1E42CAEB2DF6}" type="presParOf" srcId="{69456639-E383-4937-BAE8-FAF10B2B6A64}" destId="{60B83BC2-C4FA-46C8-8C6B-4451FE3ED429}" srcOrd="0" destOrd="0" presId="urn:microsoft.com/office/officeart/2005/8/layout/cycle2"/>
    <dgm:cxn modelId="{C1EC6F02-FAB9-42D7-9A2B-BE6CBEC614DF}" type="presParOf" srcId="{607E8C9A-1A0D-4B89-A694-AF3B7C992FC3}" destId="{257417C0-64A8-4093-935A-97BCA86136A0}" srcOrd="4" destOrd="0" presId="urn:microsoft.com/office/officeart/2005/8/layout/cycle2"/>
    <dgm:cxn modelId="{86685DA4-C73F-49D1-B31B-22C75D82A982}" type="presParOf" srcId="{607E8C9A-1A0D-4B89-A694-AF3B7C992FC3}" destId="{589E90B4-2759-496C-9C79-78ABE222A358}" srcOrd="5" destOrd="0" presId="urn:microsoft.com/office/officeart/2005/8/layout/cycle2"/>
    <dgm:cxn modelId="{D6860C92-B9FF-4017-88FB-773D1897D1EC}" type="presParOf" srcId="{589E90B4-2759-496C-9C79-78ABE222A358}" destId="{8994D8DA-7058-418D-A8BB-3D0CA1D5E680}" srcOrd="0" destOrd="0" presId="urn:microsoft.com/office/officeart/2005/8/layout/cycle2"/>
    <dgm:cxn modelId="{806047A9-A4BC-4E78-9611-204F5DD10C5D}" type="presParOf" srcId="{607E8C9A-1A0D-4B89-A694-AF3B7C992FC3}" destId="{D2CB0F7E-229F-4E18-AC0F-6FBDD80C6049}" srcOrd="6" destOrd="0" presId="urn:microsoft.com/office/officeart/2005/8/layout/cycle2"/>
    <dgm:cxn modelId="{78F52C1B-DE93-4570-AD00-E36351382E7A}" type="presParOf" srcId="{607E8C9A-1A0D-4B89-A694-AF3B7C992FC3}" destId="{82A7ED67-6802-463B-9F4A-634B0A3F85FE}" srcOrd="7" destOrd="0" presId="urn:microsoft.com/office/officeart/2005/8/layout/cycle2"/>
    <dgm:cxn modelId="{DF72F49A-93DF-403D-8A58-A87F07EE7774}" type="presParOf" srcId="{82A7ED67-6802-463B-9F4A-634B0A3F85FE}" destId="{44ABD183-6B17-4212-9325-94625BADB9EF}" srcOrd="0" destOrd="0" presId="urn:microsoft.com/office/officeart/2005/8/layout/cycle2"/>
    <dgm:cxn modelId="{E4A841BF-F3CD-48BF-B192-FAAE73FDE658}" type="presParOf" srcId="{607E8C9A-1A0D-4B89-A694-AF3B7C992FC3}" destId="{91666B07-3822-4E93-9950-FF58B69113EB}" srcOrd="8" destOrd="0" presId="urn:microsoft.com/office/officeart/2005/8/layout/cycle2"/>
    <dgm:cxn modelId="{6CCA7C78-226B-4540-A6EB-0410BE3E439A}" type="presParOf" srcId="{607E8C9A-1A0D-4B89-A694-AF3B7C992FC3}" destId="{B7BB58EF-698B-44ED-9C27-65547B1CE323}" srcOrd="9" destOrd="0" presId="urn:microsoft.com/office/officeart/2005/8/layout/cycle2"/>
    <dgm:cxn modelId="{7F2F90D3-E13D-43A7-BB5E-5A61DB3B08FC}" type="presParOf" srcId="{B7BB58EF-698B-44ED-9C27-65547B1CE323}" destId="{A7C2713E-6CB1-4F79-B1B7-88318CA67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FFECD-D4C2-4AFB-BB57-7153EB648F06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CEA7D7-9B47-41C5-B399-D73BB0CBB7E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C5532284-C977-45C9-A956-6019DB8B214A}" type="par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D6E0BD72-D38C-42A5-B6A7-4F0DAFBF2DC8}" type="sibTrans" cxnId="{A0F2B64B-FB72-4F22-B821-4309D9DAC78B}">
      <dgm:prSet/>
      <dgm:spPr/>
      <dgm:t>
        <a:bodyPr/>
        <a:lstStyle/>
        <a:p>
          <a:endParaRPr lang="zh-CN" altLang="en-US"/>
        </a:p>
      </dgm:t>
    </dgm:pt>
    <dgm:pt modelId="{5AFF7588-C508-463A-9050-4D06D0DFA054}">
      <dgm:prSet phldrT="[文本]"/>
      <dgm:spPr/>
      <dgm:t>
        <a:bodyPr/>
        <a:lstStyle/>
        <a:p>
          <a:r>
            <a:rPr lang="zh-CN" altLang="en-US" dirty="0" smtClean="0"/>
            <a:t>浏览器</a:t>
          </a:r>
          <a:endParaRPr lang="zh-CN" altLang="en-US" dirty="0"/>
        </a:p>
      </dgm:t>
    </dgm:pt>
    <dgm:pt modelId="{0F8DC80A-6A00-4888-AAA5-0F79E99F02D6}" type="par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1DF2F182-7CBC-4768-99FD-64744CA2526A}" type="sibTrans" cxnId="{CFB5AE75-01EB-48B3-893D-3C1C6AE2BA13}">
      <dgm:prSet/>
      <dgm:spPr/>
      <dgm:t>
        <a:bodyPr/>
        <a:lstStyle/>
        <a:p>
          <a:endParaRPr lang="zh-CN" altLang="en-US"/>
        </a:p>
      </dgm:t>
    </dgm:pt>
    <dgm:pt modelId="{FE2E12E8-51A4-47AB-BE29-50C44B21259C}">
      <dgm:prSet phldrT="[文本]"/>
      <dgm:spPr/>
      <dgm:t>
        <a:bodyPr/>
        <a:lstStyle/>
        <a:p>
          <a:r>
            <a:rPr lang="zh-CN" altLang="en-US" dirty="0" smtClean="0"/>
            <a:t>站点</a:t>
          </a:r>
          <a:endParaRPr lang="zh-CN" altLang="en-US" dirty="0"/>
        </a:p>
      </dgm:t>
    </dgm:pt>
    <dgm:pt modelId="{D69A54C6-B633-4B11-882B-A06911B5006E}" type="par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08CF55CE-2F20-4D50-8D1D-7F6CB2011862}" type="sibTrans" cxnId="{8347CF6D-54FA-4B4C-AC93-D8FA10B5B575}">
      <dgm:prSet/>
      <dgm:spPr/>
      <dgm:t>
        <a:bodyPr/>
        <a:lstStyle/>
        <a:p>
          <a:endParaRPr lang="zh-CN" altLang="en-US"/>
        </a:p>
      </dgm:t>
    </dgm:pt>
    <dgm:pt modelId="{FBE28E17-05E4-4004-A619-5D2BDC99D1A3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38011603-1BA5-4655-B1B9-8D5D06C49E0B}" type="par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7A0AFCA1-BA68-4455-93C8-5FFD8F58607E}" type="sibTrans" cxnId="{9AD31057-5070-4524-84B0-2DD26FB184D3}">
      <dgm:prSet/>
      <dgm:spPr/>
      <dgm:t>
        <a:bodyPr/>
        <a:lstStyle/>
        <a:p>
          <a:endParaRPr lang="zh-CN" altLang="en-US"/>
        </a:p>
      </dgm:t>
    </dgm:pt>
    <dgm:pt modelId="{357A5016-5404-465E-B388-9ADDB2DDCD04}">
      <dgm:prSet phldrT="[文本]"/>
      <dgm:spPr/>
      <dgm:t>
        <a:bodyPr/>
        <a:lstStyle/>
        <a:p>
          <a:r>
            <a:rPr lang="en-US" altLang="zh-CN" dirty="0" smtClean="0"/>
            <a:t>DOM</a:t>
          </a:r>
          <a:r>
            <a:rPr lang="zh-CN" altLang="en-US" dirty="0" smtClean="0"/>
            <a:t>渲染</a:t>
          </a:r>
          <a:endParaRPr lang="zh-CN" altLang="en-US" dirty="0"/>
        </a:p>
      </dgm:t>
    </dgm:pt>
    <dgm:pt modelId="{28B7DF02-1265-46F2-8D5E-184688D15547}" type="sib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C594F30F-EF06-4C3C-98E2-CFF0EF4AD5EF}" type="parTrans" cxnId="{B1E34613-9240-49CC-91AB-686091849A3D}">
      <dgm:prSet/>
      <dgm:spPr/>
      <dgm:t>
        <a:bodyPr/>
        <a:lstStyle/>
        <a:p>
          <a:endParaRPr lang="zh-CN" altLang="en-US"/>
        </a:p>
      </dgm:t>
    </dgm:pt>
    <dgm:pt modelId="{F7D7C227-A022-4A2B-9E51-4259716C1B50}" type="pres">
      <dgm:prSet presAssocID="{E4DFFECD-D4C2-4AFB-BB57-7153EB648F0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107CD34C-9CFE-40F5-B961-39B04D8520DE}" type="pres">
      <dgm:prSet presAssocID="{B4CEA7D7-9B47-41C5-B399-D73BB0CBB7E8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8F7F603F-2F52-4BF3-B5AE-3F88CDD0BC33}" type="pres">
      <dgm:prSet presAssocID="{B4CEA7D7-9B47-41C5-B399-D73BB0CBB7E8}" presName="Accent1" presStyleLbl="node1" presStyleIdx="0" presStyleCnt="17"/>
      <dgm:spPr/>
    </dgm:pt>
    <dgm:pt modelId="{3614CCDE-A048-4E40-8B95-DC9D2299CCC2}" type="pres">
      <dgm:prSet presAssocID="{B4CEA7D7-9B47-41C5-B399-D73BB0CBB7E8}" presName="Accent2" presStyleLbl="node1" presStyleIdx="1" presStyleCnt="17"/>
      <dgm:spPr/>
    </dgm:pt>
    <dgm:pt modelId="{BCB6ACE5-15B7-44C5-A07E-995AE7F85544}" type="pres">
      <dgm:prSet presAssocID="{B4CEA7D7-9B47-41C5-B399-D73BB0CBB7E8}" presName="Accent3" presStyleLbl="node1" presStyleIdx="2" presStyleCnt="17"/>
      <dgm:spPr/>
    </dgm:pt>
    <dgm:pt modelId="{C883EE56-AE61-410A-8AC8-8FE566912CD4}" type="pres">
      <dgm:prSet presAssocID="{B4CEA7D7-9B47-41C5-B399-D73BB0CBB7E8}" presName="Accent4" presStyleLbl="node1" presStyleIdx="3" presStyleCnt="17"/>
      <dgm:spPr/>
    </dgm:pt>
    <dgm:pt modelId="{45B381C1-1067-4318-B04C-F48D4824428A}" type="pres">
      <dgm:prSet presAssocID="{B4CEA7D7-9B47-41C5-B399-D73BB0CBB7E8}" presName="Accent5" presStyleLbl="node1" presStyleIdx="4" presStyleCnt="17"/>
      <dgm:spPr/>
    </dgm:pt>
    <dgm:pt modelId="{E4731535-83E0-4036-A8EE-CD6C0694C278}" type="pres">
      <dgm:prSet presAssocID="{B4CEA7D7-9B47-41C5-B399-D73BB0CBB7E8}" presName="Accent6" presStyleLbl="node1" presStyleIdx="5" presStyleCnt="17"/>
      <dgm:spPr/>
    </dgm:pt>
    <dgm:pt modelId="{CCF519E4-70B6-4FC8-9BE7-32A8FAA92B7E}" type="pres">
      <dgm:prSet presAssocID="{5AFF7588-C508-463A-9050-4D06D0DFA054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1F7F843-A1C2-4599-978F-EC4E8CEAB2D5}" type="pres">
      <dgm:prSet presAssocID="{5AFF7588-C508-463A-9050-4D06D0DFA054}" presName="Accent7" presStyleCnt="0"/>
      <dgm:spPr/>
    </dgm:pt>
    <dgm:pt modelId="{0830D17C-CBD0-4235-9F3E-6F0017B2DE61}" type="pres">
      <dgm:prSet presAssocID="{5AFF7588-C508-463A-9050-4D06D0DFA054}" presName="AccentHold1" presStyleLbl="node1" presStyleIdx="7" presStyleCnt="17"/>
      <dgm:spPr/>
    </dgm:pt>
    <dgm:pt modelId="{5A8A0286-1E5C-4820-9835-4E79EDC1D80D}" type="pres">
      <dgm:prSet presAssocID="{5AFF7588-C508-463A-9050-4D06D0DFA054}" presName="Accent8" presStyleCnt="0"/>
      <dgm:spPr/>
    </dgm:pt>
    <dgm:pt modelId="{495DA715-3551-47CF-9795-7CCB49C65C53}" type="pres">
      <dgm:prSet presAssocID="{5AFF7588-C508-463A-9050-4D06D0DFA054}" presName="AccentHold2" presStyleLbl="node1" presStyleIdx="8" presStyleCnt="17"/>
      <dgm:spPr/>
    </dgm:pt>
    <dgm:pt modelId="{B097233B-2F4D-4AD3-87BC-1E187E58B7C5}" type="pres">
      <dgm:prSet presAssocID="{FE2E12E8-51A4-47AB-BE29-50C44B21259C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E588D07-61FC-4A01-888F-2E332C5EC4E9}" type="pres">
      <dgm:prSet presAssocID="{FE2E12E8-51A4-47AB-BE29-50C44B21259C}" presName="Accent9" presStyleCnt="0"/>
      <dgm:spPr/>
    </dgm:pt>
    <dgm:pt modelId="{C0B0FB5B-E7EE-4C81-A589-A7895089A7F7}" type="pres">
      <dgm:prSet presAssocID="{FE2E12E8-51A4-47AB-BE29-50C44B21259C}" presName="AccentHold1" presStyleLbl="node1" presStyleIdx="10" presStyleCnt="17"/>
      <dgm:spPr/>
    </dgm:pt>
    <dgm:pt modelId="{0D140E09-3753-4B77-9194-22C2B146676E}" type="pres">
      <dgm:prSet presAssocID="{FE2E12E8-51A4-47AB-BE29-50C44B21259C}" presName="Accent10" presStyleCnt="0"/>
      <dgm:spPr/>
    </dgm:pt>
    <dgm:pt modelId="{A7FFD9C0-2DB9-42B8-B0B5-13F6A778A9C1}" type="pres">
      <dgm:prSet presAssocID="{FE2E12E8-51A4-47AB-BE29-50C44B21259C}" presName="AccentHold2" presStyleLbl="node1" presStyleIdx="11" presStyleCnt="17"/>
      <dgm:spPr/>
    </dgm:pt>
    <dgm:pt modelId="{306E3B0B-11F2-442C-BD96-D50C9E7A1A68}" type="pres">
      <dgm:prSet presAssocID="{FE2E12E8-51A4-47AB-BE29-50C44B21259C}" presName="Accent11" presStyleCnt="0"/>
      <dgm:spPr/>
    </dgm:pt>
    <dgm:pt modelId="{A0BCE87D-1C04-48C6-9E96-A21B635324E6}" type="pres">
      <dgm:prSet presAssocID="{FE2E12E8-51A4-47AB-BE29-50C44B21259C}" presName="AccentHold3" presStyleLbl="node1" presStyleIdx="12" presStyleCnt="17"/>
      <dgm:spPr/>
    </dgm:pt>
    <dgm:pt modelId="{5C332B4B-A92F-496C-8DF1-94BCBA1D4E1C}" type="pres">
      <dgm:prSet presAssocID="{FBE28E17-05E4-4004-A619-5D2BDC99D1A3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A13604F-9C11-49DA-A02B-B1F532487F00}" type="pres">
      <dgm:prSet presAssocID="{FBE28E17-05E4-4004-A619-5D2BDC99D1A3}" presName="Accent12" presStyleCnt="0"/>
      <dgm:spPr/>
    </dgm:pt>
    <dgm:pt modelId="{CD2E1840-C826-43FA-9E6F-3D8BD7188BBB}" type="pres">
      <dgm:prSet presAssocID="{FBE28E17-05E4-4004-A619-5D2BDC99D1A3}" presName="AccentHold1" presStyleLbl="node1" presStyleIdx="14" presStyleCnt="17"/>
      <dgm:spPr/>
    </dgm:pt>
    <dgm:pt modelId="{A1484E69-2A7E-4436-976E-EC2C016EF16C}" type="pres">
      <dgm:prSet presAssocID="{357A5016-5404-465E-B388-9ADDB2DDCD04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8DD6682-579D-44A8-A946-9EEC1C6F5ED0}" type="pres">
      <dgm:prSet presAssocID="{357A5016-5404-465E-B388-9ADDB2DDCD04}" presName="Accent13" presStyleCnt="0"/>
      <dgm:spPr/>
    </dgm:pt>
    <dgm:pt modelId="{58DCC5CB-97B4-41BE-AA6A-AC3DF55DBD02}" type="pres">
      <dgm:prSet presAssocID="{357A5016-5404-465E-B388-9ADDB2DDCD04}" presName="AccentHold1" presStyleLbl="node1" presStyleIdx="16" presStyleCnt="17"/>
      <dgm:spPr/>
    </dgm:pt>
  </dgm:ptLst>
  <dgm:cxnLst>
    <dgm:cxn modelId="{F653060E-6F96-4B38-94D9-099BC1BA7846}" type="presOf" srcId="{FBE28E17-05E4-4004-A619-5D2BDC99D1A3}" destId="{5C332B4B-A92F-496C-8DF1-94BCBA1D4E1C}" srcOrd="0" destOrd="0" presId="urn:microsoft.com/office/officeart/2009/3/layout/CircleRelationship"/>
    <dgm:cxn modelId="{A0F2B64B-FB72-4F22-B821-4309D9DAC78B}" srcId="{E4DFFECD-D4C2-4AFB-BB57-7153EB648F06}" destId="{B4CEA7D7-9B47-41C5-B399-D73BB0CBB7E8}" srcOrd="0" destOrd="0" parTransId="{C5532284-C977-45C9-A956-6019DB8B214A}" sibTransId="{D6E0BD72-D38C-42A5-B6A7-4F0DAFBF2DC8}"/>
    <dgm:cxn modelId="{8347CF6D-54FA-4B4C-AC93-D8FA10B5B575}" srcId="{B4CEA7D7-9B47-41C5-B399-D73BB0CBB7E8}" destId="{FE2E12E8-51A4-47AB-BE29-50C44B21259C}" srcOrd="1" destOrd="0" parTransId="{D69A54C6-B633-4B11-882B-A06911B5006E}" sibTransId="{08CF55CE-2F20-4D50-8D1D-7F6CB2011862}"/>
    <dgm:cxn modelId="{338A9C5B-F651-4ACC-9361-5851594D1D8A}" type="presOf" srcId="{357A5016-5404-465E-B388-9ADDB2DDCD04}" destId="{A1484E69-2A7E-4436-976E-EC2C016EF16C}" srcOrd="0" destOrd="0" presId="urn:microsoft.com/office/officeart/2009/3/layout/CircleRelationship"/>
    <dgm:cxn modelId="{98C37E60-6DC2-4F04-8F1C-65A646BEE9CC}" type="presOf" srcId="{5AFF7588-C508-463A-9050-4D06D0DFA054}" destId="{CCF519E4-70B6-4FC8-9BE7-32A8FAA92B7E}" srcOrd="0" destOrd="0" presId="urn:microsoft.com/office/officeart/2009/3/layout/CircleRelationship"/>
    <dgm:cxn modelId="{9AD31057-5070-4524-84B0-2DD26FB184D3}" srcId="{B4CEA7D7-9B47-41C5-B399-D73BB0CBB7E8}" destId="{FBE28E17-05E4-4004-A619-5D2BDC99D1A3}" srcOrd="2" destOrd="0" parTransId="{38011603-1BA5-4655-B1B9-8D5D06C49E0B}" sibTransId="{7A0AFCA1-BA68-4455-93C8-5FFD8F58607E}"/>
    <dgm:cxn modelId="{B1E34613-9240-49CC-91AB-686091849A3D}" srcId="{B4CEA7D7-9B47-41C5-B399-D73BB0CBB7E8}" destId="{357A5016-5404-465E-B388-9ADDB2DDCD04}" srcOrd="3" destOrd="0" parTransId="{C594F30F-EF06-4C3C-98E2-CFF0EF4AD5EF}" sibTransId="{28B7DF02-1265-46F2-8D5E-184688D15547}"/>
    <dgm:cxn modelId="{0C08E143-7187-4ACD-94B7-1B2F77610515}" type="presOf" srcId="{E4DFFECD-D4C2-4AFB-BB57-7153EB648F06}" destId="{F7D7C227-A022-4A2B-9E51-4259716C1B50}" srcOrd="0" destOrd="0" presId="urn:microsoft.com/office/officeart/2009/3/layout/CircleRelationship"/>
    <dgm:cxn modelId="{3517811A-1C5A-486F-B3CC-A098694A8BCC}" type="presOf" srcId="{FE2E12E8-51A4-47AB-BE29-50C44B21259C}" destId="{B097233B-2F4D-4AD3-87BC-1E187E58B7C5}" srcOrd="0" destOrd="0" presId="urn:microsoft.com/office/officeart/2009/3/layout/CircleRelationship"/>
    <dgm:cxn modelId="{CB7F5980-D5F1-4042-AEFB-3768EBE03CAC}" type="presOf" srcId="{B4CEA7D7-9B47-41C5-B399-D73BB0CBB7E8}" destId="{107CD34C-9CFE-40F5-B961-39B04D8520DE}" srcOrd="0" destOrd="0" presId="urn:microsoft.com/office/officeart/2009/3/layout/CircleRelationship"/>
    <dgm:cxn modelId="{CFB5AE75-01EB-48B3-893D-3C1C6AE2BA13}" srcId="{B4CEA7D7-9B47-41C5-B399-D73BB0CBB7E8}" destId="{5AFF7588-C508-463A-9050-4D06D0DFA054}" srcOrd="0" destOrd="0" parTransId="{0F8DC80A-6A00-4888-AAA5-0F79E99F02D6}" sibTransId="{1DF2F182-7CBC-4768-99FD-64744CA2526A}"/>
    <dgm:cxn modelId="{0D234A06-6022-4F06-82AD-5B27C19E3E36}" type="presParOf" srcId="{F7D7C227-A022-4A2B-9E51-4259716C1B50}" destId="{107CD34C-9CFE-40F5-B961-39B04D8520DE}" srcOrd="0" destOrd="0" presId="urn:microsoft.com/office/officeart/2009/3/layout/CircleRelationship"/>
    <dgm:cxn modelId="{6005CF04-29E1-49A2-9D5F-5A56E01BF6E2}" type="presParOf" srcId="{F7D7C227-A022-4A2B-9E51-4259716C1B50}" destId="{8F7F603F-2F52-4BF3-B5AE-3F88CDD0BC33}" srcOrd="1" destOrd="0" presId="urn:microsoft.com/office/officeart/2009/3/layout/CircleRelationship"/>
    <dgm:cxn modelId="{9C7C3C1B-0F51-465C-A4FC-1B2F79890058}" type="presParOf" srcId="{F7D7C227-A022-4A2B-9E51-4259716C1B50}" destId="{3614CCDE-A048-4E40-8B95-DC9D2299CCC2}" srcOrd="2" destOrd="0" presId="urn:microsoft.com/office/officeart/2009/3/layout/CircleRelationship"/>
    <dgm:cxn modelId="{6586BEB5-0E0B-449E-8F2D-075D5B74CD8A}" type="presParOf" srcId="{F7D7C227-A022-4A2B-9E51-4259716C1B50}" destId="{BCB6ACE5-15B7-44C5-A07E-995AE7F85544}" srcOrd="3" destOrd="0" presId="urn:microsoft.com/office/officeart/2009/3/layout/CircleRelationship"/>
    <dgm:cxn modelId="{EFD4F843-15B1-465A-B493-EFA0F4D7D5AB}" type="presParOf" srcId="{F7D7C227-A022-4A2B-9E51-4259716C1B50}" destId="{C883EE56-AE61-410A-8AC8-8FE566912CD4}" srcOrd="4" destOrd="0" presId="urn:microsoft.com/office/officeart/2009/3/layout/CircleRelationship"/>
    <dgm:cxn modelId="{F422C96C-3C57-4D41-A4ED-E550B63A9136}" type="presParOf" srcId="{F7D7C227-A022-4A2B-9E51-4259716C1B50}" destId="{45B381C1-1067-4318-B04C-F48D4824428A}" srcOrd="5" destOrd="0" presId="urn:microsoft.com/office/officeart/2009/3/layout/CircleRelationship"/>
    <dgm:cxn modelId="{ED5D91EF-D27D-4416-A0B7-9DC036D13E69}" type="presParOf" srcId="{F7D7C227-A022-4A2B-9E51-4259716C1B50}" destId="{E4731535-83E0-4036-A8EE-CD6C0694C278}" srcOrd="6" destOrd="0" presId="urn:microsoft.com/office/officeart/2009/3/layout/CircleRelationship"/>
    <dgm:cxn modelId="{73B979DD-293D-4B79-A103-B45EBEAEFDA2}" type="presParOf" srcId="{F7D7C227-A022-4A2B-9E51-4259716C1B50}" destId="{CCF519E4-70B6-4FC8-9BE7-32A8FAA92B7E}" srcOrd="7" destOrd="0" presId="urn:microsoft.com/office/officeart/2009/3/layout/CircleRelationship"/>
    <dgm:cxn modelId="{B759512A-9B5E-479A-BE8F-1A7426A4891F}" type="presParOf" srcId="{F7D7C227-A022-4A2B-9E51-4259716C1B50}" destId="{E1F7F843-A1C2-4599-978F-EC4E8CEAB2D5}" srcOrd="8" destOrd="0" presId="urn:microsoft.com/office/officeart/2009/3/layout/CircleRelationship"/>
    <dgm:cxn modelId="{A2259826-0F2B-4988-AE98-F24E84A7A8CF}" type="presParOf" srcId="{E1F7F843-A1C2-4599-978F-EC4E8CEAB2D5}" destId="{0830D17C-CBD0-4235-9F3E-6F0017B2DE61}" srcOrd="0" destOrd="0" presId="urn:microsoft.com/office/officeart/2009/3/layout/CircleRelationship"/>
    <dgm:cxn modelId="{6F94D1E0-152B-47B8-855F-8E143850EBDF}" type="presParOf" srcId="{F7D7C227-A022-4A2B-9E51-4259716C1B50}" destId="{5A8A0286-1E5C-4820-9835-4E79EDC1D80D}" srcOrd="9" destOrd="0" presId="urn:microsoft.com/office/officeart/2009/3/layout/CircleRelationship"/>
    <dgm:cxn modelId="{CC5622DD-8B24-4117-A2CE-82DE914EDB27}" type="presParOf" srcId="{5A8A0286-1E5C-4820-9835-4E79EDC1D80D}" destId="{495DA715-3551-47CF-9795-7CCB49C65C53}" srcOrd="0" destOrd="0" presId="urn:microsoft.com/office/officeart/2009/3/layout/CircleRelationship"/>
    <dgm:cxn modelId="{65239B5D-1294-442F-9E06-3A2F9C8F374E}" type="presParOf" srcId="{F7D7C227-A022-4A2B-9E51-4259716C1B50}" destId="{B097233B-2F4D-4AD3-87BC-1E187E58B7C5}" srcOrd="10" destOrd="0" presId="urn:microsoft.com/office/officeart/2009/3/layout/CircleRelationship"/>
    <dgm:cxn modelId="{AA01A405-E1F5-49F9-83EF-FE34C1F69396}" type="presParOf" srcId="{F7D7C227-A022-4A2B-9E51-4259716C1B50}" destId="{0E588D07-61FC-4A01-888F-2E332C5EC4E9}" srcOrd="11" destOrd="0" presId="urn:microsoft.com/office/officeart/2009/3/layout/CircleRelationship"/>
    <dgm:cxn modelId="{38E210C5-2965-4D67-8232-D13B44A48853}" type="presParOf" srcId="{0E588D07-61FC-4A01-888F-2E332C5EC4E9}" destId="{C0B0FB5B-E7EE-4C81-A589-A7895089A7F7}" srcOrd="0" destOrd="0" presId="urn:microsoft.com/office/officeart/2009/3/layout/CircleRelationship"/>
    <dgm:cxn modelId="{AF6FA0BD-3742-4BD9-B308-4E86EF4FADC1}" type="presParOf" srcId="{F7D7C227-A022-4A2B-9E51-4259716C1B50}" destId="{0D140E09-3753-4B77-9194-22C2B146676E}" srcOrd="12" destOrd="0" presId="urn:microsoft.com/office/officeart/2009/3/layout/CircleRelationship"/>
    <dgm:cxn modelId="{D91030CA-8488-41B7-B4E9-1186FB0A4C02}" type="presParOf" srcId="{0D140E09-3753-4B77-9194-22C2B146676E}" destId="{A7FFD9C0-2DB9-42B8-B0B5-13F6A778A9C1}" srcOrd="0" destOrd="0" presId="urn:microsoft.com/office/officeart/2009/3/layout/CircleRelationship"/>
    <dgm:cxn modelId="{3F5628AB-56B9-443E-81BA-47EE53145965}" type="presParOf" srcId="{F7D7C227-A022-4A2B-9E51-4259716C1B50}" destId="{306E3B0B-11F2-442C-BD96-D50C9E7A1A68}" srcOrd="13" destOrd="0" presId="urn:microsoft.com/office/officeart/2009/3/layout/CircleRelationship"/>
    <dgm:cxn modelId="{496A61BD-8B9A-4295-8E19-2F45EF2BF95C}" type="presParOf" srcId="{306E3B0B-11F2-442C-BD96-D50C9E7A1A68}" destId="{A0BCE87D-1C04-48C6-9E96-A21B635324E6}" srcOrd="0" destOrd="0" presId="urn:microsoft.com/office/officeart/2009/3/layout/CircleRelationship"/>
    <dgm:cxn modelId="{D7BF097F-7436-429F-99A2-025A12506E40}" type="presParOf" srcId="{F7D7C227-A022-4A2B-9E51-4259716C1B50}" destId="{5C332B4B-A92F-496C-8DF1-94BCBA1D4E1C}" srcOrd="14" destOrd="0" presId="urn:microsoft.com/office/officeart/2009/3/layout/CircleRelationship"/>
    <dgm:cxn modelId="{0D3C7C56-4EB8-4CBA-A7C8-29BB99902562}" type="presParOf" srcId="{F7D7C227-A022-4A2B-9E51-4259716C1B50}" destId="{1A13604F-9C11-49DA-A02B-B1F532487F00}" srcOrd="15" destOrd="0" presId="urn:microsoft.com/office/officeart/2009/3/layout/CircleRelationship"/>
    <dgm:cxn modelId="{E1F5FABF-0A97-4361-8451-2B0945E4B2F3}" type="presParOf" srcId="{1A13604F-9C11-49DA-A02B-B1F532487F00}" destId="{CD2E1840-C826-43FA-9E6F-3D8BD7188BBB}" srcOrd="0" destOrd="0" presId="urn:microsoft.com/office/officeart/2009/3/layout/CircleRelationship"/>
    <dgm:cxn modelId="{C2B48288-F99E-449F-9A75-5D4BCE479665}" type="presParOf" srcId="{F7D7C227-A022-4A2B-9E51-4259716C1B50}" destId="{A1484E69-2A7E-4436-976E-EC2C016EF16C}" srcOrd="16" destOrd="0" presId="urn:microsoft.com/office/officeart/2009/3/layout/CircleRelationship"/>
    <dgm:cxn modelId="{09F95F9D-5E6B-4EB1-99E5-25295FAE5950}" type="presParOf" srcId="{F7D7C227-A022-4A2B-9E51-4259716C1B50}" destId="{98DD6682-579D-44A8-A946-9EEC1C6F5ED0}" srcOrd="17" destOrd="0" presId="urn:microsoft.com/office/officeart/2009/3/layout/CircleRelationship"/>
    <dgm:cxn modelId="{BD34EB81-008D-4A72-A716-30E9F2539E57}" type="presParOf" srcId="{98DD6682-579D-44A8-A946-9EEC1C6F5ED0}" destId="{58DCC5CB-97B4-41BE-AA6A-AC3DF55DBD0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6975F1-1464-47E4-AF08-E7329749BA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CF7DCB0-0F19-4FE2-85E1-1878C13E6F86}">
      <dgm:prSet phldrT="[文本]"/>
      <dgm:spPr/>
      <dgm:t>
        <a:bodyPr/>
        <a:lstStyle/>
        <a:p>
          <a:r>
            <a:rPr lang="en-US" altLang="zh-CN" dirty="0" smtClean="0"/>
            <a:t>client</a:t>
          </a:r>
          <a:endParaRPr lang="zh-CN" altLang="en-US" dirty="0"/>
        </a:p>
      </dgm:t>
    </dgm:pt>
    <dgm:pt modelId="{0A7E2941-29FC-421D-82D3-BDF60B8CFE5A}" type="par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30D0DB5A-85AD-4BB7-981D-7D9A7AE9E495}" type="sibTrans" cxnId="{1736EAB1-2E60-4A61-81F3-58745248741A}">
      <dgm:prSet/>
      <dgm:spPr/>
      <dgm:t>
        <a:bodyPr/>
        <a:lstStyle/>
        <a:p>
          <a:endParaRPr lang="zh-CN" altLang="en-US"/>
        </a:p>
      </dgm:t>
    </dgm:pt>
    <dgm:pt modelId="{7CCB0129-2FAA-4BDD-98C3-60711E8A5514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E366596D-65A8-4139-BAC0-CAC4EDDA7F10}" type="par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02278228-F476-44F5-B966-33D3BABC5022}" type="sibTrans" cxnId="{924B204D-EF3E-408B-9F30-AE8886BE27A1}">
      <dgm:prSet/>
      <dgm:spPr/>
      <dgm:t>
        <a:bodyPr/>
        <a:lstStyle/>
        <a:p>
          <a:endParaRPr lang="zh-CN" altLang="en-US"/>
        </a:p>
      </dgm:t>
    </dgm:pt>
    <dgm:pt modelId="{754DA1F3-F93A-4BC2-99D8-28451B8CAF25}">
      <dgm:prSet phldrT="[文本]"/>
      <dgm:spPr/>
      <dgm:t>
        <a:bodyPr/>
        <a:lstStyle/>
        <a:p>
          <a:r>
            <a:rPr lang="en-US" altLang="zh-CN" dirty="0" smtClean="0"/>
            <a:t>compare</a:t>
          </a:r>
          <a:endParaRPr lang="zh-CN" altLang="en-US" dirty="0"/>
        </a:p>
      </dgm:t>
    </dgm:pt>
    <dgm:pt modelId="{360AD49B-C93B-4732-8D9A-805C592F426D}" type="par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FFC586BB-34EC-4D7C-83D6-CB02BC7A61B5}" type="sibTrans" cxnId="{76878816-9D90-491E-AF76-00830F321FF8}">
      <dgm:prSet/>
      <dgm:spPr/>
      <dgm:t>
        <a:bodyPr/>
        <a:lstStyle/>
        <a:p>
          <a:endParaRPr lang="zh-CN" altLang="en-US"/>
        </a:p>
      </dgm:t>
    </dgm:pt>
    <dgm:pt modelId="{6857B703-45C5-40B6-9DC3-436E51E0CE6E}" type="pres">
      <dgm:prSet presAssocID="{036975F1-1464-47E4-AF08-E7329749BA3B}" presName="CompostProcess" presStyleCnt="0">
        <dgm:presLayoutVars>
          <dgm:dir/>
          <dgm:resizeHandles val="exact"/>
        </dgm:presLayoutVars>
      </dgm:prSet>
      <dgm:spPr/>
    </dgm:pt>
    <dgm:pt modelId="{77AD8060-3732-4055-921A-DCDD03E219EA}" type="pres">
      <dgm:prSet presAssocID="{036975F1-1464-47E4-AF08-E7329749BA3B}" presName="arrow" presStyleLbl="bgShp" presStyleIdx="0" presStyleCnt="1"/>
      <dgm:spPr/>
    </dgm:pt>
    <dgm:pt modelId="{BF6088BC-9A40-4BCE-A217-C045345EE66A}" type="pres">
      <dgm:prSet presAssocID="{036975F1-1464-47E4-AF08-E7329749BA3B}" presName="linearProcess" presStyleCnt="0"/>
      <dgm:spPr/>
    </dgm:pt>
    <dgm:pt modelId="{01D391FC-5547-4357-8165-EFC17874A749}" type="pres">
      <dgm:prSet presAssocID="{ACF7DCB0-0F19-4FE2-85E1-1878C13E6F8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2729D8-6D4B-4FF4-AD5B-D7843370779B}" type="pres">
      <dgm:prSet presAssocID="{30D0DB5A-85AD-4BB7-981D-7D9A7AE9E495}" presName="sibTrans" presStyleCnt="0"/>
      <dgm:spPr/>
    </dgm:pt>
    <dgm:pt modelId="{9AA61E1B-B63D-47B0-9428-697532BF05C1}" type="pres">
      <dgm:prSet presAssocID="{7CCB0129-2FAA-4BDD-98C3-60711E8A551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4E9E64-F80D-4DB1-90E1-7FEB2F149FD6}" type="pres">
      <dgm:prSet presAssocID="{02278228-F476-44F5-B966-33D3BABC5022}" presName="sibTrans" presStyleCnt="0"/>
      <dgm:spPr/>
    </dgm:pt>
    <dgm:pt modelId="{31C8AC20-005B-44DE-AFDB-5233BC4D3834}" type="pres">
      <dgm:prSet presAssocID="{754DA1F3-F93A-4BC2-99D8-28451B8CAF2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878816-9D90-491E-AF76-00830F321FF8}" srcId="{036975F1-1464-47E4-AF08-E7329749BA3B}" destId="{754DA1F3-F93A-4BC2-99D8-28451B8CAF25}" srcOrd="2" destOrd="0" parTransId="{360AD49B-C93B-4732-8D9A-805C592F426D}" sibTransId="{FFC586BB-34EC-4D7C-83D6-CB02BC7A61B5}"/>
    <dgm:cxn modelId="{AC46EA81-40D4-4938-81CE-06E984F1FB84}" type="presOf" srcId="{ACF7DCB0-0F19-4FE2-85E1-1878C13E6F86}" destId="{01D391FC-5547-4357-8165-EFC17874A749}" srcOrd="0" destOrd="0" presId="urn:microsoft.com/office/officeart/2005/8/layout/hProcess9"/>
    <dgm:cxn modelId="{1736EAB1-2E60-4A61-81F3-58745248741A}" srcId="{036975F1-1464-47E4-AF08-E7329749BA3B}" destId="{ACF7DCB0-0F19-4FE2-85E1-1878C13E6F86}" srcOrd="0" destOrd="0" parTransId="{0A7E2941-29FC-421D-82D3-BDF60B8CFE5A}" sibTransId="{30D0DB5A-85AD-4BB7-981D-7D9A7AE9E495}"/>
    <dgm:cxn modelId="{B4726E38-C809-4CF8-9878-7968C899CF1E}" type="presOf" srcId="{754DA1F3-F93A-4BC2-99D8-28451B8CAF25}" destId="{31C8AC20-005B-44DE-AFDB-5233BC4D3834}" srcOrd="0" destOrd="0" presId="urn:microsoft.com/office/officeart/2005/8/layout/hProcess9"/>
    <dgm:cxn modelId="{924B204D-EF3E-408B-9F30-AE8886BE27A1}" srcId="{036975F1-1464-47E4-AF08-E7329749BA3B}" destId="{7CCB0129-2FAA-4BDD-98C3-60711E8A5514}" srcOrd="1" destOrd="0" parTransId="{E366596D-65A8-4139-BAC0-CAC4EDDA7F10}" sibTransId="{02278228-F476-44F5-B966-33D3BABC5022}"/>
    <dgm:cxn modelId="{DAD53744-AC43-4459-8994-DAAF6E6F3A5D}" type="presOf" srcId="{7CCB0129-2FAA-4BDD-98C3-60711E8A5514}" destId="{9AA61E1B-B63D-47B0-9428-697532BF05C1}" srcOrd="0" destOrd="0" presId="urn:microsoft.com/office/officeart/2005/8/layout/hProcess9"/>
    <dgm:cxn modelId="{C59D0B0F-59B1-41F7-8955-B477DD727D60}" type="presOf" srcId="{036975F1-1464-47E4-AF08-E7329749BA3B}" destId="{6857B703-45C5-40B6-9DC3-436E51E0CE6E}" srcOrd="0" destOrd="0" presId="urn:microsoft.com/office/officeart/2005/8/layout/hProcess9"/>
    <dgm:cxn modelId="{C1722FCF-5B3E-4193-B6D6-D1DBB58E919C}" type="presParOf" srcId="{6857B703-45C5-40B6-9DC3-436E51E0CE6E}" destId="{77AD8060-3732-4055-921A-DCDD03E219EA}" srcOrd="0" destOrd="0" presId="urn:microsoft.com/office/officeart/2005/8/layout/hProcess9"/>
    <dgm:cxn modelId="{E0944915-4A8A-4C62-90A2-2588BCF017E3}" type="presParOf" srcId="{6857B703-45C5-40B6-9DC3-436E51E0CE6E}" destId="{BF6088BC-9A40-4BCE-A217-C045345EE66A}" srcOrd="1" destOrd="0" presId="urn:microsoft.com/office/officeart/2005/8/layout/hProcess9"/>
    <dgm:cxn modelId="{FE4E126D-7975-482D-956B-3F471BC3A5AD}" type="presParOf" srcId="{BF6088BC-9A40-4BCE-A217-C045345EE66A}" destId="{01D391FC-5547-4357-8165-EFC17874A749}" srcOrd="0" destOrd="0" presId="urn:microsoft.com/office/officeart/2005/8/layout/hProcess9"/>
    <dgm:cxn modelId="{D327223E-0F6E-4174-A65A-C4DDC9EE4E84}" type="presParOf" srcId="{BF6088BC-9A40-4BCE-A217-C045345EE66A}" destId="{502729D8-6D4B-4FF4-AD5B-D7843370779B}" srcOrd="1" destOrd="0" presId="urn:microsoft.com/office/officeart/2005/8/layout/hProcess9"/>
    <dgm:cxn modelId="{C6EFAA34-8596-44AD-AEFC-600A17682711}" type="presParOf" srcId="{BF6088BC-9A40-4BCE-A217-C045345EE66A}" destId="{9AA61E1B-B63D-47B0-9428-697532BF05C1}" srcOrd="2" destOrd="0" presId="urn:microsoft.com/office/officeart/2005/8/layout/hProcess9"/>
    <dgm:cxn modelId="{5A49CEF3-13A4-4017-AD09-E81815C5F85D}" type="presParOf" srcId="{BF6088BC-9A40-4BCE-A217-C045345EE66A}" destId="{4E4E9E64-F80D-4DB1-90E1-7FEB2F149FD6}" srcOrd="3" destOrd="0" presId="urn:microsoft.com/office/officeart/2005/8/layout/hProcess9"/>
    <dgm:cxn modelId="{C6EE30A0-0075-4709-9F84-7110964F124D}" type="presParOf" srcId="{BF6088BC-9A40-4BCE-A217-C045345EE66A}" destId="{31C8AC20-005B-44DE-AFDB-5233BC4D38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7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3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0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5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9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4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82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8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85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99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61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3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67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21ea9db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21ea9db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7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8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62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7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9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6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2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15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3603893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3603893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3603893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20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15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8" r:id="rId12"/>
    <p:sldLayoutId id="2147483659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cousi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7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742950" y="23407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96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ats_client</a:t>
            </a:r>
            <a:r>
              <a:rPr lang="zh-CN" altLang="en-US" dirty="0" smtClean="0"/>
              <a:t>录制浏览器内的用户行为、网络请求、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err="1" smtClean="0"/>
              <a:t>ats_server</a:t>
            </a:r>
            <a:r>
              <a:rPr lang="zh-CN" altLang="en-US" dirty="0" smtClean="0"/>
              <a:t>还原浏览器内发生的整个事情，可录制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截图并对比，生成差异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9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ats_client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chrome</a:t>
            </a:r>
            <a:r>
              <a:rPr lang="zh-CN" altLang="en-US" sz="2400" dirty="0"/>
              <a:t>扩展程序</a:t>
            </a:r>
            <a:endParaRPr lang="en-US" altLang="zh-CN" sz="2400" dirty="0"/>
          </a:p>
          <a:p>
            <a:r>
              <a:rPr lang="zh-CN" altLang="en-US" sz="2400" dirty="0"/>
              <a:t>注入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监听</a:t>
            </a:r>
            <a:endParaRPr lang="en-US" altLang="zh-CN" sz="2400" dirty="0"/>
          </a:p>
          <a:p>
            <a:pPr lvl="1"/>
            <a:r>
              <a:rPr lang="zh-CN" altLang="en-US" sz="2100" dirty="0"/>
              <a:t>用户行为：</a:t>
            </a:r>
            <a:r>
              <a:rPr lang="en-US" altLang="zh-CN" sz="2100" dirty="0"/>
              <a:t> change, focus, blur, </a:t>
            </a:r>
            <a:r>
              <a:rPr lang="en-US" altLang="zh-CN" sz="2100" dirty="0" err="1"/>
              <a:t>keydown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keyup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mousedown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mouseup</a:t>
            </a:r>
            <a:r>
              <a:rPr lang="en-US" altLang="zh-CN" sz="2100" dirty="0"/>
              <a:t>, </a:t>
            </a:r>
            <a:r>
              <a:rPr lang="en-US" altLang="zh-CN" sz="2100" dirty="0" err="1"/>
              <a:t>mouse_over</a:t>
            </a:r>
            <a:r>
              <a:rPr lang="en-US" altLang="zh-CN" sz="2100" dirty="0"/>
              <a:t>, scroll</a:t>
            </a:r>
          </a:p>
          <a:p>
            <a:pPr lvl="1"/>
            <a:r>
              <a:rPr lang="zh-CN" altLang="en-US" sz="2100" dirty="0"/>
              <a:t>浏览器行为：</a:t>
            </a:r>
            <a:r>
              <a:rPr lang="en-US" altLang="zh-CN" sz="2100" dirty="0"/>
              <a:t>network, navigate, mutation, resize</a:t>
            </a:r>
          </a:p>
          <a:p>
            <a:r>
              <a:rPr lang="zh-CN" altLang="en-US" sz="2400" dirty="0"/>
              <a:t>输出：包含上述所有信息的一个</a:t>
            </a:r>
            <a:r>
              <a:rPr lang="en-US" altLang="zh-CN" sz="2400" dirty="0" err="1"/>
              <a:t>ats_data.json</a:t>
            </a:r>
            <a:r>
              <a:rPr lang="zh-CN" altLang="en-US" sz="24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758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原理篇 </a:t>
            </a:r>
            <a:r>
              <a:rPr lang="en-US" altLang="zh-CN" dirty="0" err="1" smtClean="0"/>
              <a:t>ats_server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（</a:t>
            </a:r>
            <a:r>
              <a:rPr lang="en-US" altLang="zh-CN" dirty="0"/>
              <a:t> headless chrome </a:t>
            </a:r>
            <a:r>
              <a:rPr lang="zh-CN" altLang="en-US" dirty="0" smtClean="0"/>
              <a:t>）还原整个</a:t>
            </a:r>
            <a:r>
              <a:rPr lang="en-US" altLang="zh-CN" dirty="0" err="1" smtClean="0"/>
              <a:t>ats_data.json</a:t>
            </a:r>
            <a:r>
              <a:rPr lang="zh-CN" altLang="en-US" dirty="0" smtClean="0"/>
              <a:t>文件，将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mutation</a:t>
            </a:r>
            <a:r>
              <a:rPr lang="zh-CN" altLang="en-US" dirty="0" smtClean="0"/>
              <a:t>截图保存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ixelmatch</a:t>
            </a:r>
            <a:r>
              <a:rPr lang="zh-CN" altLang="en-US" dirty="0" smtClean="0"/>
              <a:t>实现截图对比，发现差异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5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录制成本低，不用了解业务、不用写代码</a:t>
            </a:r>
            <a:endParaRPr lang="en-US" altLang="zh-CN" dirty="0" smtClean="0"/>
          </a:p>
          <a:p>
            <a:r>
              <a:rPr lang="zh-CN" altLang="en-US" dirty="0" smtClean="0"/>
              <a:t>不能替代现有的自动化测试，不能自行做出</a:t>
            </a:r>
            <a:r>
              <a:rPr lang="zh-CN" altLang="en-US" dirty="0"/>
              <a:t>不</a:t>
            </a:r>
            <a:r>
              <a:rPr lang="zh-CN" altLang="en-US" dirty="0" smtClean="0"/>
              <a:t>通过测试的结论</a:t>
            </a:r>
            <a:endParaRPr lang="en-US" altLang="zh-CN" dirty="0" smtClean="0"/>
          </a:p>
          <a:p>
            <a:r>
              <a:rPr lang="zh-CN" altLang="en-US" dirty="0" smtClean="0"/>
              <a:t>只适用于前端测试</a:t>
            </a:r>
            <a:endParaRPr lang="en-US" altLang="zh-CN" dirty="0" smtClean="0"/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4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8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 action="ppaction://hlinksldjump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 world!</a:t>
            </a:r>
            <a:endParaRPr sz="6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09080" y="601291"/>
            <a:ext cx="8229600" cy="1084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 smtClean="0"/>
              <a:t>目录</a:t>
            </a:r>
            <a:endParaRPr sz="4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446814" y="1758813"/>
            <a:ext cx="8592683" cy="2639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思路篇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架构</a:t>
            </a:r>
            <a:r>
              <a:rPr lang="zh-CN" altLang="en-US" sz="3600" dirty="0" smtClean="0"/>
              <a:t>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原理篇</a:t>
            </a:r>
          </a:p>
          <a:p>
            <a:pPr marL="0" indent="0">
              <a:buNone/>
            </a:pPr>
            <a:endParaRPr lang="zh-CN" alt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685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pic>
        <p:nvPicPr>
          <p:cNvPr id="161" name="Google Shape;161;p20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{8FF580DA-793C-4563-942F-393316C39D67}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93" name="Google Shape;19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24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98" name="Google Shape;19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03" name="Google Shape;20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207;p24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08" name="Google Shape;20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4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13" name="Google Shape;213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24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18" name="Google Shape;218;p24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29" name="Google Shape;229;p25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1" name="Google Shape;231;p25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232" name="Google Shape;232;p25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25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5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235" name="Google Shape;235;p25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5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8" name="Google Shape;248;p26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5" name="Google Shape;275;p28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5" name="Google Shape;295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This presentations uses the following typographies: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 dirty="0">
                <a:solidFill>
                  <a:srgbClr val="FFFFFF"/>
                </a:solidFill>
              </a:rPr>
              <a:t>Titles &amp; Body copy: </a:t>
            </a:r>
            <a:r>
              <a:rPr lang="en" sz="1600" b="1" dirty="0">
                <a:solidFill>
                  <a:srgbClr val="FFFFFF"/>
                </a:solidFill>
              </a:rPr>
              <a:t>Cousine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You can download the fonts on this page: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可能优化？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用户角度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27837" y="2372410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38" y="3132471"/>
            <a:ext cx="1219200" cy="12192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22" y="4631228"/>
            <a:ext cx="1219200" cy="12192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4593813"/>
            <a:ext cx="1219200" cy="12192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37" y="4945553"/>
            <a:ext cx="1219200" cy="12192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2" y="2607515"/>
            <a:ext cx="1219200" cy="12192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335" y="636519"/>
            <a:ext cx="1219200" cy="12192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21" y="1656348"/>
            <a:ext cx="1219200" cy="12192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06" y="556498"/>
            <a:ext cx="1219200" cy="12192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26" y="771414"/>
            <a:ext cx="1228725" cy="12192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2" y="741948"/>
            <a:ext cx="1219200" cy="12192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10" y="4814351"/>
            <a:ext cx="1219200" cy="12192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62" y="2141747"/>
            <a:ext cx="1219200" cy="1379354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97" y="3217115"/>
            <a:ext cx="1228725" cy="1219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05200" y="369570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ats_client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谷歌扩展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1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是否可能更加自动化？</a:t>
            </a:r>
            <a:endParaRPr lang="en-US" altLang="zh-CN" dirty="0" smtClean="0"/>
          </a:p>
          <a:p>
            <a:r>
              <a:rPr lang="zh-CN" altLang="en-US" dirty="0" smtClean="0"/>
              <a:t>更高层的抽象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9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9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1223</Words>
  <Application>Microsoft Office PowerPoint</Application>
  <PresentationFormat>全屏显示(4:3)</PresentationFormat>
  <Paragraphs>237</Paragraphs>
  <Slides>43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Cousine</vt:lpstr>
      <vt:lpstr>微软雅黑</vt:lpstr>
      <vt:lpstr>Arial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可能优化？</vt:lpstr>
      <vt:lpstr>用户角度</vt:lpstr>
      <vt:lpstr>PowerPoint 演示文稿</vt:lpstr>
      <vt:lpstr>思路篇</vt:lpstr>
      <vt:lpstr>思路篇</vt:lpstr>
      <vt:lpstr>思路篇</vt:lpstr>
      <vt:lpstr>架构篇</vt:lpstr>
      <vt:lpstr>架构篇</vt:lpstr>
      <vt:lpstr>原理篇  ats_client</vt:lpstr>
      <vt:lpstr>原理篇 ats_server</vt:lpstr>
      <vt:lpstr>总结</vt:lpstr>
      <vt:lpstr>PowerPoint 演示文稿</vt:lpstr>
      <vt:lpstr>INSTRUCTIONS FOR USE</vt:lpstr>
      <vt:lpstr>Hello world!</vt:lpstr>
      <vt:lpstr>1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wu0792</cp:lastModifiedBy>
  <cp:revision>73</cp:revision>
  <dcterms:modified xsi:type="dcterms:W3CDTF">2018-09-26T00:10:34Z</dcterms:modified>
</cp:coreProperties>
</file>