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96" r:id="rId3"/>
    <p:sldId id="285" r:id="rId4"/>
    <p:sldId id="297" r:id="rId5"/>
    <p:sldId id="298" r:id="rId6"/>
    <p:sldId id="299" r:id="rId7"/>
    <p:sldId id="30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46"/>
      <p:bold r:id="rId47"/>
    </p:embeddedFont>
    <p:embeddedFont>
      <p:font typeface="Cousine" panose="02010600030101010101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1E36E9B-01E8-4984-AB97-E0F91FF221E5}" type="pres">
      <dgm:prSet presAssocID="{9D634474-3BBC-413C-B4D5-01D8E1FBC1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B83BC2-C4FA-46C8-8C6B-4451FE3ED429}" type="pres">
      <dgm:prSet presAssocID="{055B114B-F512-4FE1-AD67-48D47A33D61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E90B4-2759-496C-9C79-78ABE222A358}" type="pres">
      <dgm:prSet presAssocID="{CBF60AC9-4766-4AD6-A589-92E65EE94C8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94D8DA-7058-418D-A8BB-3D0CA1D5E680}" type="pres">
      <dgm:prSet presAssocID="{CBF60AC9-4766-4AD6-A589-92E65EE94C8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7ED67-6802-463B-9F4A-634B0A3F85FE}" type="pres">
      <dgm:prSet presAssocID="{04AA3EB5-1264-4C5D-AB06-4FF21CA9D68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4ABD183-6B17-4212-9325-94625BADB9EF}" type="pres">
      <dgm:prSet presAssocID="{04AA3EB5-1264-4C5D-AB06-4FF21CA9D68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B58EF-698B-44ED-9C27-65547B1CE323}" type="pres">
      <dgm:prSet presAssocID="{B7823989-D638-4459-9D66-468FEF40EE5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7C2713E-6CB1-4F79-B1B7-88318CA678A3}" type="pres">
      <dgm:prSet presAssocID="{B7823989-D638-4459-9D66-468FEF40EE5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A041FD-B645-4B24-AAFE-B24578A02344}" type="presOf" srcId="{B7823989-D638-4459-9D66-468FEF40EE5A}" destId="{A7C2713E-6CB1-4F79-B1B7-88318CA678A3}" srcOrd="1" destOrd="0" presId="urn:microsoft.com/office/officeart/2005/8/layout/cycle2"/>
    <dgm:cxn modelId="{A22399E0-73A9-404D-A865-8ABD52590D9B}" type="presOf" srcId="{055B114B-F512-4FE1-AD67-48D47A33D611}" destId="{60B83BC2-C4FA-46C8-8C6B-4451FE3ED429}" srcOrd="1" destOrd="0" presId="urn:microsoft.com/office/officeart/2005/8/layout/cycle2"/>
    <dgm:cxn modelId="{1B50F3B0-4136-4505-A336-28EA0B0F79A4}" type="presOf" srcId="{415BB1E6-7CA6-4D04-B0B5-52CCFA867285}" destId="{13B3D0F4-B745-4AEF-9C44-E481E50EA278}" srcOrd="0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7CB53CB9-0A64-459A-BFA2-EDA73967B8FD}" type="presOf" srcId="{87637691-2503-4E5C-91BE-69A4563BDAD2}" destId="{607E8C9A-1A0D-4B89-A694-AF3B7C992FC3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33268E51-1B31-4DEB-8AC7-E20A14AD9EE0}" type="presOf" srcId="{055B114B-F512-4FE1-AD67-48D47A33D611}" destId="{69456639-E383-4937-BAE8-FAF10B2B6A64}" srcOrd="0" destOrd="0" presId="urn:microsoft.com/office/officeart/2005/8/layout/cycle2"/>
    <dgm:cxn modelId="{15D7EFBC-61CC-4E35-BE3A-F20FCE661693}" type="presOf" srcId="{B7823989-D638-4459-9D66-468FEF40EE5A}" destId="{B7BB58EF-698B-44ED-9C27-65547B1CE323}" srcOrd="0" destOrd="0" presId="urn:microsoft.com/office/officeart/2005/8/layout/cycle2"/>
    <dgm:cxn modelId="{749E74F3-A854-4C98-9EA3-1C2C17320454}" type="presOf" srcId="{CBF60AC9-4766-4AD6-A589-92E65EE94C8F}" destId="{8994D8DA-7058-418D-A8BB-3D0CA1D5E680}" srcOrd="1" destOrd="0" presId="urn:microsoft.com/office/officeart/2005/8/layout/cycle2"/>
    <dgm:cxn modelId="{4257A35E-438B-4321-B84C-9283291FBBE9}" type="presOf" srcId="{2C0A65E4-49A6-4A2D-A4CE-A37CA0F8A40A}" destId="{D2CB0F7E-229F-4E18-AC0F-6FBDD80C6049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E1EE9100-00AD-4C1E-AC7E-CE46E47C403A}" type="presOf" srcId="{327A878E-8467-4114-9433-5470A5FE0EBE}" destId="{C9E7A4B9-52FA-4D46-B15D-CBED54733123}" srcOrd="0" destOrd="0" presId="urn:microsoft.com/office/officeart/2005/8/layout/cycle2"/>
    <dgm:cxn modelId="{F896931A-25A0-47D2-A69E-57BD5F9D5FF4}" type="presOf" srcId="{9D634474-3BBC-413C-B4D5-01D8E1FBC1F5}" destId="{91E36E9B-01E8-4984-AB97-E0F91FF221E5}" srcOrd="1" destOrd="0" presId="urn:microsoft.com/office/officeart/2005/8/layout/cycle2"/>
    <dgm:cxn modelId="{E8509E9E-6A63-47F2-B927-8D70565E9743}" type="presOf" srcId="{9D634474-3BBC-413C-B4D5-01D8E1FBC1F5}" destId="{0B4E5C9C-4CDC-4D58-9504-9BC7CA3E1976}" srcOrd="0" destOrd="0" presId="urn:microsoft.com/office/officeart/2005/8/layout/cycle2"/>
    <dgm:cxn modelId="{CF20CEA1-288B-4E78-ADE5-2AC504F69F07}" type="presOf" srcId="{04AA3EB5-1264-4C5D-AB06-4FF21CA9D683}" destId="{82A7ED67-6802-463B-9F4A-634B0A3F85FE}" srcOrd="0" destOrd="0" presId="urn:microsoft.com/office/officeart/2005/8/layout/cycle2"/>
    <dgm:cxn modelId="{C6B277EB-976E-48CB-8241-E990340E98EB}" type="presOf" srcId="{D05759FA-C0E0-4F09-AE7B-EDFCA24ABE88}" destId="{91666B07-3822-4E93-9950-FF58B69113EB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F6AD8E85-BF19-4ACD-AF7E-A78B29F5A6BF}" type="presOf" srcId="{EF728DCE-E912-4822-B43F-EA721E0C52A6}" destId="{257417C0-64A8-4093-935A-97BCA86136A0}" srcOrd="0" destOrd="0" presId="urn:microsoft.com/office/officeart/2005/8/layout/cycle2"/>
    <dgm:cxn modelId="{682F9043-DDAA-49AE-865B-26CBE04EA17F}" type="presOf" srcId="{CBF60AC9-4766-4AD6-A589-92E65EE94C8F}" destId="{589E90B4-2759-496C-9C79-78ABE222A358}" srcOrd="0" destOrd="0" presId="urn:microsoft.com/office/officeart/2005/8/layout/cycle2"/>
    <dgm:cxn modelId="{2E24A374-9B24-4A36-9EF9-625ABE4D1CD7}" type="presOf" srcId="{04AA3EB5-1264-4C5D-AB06-4FF21CA9D683}" destId="{44ABD183-6B17-4212-9325-94625BADB9EF}" srcOrd="1" destOrd="0" presId="urn:microsoft.com/office/officeart/2005/8/layout/cycle2"/>
    <dgm:cxn modelId="{1DFF2EEA-FD15-4E52-847F-E7AB42DCAF32}" type="presParOf" srcId="{607E8C9A-1A0D-4B89-A694-AF3B7C992FC3}" destId="{13B3D0F4-B745-4AEF-9C44-E481E50EA278}" srcOrd="0" destOrd="0" presId="urn:microsoft.com/office/officeart/2005/8/layout/cycle2"/>
    <dgm:cxn modelId="{0895D443-351B-485A-9BED-60561B661B14}" type="presParOf" srcId="{607E8C9A-1A0D-4B89-A694-AF3B7C992FC3}" destId="{0B4E5C9C-4CDC-4D58-9504-9BC7CA3E1976}" srcOrd="1" destOrd="0" presId="urn:microsoft.com/office/officeart/2005/8/layout/cycle2"/>
    <dgm:cxn modelId="{7CFD7AA3-FC02-49E2-A858-D4A9759D96A8}" type="presParOf" srcId="{0B4E5C9C-4CDC-4D58-9504-9BC7CA3E1976}" destId="{91E36E9B-01E8-4984-AB97-E0F91FF221E5}" srcOrd="0" destOrd="0" presId="urn:microsoft.com/office/officeart/2005/8/layout/cycle2"/>
    <dgm:cxn modelId="{434DB031-ED6B-4FF0-BDEB-F7F0D06EF539}" type="presParOf" srcId="{607E8C9A-1A0D-4B89-A694-AF3B7C992FC3}" destId="{C9E7A4B9-52FA-4D46-B15D-CBED54733123}" srcOrd="2" destOrd="0" presId="urn:microsoft.com/office/officeart/2005/8/layout/cycle2"/>
    <dgm:cxn modelId="{5A834044-2BF8-4F21-B668-EC7E0C0682C3}" type="presParOf" srcId="{607E8C9A-1A0D-4B89-A694-AF3B7C992FC3}" destId="{69456639-E383-4937-BAE8-FAF10B2B6A64}" srcOrd="3" destOrd="0" presId="urn:microsoft.com/office/officeart/2005/8/layout/cycle2"/>
    <dgm:cxn modelId="{7AB4A5D1-7415-44E6-9E7E-1E42CAEB2DF6}" type="presParOf" srcId="{69456639-E383-4937-BAE8-FAF10B2B6A64}" destId="{60B83BC2-C4FA-46C8-8C6B-4451FE3ED429}" srcOrd="0" destOrd="0" presId="urn:microsoft.com/office/officeart/2005/8/layout/cycle2"/>
    <dgm:cxn modelId="{C1EC6F02-FAB9-42D7-9A2B-BE6CBEC614DF}" type="presParOf" srcId="{607E8C9A-1A0D-4B89-A694-AF3B7C992FC3}" destId="{257417C0-64A8-4093-935A-97BCA86136A0}" srcOrd="4" destOrd="0" presId="urn:microsoft.com/office/officeart/2005/8/layout/cycle2"/>
    <dgm:cxn modelId="{86685DA4-C73F-49D1-B31B-22C75D82A982}" type="presParOf" srcId="{607E8C9A-1A0D-4B89-A694-AF3B7C992FC3}" destId="{589E90B4-2759-496C-9C79-78ABE222A358}" srcOrd="5" destOrd="0" presId="urn:microsoft.com/office/officeart/2005/8/layout/cycle2"/>
    <dgm:cxn modelId="{D6860C92-B9FF-4017-88FB-773D1897D1EC}" type="presParOf" srcId="{589E90B4-2759-496C-9C79-78ABE222A358}" destId="{8994D8DA-7058-418D-A8BB-3D0CA1D5E680}" srcOrd="0" destOrd="0" presId="urn:microsoft.com/office/officeart/2005/8/layout/cycle2"/>
    <dgm:cxn modelId="{806047A9-A4BC-4E78-9611-204F5DD10C5D}" type="presParOf" srcId="{607E8C9A-1A0D-4B89-A694-AF3B7C992FC3}" destId="{D2CB0F7E-229F-4E18-AC0F-6FBDD80C6049}" srcOrd="6" destOrd="0" presId="urn:microsoft.com/office/officeart/2005/8/layout/cycle2"/>
    <dgm:cxn modelId="{78F52C1B-DE93-4570-AD00-E36351382E7A}" type="presParOf" srcId="{607E8C9A-1A0D-4B89-A694-AF3B7C992FC3}" destId="{82A7ED67-6802-463B-9F4A-634B0A3F85FE}" srcOrd="7" destOrd="0" presId="urn:microsoft.com/office/officeart/2005/8/layout/cycle2"/>
    <dgm:cxn modelId="{DF72F49A-93DF-403D-8A58-A87F07EE7774}" type="presParOf" srcId="{82A7ED67-6802-463B-9F4A-634B0A3F85FE}" destId="{44ABD183-6B17-4212-9325-94625BADB9EF}" srcOrd="0" destOrd="0" presId="urn:microsoft.com/office/officeart/2005/8/layout/cycle2"/>
    <dgm:cxn modelId="{E4A841BF-F3CD-48BF-B192-FAAE73FDE658}" type="presParOf" srcId="{607E8C9A-1A0D-4B89-A694-AF3B7C992FC3}" destId="{91666B07-3822-4E93-9950-FF58B69113EB}" srcOrd="8" destOrd="0" presId="urn:microsoft.com/office/officeart/2005/8/layout/cycle2"/>
    <dgm:cxn modelId="{6CCA7C78-226B-4540-A6EB-0410BE3E439A}" type="presParOf" srcId="{607E8C9A-1A0D-4B89-A694-AF3B7C992FC3}" destId="{B7BB58EF-698B-44ED-9C27-65547B1CE323}" srcOrd="9" destOrd="0" presId="urn:microsoft.com/office/officeart/2005/8/layout/cycle2"/>
    <dgm:cxn modelId="{7F2F90D3-E13D-43A7-BB5E-5A61DB3B08FC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F653060E-6F96-4B38-94D9-099BC1BA7846}" type="presOf" srcId="{FBE28E17-05E4-4004-A619-5D2BDC99D1A3}" destId="{5C332B4B-A92F-496C-8DF1-94BCBA1D4E1C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338A9C5B-F651-4ACC-9361-5851594D1D8A}" type="presOf" srcId="{357A5016-5404-465E-B388-9ADDB2DDCD04}" destId="{A1484E69-2A7E-4436-976E-EC2C016EF16C}" srcOrd="0" destOrd="0" presId="urn:microsoft.com/office/officeart/2009/3/layout/CircleRelationship"/>
    <dgm:cxn modelId="{98C37E60-6DC2-4F04-8F1C-65A646BEE9CC}" type="presOf" srcId="{5AFF7588-C508-463A-9050-4D06D0DFA054}" destId="{CCF519E4-70B6-4FC8-9BE7-32A8FAA92B7E}" srcOrd="0" destOrd="0" presId="urn:microsoft.com/office/officeart/2009/3/layout/CircleRelationship"/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0C08E143-7187-4ACD-94B7-1B2F77610515}" type="presOf" srcId="{E4DFFECD-D4C2-4AFB-BB57-7153EB648F06}" destId="{F7D7C227-A022-4A2B-9E51-4259716C1B50}" srcOrd="0" destOrd="0" presId="urn:microsoft.com/office/officeart/2009/3/layout/CircleRelationship"/>
    <dgm:cxn modelId="{3517811A-1C5A-486F-B3CC-A098694A8BCC}" type="presOf" srcId="{FE2E12E8-51A4-47AB-BE29-50C44B21259C}" destId="{B097233B-2F4D-4AD3-87BC-1E187E58B7C5}" srcOrd="0" destOrd="0" presId="urn:microsoft.com/office/officeart/2009/3/layout/CircleRelationship"/>
    <dgm:cxn modelId="{CB7F5980-D5F1-4042-AEFB-3768EBE03CAC}" type="presOf" srcId="{B4CEA7D7-9B47-41C5-B399-D73BB0CBB7E8}" destId="{107CD34C-9CFE-40F5-B961-39B04D8520DE}" srcOrd="0" destOrd="0" presId="urn:microsoft.com/office/officeart/2009/3/layout/CircleRelationship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0D234A06-6022-4F06-82AD-5B27C19E3E36}" type="presParOf" srcId="{F7D7C227-A022-4A2B-9E51-4259716C1B50}" destId="{107CD34C-9CFE-40F5-B961-39B04D8520DE}" srcOrd="0" destOrd="0" presId="urn:microsoft.com/office/officeart/2009/3/layout/CircleRelationship"/>
    <dgm:cxn modelId="{6005CF04-29E1-49A2-9D5F-5A56E01BF6E2}" type="presParOf" srcId="{F7D7C227-A022-4A2B-9E51-4259716C1B50}" destId="{8F7F603F-2F52-4BF3-B5AE-3F88CDD0BC33}" srcOrd="1" destOrd="0" presId="urn:microsoft.com/office/officeart/2009/3/layout/CircleRelationship"/>
    <dgm:cxn modelId="{9C7C3C1B-0F51-465C-A4FC-1B2F79890058}" type="presParOf" srcId="{F7D7C227-A022-4A2B-9E51-4259716C1B50}" destId="{3614CCDE-A048-4E40-8B95-DC9D2299CCC2}" srcOrd="2" destOrd="0" presId="urn:microsoft.com/office/officeart/2009/3/layout/CircleRelationship"/>
    <dgm:cxn modelId="{6586BEB5-0E0B-449E-8F2D-075D5B74CD8A}" type="presParOf" srcId="{F7D7C227-A022-4A2B-9E51-4259716C1B50}" destId="{BCB6ACE5-15B7-44C5-A07E-995AE7F85544}" srcOrd="3" destOrd="0" presId="urn:microsoft.com/office/officeart/2009/3/layout/CircleRelationship"/>
    <dgm:cxn modelId="{EFD4F843-15B1-465A-B493-EFA0F4D7D5AB}" type="presParOf" srcId="{F7D7C227-A022-4A2B-9E51-4259716C1B50}" destId="{C883EE56-AE61-410A-8AC8-8FE566912CD4}" srcOrd="4" destOrd="0" presId="urn:microsoft.com/office/officeart/2009/3/layout/CircleRelationship"/>
    <dgm:cxn modelId="{F422C96C-3C57-4D41-A4ED-E550B63A9136}" type="presParOf" srcId="{F7D7C227-A022-4A2B-9E51-4259716C1B50}" destId="{45B381C1-1067-4318-B04C-F48D4824428A}" srcOrd="5" destOrd="0" presId="urn:microsoft.com/office/officeart/2009/3/layout/CircleRelationship"/>
    <dgm:cxn modelId="{ED5D91EF-D27D-4416-A0B7-9DC036D13E69}" type="presParOf" srcId="{F7D7C227-A022-4A2B-9E51-4259716C1B50}" destId="{E4731535-83E0-4036-A8EE-CD6C0694C278}" srcOrd="6" destOrd="0" presId="urn:microsoft.com/office/officeart/2009/3/layout/CircleRelationship"/>
    <dgm:cxn modelId="{73B979DD-293D-4B79-A103-B45EBEAEFDA2}" type="presParOf" srcId="{F7D7C227-A022-4A2B-9E51-4259716C1B50}" destId="{CCF519E4-70B6-4FC8-9BE7-32A8FAA92B7E}" srcOrd="7" destOrd="0" presId="urn:microsoft.com/office/officeart/2009/3/layout/CircleRelationship"/>
    <dgm:cxn modelId="{B759512A-9B5E-479A-BE8F-1A7426A4891F}" type="presParOf" srcId="{F7D7C227-A022-4A2B-9E51-4259716C1B50}" destId="{E1F7F843-A1C2-4599-978F-EC4E8CEAB2D5}" srcOrd="8" destOrd="0" presId="urn:microsoft.com/office/officeart/2009/3/layout/CircleRelationship"/>
    <dgm:cxn modelId="{A2259826-0F2B-4988-AE98-F24E84A7A8CF}" type="presParOf" srcId="{E1F7F843-A1C2-4599-978F-EC4E8CEAB2D5}" destId="{0830D17C-CBD0-4235-9F3E-6F0017B2DE61}" srcOrd="0" destOrd="0" presId="urn:microsoft.com/office/officeart/2009/3/layout/CircleRelationship"/>
    <dgm:cxn modelId="{6F94D1E0-152B-47B8-855F-8E143850EBDF}" type="presParOf" srcId="{F7D7C227-A022-4A2B-9E51-4259716C1B50}" destId="{5A8A0286-1E5C-4820-9835-4E79EDC1D80D}" srcOrd="9" destOrd="0" presId="urn:microsoft.com/office/officeart/2009/3/layout/CircleRelationship"/>
    <dgm:cxn modelId="{CC5622DD-8B24-4117-A2CE-82DE914EDB27}" type="presParOf" srcId="{5A8A0286-1E5C-4820-9835-4E79EDC1D80D}" destId="{495DA715-3551-47CF-9795-7CCB49C65C53}" srcOrd="0" destOrd="0" presId="urn:microsoft.com/office/officeart/2009/3/layout/CircleRelationship"/>
    <dgm:cxn modelId="{65239B5D-1294-442F-9E06-3A2F9C8F374E}" type="presParOf" srcId="{F7D7C227-A022-4A2B-9E51-4259716C1B50}" destId="{B097233B-2F4D-4AD3-87BC-1E187E58B7C5}" srcOrd="10" destOrd="0" presId="urn:microsoft.com/office/officeart/2009/3/layout/CircleRelationship"/>
    <dgm:cxn modelId="{AA01A405-E1F5-49F9-83EF-FE34C1F69396}" type="presParOf" srcId="{F7D7C227-A022-4A2B-9E51-4259716C1B50}" destId="{0E588D07-61FC-4A01-888F-2E332C5EC4E9}" srcOrd="11" destOrd="0" presId="urn:microsoft.com/office/officeart/2009/3/layout/CircleRelationship"/>
    <dgm:cxn modelId="{38E210C5-2965-4D67-8232-D13B44A48853}" type="presParOf" srcId="{0E588D07-61FC-4A01-888F-2E332C5EC4E9}" destId="{C0B0FB5B-E7EE-4C81-A589-A7895089A7F7}" srcOrd="0" destOrd="0" presId="urn:microsoft.com/office/officeart/2009/3/layout/CircleRelationship"/>
    <dgm:cxn modelId="{AF6FA0BD-3742-4BD9-B308-4E86EF4FADC1}" type="presParOf" srcId="{F7D7C227-A022-4A2B-9E51-4259716C1B50}" destId="{0D140E09-3753-4B77-9194-22C2B146676E}" srcOrd="12" destOrd="0" presId="urn:microsoft.com/office/officeart/2009/3/layout/CircleRelationship"/>
    <dgm:cxn modelId="{D91030CA-8488-41B7-B4E9-1186FB0A4C02}" type="presParOf" srcId="{0D140E09-3753-4B77-9194-22C2B146676E}" destId="{A7FFD9C0-2DB9-42B8-B0B5-13F6A778A9C1}" srcOrd="0" destOrd="0" presId="urn:microsoft.com/office/officeart/2009/3/layout/CircleRelationship"/>
    <dgm:cxn modelId="{3F5628AB-56B9-443E-81BA-47EE53145965}" type="presParOf" srcId="{F7D7C227-A022-4A2B-9E51-4259716C1B50}" destId="{306E3B0B-11F2-442C-BD96-D50C9E7A1A68}" srcOrd="13" destOrd="0" presId="urn:microsoft.com/office/officeart/2009/3/layout/CircleRelationship"/>
    <dgm:cxn modelId="{496A61BD-8B9A-4295-8E19-2F45EF2BF95C}" type="presParOf" srcId="{306E3B0B-11F2-442C-BD96-D50C9E7A1A68}" destId="{A0BCE87D-1C04-48C6-9E96-A21B635324E6}" srcOrd="0" destOrd="0" presId="urn:microsoft.com/office/officeart/2009/3/layout/CircleRelationship"/>
    <dgm:cxn modelId="{D7BF097F-7436-429F-99A2-025A12506E40}" type="presParOf" srcId="{F7D7C227-A022-4A2B-9E51-4259716C1B50}" destId="{5C332B4B-A92F-496C-8DF1-94BCBA1D4E1C}" srcOrd="14" destOrd="0" presId="urn:microsoft.com/office/officeart/2009/3/layout/CircleRelationship"/>
    <dgm:cxn modelId="{0D3C7C56-4EB8-4CBA-A7C8-29BB99902562}" type="presParOf" srcId="{F7D7C227-A022-4A2B-9E51-4259716C1B50}" destId="{1A13604F-9C11-49DA-A02B-B1F532487F00}" srcOrd="15" destOrd="0" presId="urn:microsoft.com/office/officeart/2009/3/layout/CircleRelationship"/>
    <dgm:cxn modelId="{E1F5FABF-0A97-4361-8451-2B0945E4B2F3}" type="presParOf" srcId="{1A13604F-9C11-49DA-A02B-B1F532487F00}" destId="{CD2E1840-C826-43FA-9E6F-3D8BD7188BBB}" srcOrd="0" destOrd="0" presId="urn:microsoft.com/office/officeart/2009/3/layout/CircleRelationship"/>
    <dgm:cxn modelId="{C2B48288-F99E-449F-9A75-5D4BCE479665}" type="presParOf" srcId="{F7D7C227-A022-4A2B-9E51-4259716C1B50}" destId="{A1484E69-2A7E-4436-976E-EC2C016EF16C}" srcOrd="16" destOrd="0" presId="urn:microsoft.com/office/officeart/2009/3/layout/CircleRelationship"/>
    <dgm:cxn modelId="{09F95F9D-5E6B-4EB1-99E5-25295FAE5950}" type="presParOf" srcId="{F7D7C227-A022-4A2B-9E51-4259716C1B50}" destId="{98DD6682-579D-44A8-A946-9EEC1C6F5ED0}" srcOrd="17" destOrd="0" presId="urn:microsoft.com/office/officeart/2009/3/layout/CircleRelationship"/>
    <dgm:cxn modelId="{BD34EB81-008D-4A72-A716-30E9F2539E57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AC46EA81-40D4-4938-81CE-06E984F1FB84}" type="presOf" srcId="{ACF7DCB0-0F19-4FE2-85E1-1878C13E6F86}" destId="{01D391FC-5547-4357-8165-EFC17874A749}" srcOrd="0" destOrd="0" presId="urn:microsoft.com/office/officeart/2005/8/layout/hProcess9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B4726E38-C809-4CF8-9878-7968C899CF1E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DAD53744-AC43-4459-8994-DAAF6E6F3A5D}" type="presOf" srcId="{7CCB0129-2FAA-4BDD-98C3-60711E8A5514}" destId="{9AA61E1B-B63D-47B0-9428-697532BF05C1}" srcOrd="0" destOrd="0" presId="urn:microsoft.com/office/officeart/2005/8/layout/hProcess9"/>
    <dgm:cxn modelId="{C59D0B0F-59B1-41F7-8955-B477DD727D60}" type="presOf" srcId="{036975F1-1464-47E4-AF08-E7329749BA3B}" destId="{6857B703-45C5-40B6-9DC3-436E51E0CE6E}" srcOrd="0" destOrd="0" presId="urn:microsoft.com/office/officeart/2005/8/layout/hProcess9"/>
    <dgm:cxn modelId="{C1722FCF-5B3E-4193-B6D6-D1DBB58E919C}" type="presParOf" srcId="{6857B703-45C5-40B6-9DC3-436E51E0CE6E}" destId="{77AD8060-3732-4055-921A-DCDD03E219EA}" srcOrd="0" destOrd="0" presId="urn:microsoft.com/office/officeart/2005/8/layout/hProcess9"/>
    <dgm:cxn modelId="{E0944915-4A8A-4C62-90A2-2588BCF017E3}" type="presParOf" srcId="{6857B703-45C5-40B6-9DC3-436E51E0CE6E}" destId="{BF6088BC-9A40-4BCE-A217-C045345EE66A}" srcOrd="1" destOrd="0" presId="urn:microsoft.com/office/officeart/2005/8/layout/hProcess9"/>
    <dgm:cxn modelId="{FE4E126D-7975-482D-956B-3F471BC3A5AD}" type="presParOf" srcId="{BF6088BC-9A40-4BCE-A217-C045345EE66A}" destId="{01D391FC-5547-4357-8165-EFC17874A749}" srcOrd="0" destOrd="0" presId="urn:microsoft.com/office/officeart/2005/8/layout/hProcess9"/>
    <dgm:cxn modelId="{D327223E-0F6E-4174-A65A-C4DDC9EE4E84}" type="presParOf" srcId="{BF6088BC-9A40-4BCE-A217-C045345EE66A}" destId="{502729D8-6D4B-4FF4-AD5B-D7843370779B}" srcOrd="1" destOrd="0" presId="urn:microsoft.com/office/officeart/2005/8/layout/hProcess9"/>
    <dgm:cxn modelId="{C6EFAA34-8596-44AD-AEFC-600A17682711}" type="presParOf" srcId="{BF6088BC-9A40-4BCE-A217-C045345EE66A}" destId="{9AA61E1B-B63D-47B0-9428-697532BF05C1}" srcOrd="2" destOrd="0" presId="urn:microsoft.com/office/officeart/2005/8/layout/hProcess9"/>
    <dgm:cxn modelId="{5A49CEF3-13A4-4017-AD09-E81815C5F85D}" type="presParOf" srcId="{BF6088BC-9A40-4BCE-A217-C045345EE66A}" destId="{4E4E9E64-F80D-4DB1-90E1-7FEB2F149FD6}" srcOrd="3" destOrd="0" presId="urn:microsoft.com/office/officeart/2005/8/layout/hProcess9"/>
    <dgm:cxn modelId="{C6EE30A0-0075-4709-9F84-7110964F124D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3D0F4-B745-4AEF-9C44-E481E50EA278}">
      <dsp:nvSpPr>
        <dsp:cNvPr id="0" name=""/>
        <dsp:cNvSpPr/>
      </dsp:nvSpPr>
      <dsp:spPr>
        <a:xfrm>
          <a:off x="3450431" y="173"/>
          <a:ext cx="985837" cy="985837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</a:t>
          </a:r>
          <a:endParaRPr lang="zh-CN" altLang="en-US" sz="2100" kern="1200" dirty="0"/>
        </a:p>
      </dsp:txBody>
      <dsp:txXfrm>
        <a:off x="3594803" y="144545"/>
        <a:ext cx="697093" cy="697093"/>
      </dsp:txXfrm>
    </dsp:sp>
    <dsp:sp modelId="{0B4E5C9C-4CDC-4D58-9504-9BC7CA3E1976}">
      <dsp:nvSpPr>
        <dsp:cNvPr id="0" name=""/>
        <dsp:cNvSpPr/>
      </dsp:nvSpPr>
      <dsp:spPr>
        <a:xfrm rot="2160000">
          <a:off x="4405058" y="757305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12559" y="800763"/>
        <a:ext cx="183294" cy="199632"/>
      </dsp:txXfrm>
    </dsp:sp>
    <dsp:sp modelId="{C9E7A4B9-52FA-4D46-B15D-CBED54733123}">
      <dsp:nvSpPr>
        <dsp:cNvPr id="0" name=""/>
        <dsp:cNvSpPr/>
      </dsp:nvSpPr>
      <dsp:spPr>
        <a:xfrm>
          <a:off x="4647688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792060" y="1014404"/>
        <a:ext cx="697093" cy="697093"/>
      </dsp:txXfrm>
    </dsp:sp>
    <dsp:sp modelId="{69456639-E383-4937-BAE8-FAF10B2B6A64}">
      <dsp:nvSpPr>
        <dsp:cNvPr id="0" name=""/>
        <dsp:cNvSpPr/>
      </dsp:nvSpPr>
      <dsp:spPr>
        <a:xfrm rot="6480000">
          <a:off x="4783317" y="1893273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4834731" y="1922462"/>
        <a:ext cx="183294" cy="199632"/>
      </dsp:txXfrm>
    </dsp:sp>
    <dsp:sp modelId="{257417C0-64A8-4093-935A-97BCA86136A0}">
      <dsp:nvSpPr>
        <dsp:cNvPr id="0" name=""/>
        <dsp:cNvSpPr/>
      </dsp:nvSpPr>
      <dsp:spPr>
        <a:xfrm>
          <a:off x="4190377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站点</a:t>
          </a:r>
          <a:endParaRPr lang="zh-CN" altLang="en-US" sz="2100" kern="1200" dirty="0"/>
        </a:p>
      </dsp:txBody>
      <dsp:txXfrm>
        <a:off x="4334749" y="2421864"/>
        <a:ext cx="697093" cy="697093"/>
      </dsp:txXfrm>
    </dsp:sp>
    <dsp:sp modelId="{589E90B4-2759-496C-9C79-78ABE222A358}">
      <dsp:nvSpPr>
        <dsp:cNvPr id="0" name=""/>
        <dsp:cNvSpPr/>
      </dsp:nvSpPr>
      <dsp:spPr>
        <a:xfrm rot="10800000">
          <a:off x="3819836" y="2604051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3898390" y="2670595"/>
        <a:ext cx="183294" cy="199632"/>
      </dsp:txXfrm>
    </dsp:sp>
    <dsp:sp modelId="{D2CB0F7E-229F-4E18-AC0F-6FBDD80C6049}">
      <dsp:nvSpPr>
        <dsp:cNvPr id="0" name=""/>
        <dsp:cNvSpPr/>
      </dsp:nvSpPr>
      <dsp:spPr>
        <a:xfrm>
          <a:off x="2710485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接口</a:t>
          </a:r>
          <a:endParaRPr lang="zh-CN" altLang="en-US" sz="2100" kern="1200" dirty="0"/>
        </a:p>
      </dsp:txBody>
      <dsp:txXfrm>
        <a:off x="2854857" y="2421864"/>
        <a:ext cx="697093" cy="697093"/>
      </dsp:txXfrm>
    </dsp:sp>
    <dsp:sp modelId="{82A7ED67-6802-463B-9F4A-634B0A3F85FE}">
      <dsp:nvSpPr>
        <dsp:cNvPr id="0" name=""/>
        <dsp:cNvSpPr/>
      </dsp:nvSpPr>
      <dsp:spPr>
        <a:xfrm rot="15120000">
          <a:off x="2846113" y="1907369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897527" y="2011268"/>
        <a:ext cx="183294" cy="199632"/>
      </dsp:txXfrm>
    </dsp:sp>
    <dsp:sp modelId="{91666B07-3822-4E93-9950-FF58B69113EB}">
      <dsp:nvSpPr>
        <dsp:cNvPr id="0" name=""/>
        <dsp:cNvSpPr/>
      </dsp:nvSpPr>
      <dsp:spPr>
        <a:xfrm>
          <a:off x="2253173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DOM</a:t>
          </a:r>
          <a:r>
            <a:rPr lang="zh-CN" altLang="en-US" sz="2100" kern="1200" dirty="0" smtClean="0"/>
            <a:t>渲染</a:t>
          </a:r>
          <a:endParaRPr lang="zh-CN" altLang="en-US" sz="2100" kern="1200" dirty="0"/>
        </a:p>
      </dsp:txBody>
      <dsp:txXfrm>
        <a:off x="2397545" y="1014404"/>
        <a:ext cx="697093" cy="697093"/>
      </dsp:txXfrm>
    </dsp:sp>
    <dsp:sp modelId="{B7BB58EF-698B-44ED-9C27-65547B1CE323}">
      <dsp:nvSpPr>
        <dsp:cNvPr id="0" name=""/>
        <dsp:cNvSpPr/>
      </dsp:nvSpPr>
      <dsp:spPr>
        <a:xfrm rot="19440000">
          <a:off x="3207801" y="766017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215302" y="855647"/>
        <a:ext cx="183294" cy="19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D34C-9CFE-40F5-B961-39B04D8520DE}">
      <dsp:nvSpPr>
        <dsp:cNvPr id="0" name=""/>
        <dsp:cNvSpPr/>
      </dsp:nvSpPr>
      <dsp:spPr>
        <a:xfrm>
          <a:off x="2467129" y="99863"/>
          <a:ext cx="2187408" cy="218752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</a:t>
          </a:r>
          <a:endParaRPr lang="zh-CN" altLang="en-US" sz="1600" kern="1200" dirty="0"/>
        </a:p>
      </dsp:txBody>
      <dsp:txXfrm>
        <a:off x="2787467" y="420219"/>
        <a:ext cx="1546732" cy="1546814"/>
      </dsp:txXfrm>
    </dsp:sp>
    <dsp:sp modelId="{8F7F603F-2F52-4BF3-B5AE-3F88CDD0BC33}">
      <dsp:nvSpPr>
        <dsp:cNvPr id="0" name=""/>
        <dsp:cNvSpPr/>
      </dsp:nvSpPr>
      <dsp:spPr>
        <a:xfrm>
          <a:off x="3715410" y="0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CCDE-A048-4E40-8B95-DC9D2299CCC2}">
      <dsp:nvSpPr>
        <dsp:cNvPr id="0" name=""/>
        <dsp:cNvSpPr/>
      </dsp:nvSpPr>
      <dsp:spPr>
        <a:xfrm>
          <a:off x="3139729" y="2124867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ACE5-15B7-44C5-A07E-995AE7F85544}">
      <dsp:nvSpPr>
        <dsp:cNvPr id="0" name=""/>
        <dsp:cNvSpPr/>
      </dsp:nvSpPr>
      <dsp:spPr>
        <a:xfrm>
          <a:off x="4795429" y="98753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3EE56-AE61-410A-8AC8-8FE566912CD4}">
      <dsp:nvSpPr>
        <dsp:cNvPr id="0" name=""/>
        <dsp:cNvSpPr/>
      </dsp:nvSpPr>
      <dsp:spPr>
        <a:xfrm>
          <a:off x="3952772" y="2312192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381C1-1067-4318-B04C-F48D4824428A}">
      <dsp:nvSpPr>
        <dsp:cNvPr id="0" name=""/>
        <dsp:cNvSpPr/>
      </dsp:nvSpPr>
      <dsp:spPr>
        <a:xfrm>
          <a:off x="3189086" y="34560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1535-83E0-4036-A8EE-CD6C0694C278}">
      <dsp:nvSpPr>
        <dsp:cNvPr id="0" name=""/>
        <dsp:cNvSpPr/>
      </dsp:nvSpPr>
      <dsp:spPr>
        <a:xfrm>
          <a:off x="2634045" y="1354680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19E4-70B6-4FC8-9BE7-32A8FAA92B7E}">
      <dsp:nvSpPr>
        <dsp:cNvPr id="0" name=""/>
        <dsp:cNvSpPr/>
      </dsp:nvSpPr>
      <dsp:spPr>
        <a:xfrm>
          <a:off x="1783312" y="49442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浏览器</a:t>
          </a:r>
          <a:endParaRPr lang="zh-CN" altLang="en-US" sz="1600" kern="1200" dirty="0"/>
        </a:p>
      </dsp:txBody>
      <dsp:txXfrm>
        <a:off x="1913550" y="624656"/>
        <a:ext cx="628845" cy="628832"/>
      </dsp:txXfrm>
    </dsp:sp>
    <dsp:sp modelId="{0830D17C-CBD0-4235-9F3E-6F0017B2DE61}">
      <dsp:nvSpPr>
        <dsp:cNvPr id="0" name=""/>
        <dsp:cNvSpPr/>
      </dsp:nvSpPr>
      <dsp:spPr>
        <a:xfrm>
          <a:off x="3469523" y="353437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DA715-3551-47CF-9795-7CCB49C65C53}">
      <dsp:nvSpPr>
        <dsp:cNvPr id="0" name=""/>
        <dsp:cNvSpPr/>
      </dsp:nvSpPr>
      <dsp:spPr>
        <a:xfrm>
          <a:off x="1867218" y="1644153"/>
          <a:ext cx="439725" cy="439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7233B-2F4D-4AD3-87BC-1E187E58B7C5}">
      <dsp:nvSpPr>
        <dsp:cNvPr id="0" name=""/>
        <dsp:cNvSpPr/>
      </dsp:nvSpPr>
      <dsp:spPr>
        <a:xfrm>
          <a:off x="4879336" y="7603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站点</a:t>
          </a:r>
          <a:endParaRPr lang="zh-CN" altLang="en-US" sz="1600" kern="1200" dirty="0"/>
        </a:p>
      </dsp:txBody>
      <dsp:txXfrm>
        <a:off x="5009574" y="206275"/>
        <a:ext cx="628845" cy="628832"/>
      </dsp:txXfrm>
    </dsp:sp>
    <dsp:sp modelId="{C0B0FB5B-E7EE-4C81-A589-A7895089A7F7}">
      <dsp:nvSpPr>
        <dsp:cNvPr id="0" name=""/>
        <dsp:cNvSpPr/>
      </dsp:nvSpPr>
      <dsp:spPr>
        <a:xfrm>
          <a:off x="4482237" y="690231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D9C0-2DB9-42B8-B0B5-13F6A778A9C1}">
      <dsp:nvSpPr>
        <dsp:cNvPr id="0" name=""/>
        <dsp:cNvSpPr/>
      </dsp:nvSpPr>
      <dsp:spPr>
        <a:xfrm>
          <a:off x="1699854" y="2167619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E87D-1C04-48C6-9E96-A21B635324E6}">
      <dsp:nvSpPr>
        <dsp:cNvPr id="0" name=""/>
        <dsp:cNvSpPr/>
      </dsp:nvSpPr>
      <dsp:spPr>
        <a:xfrm>
          <a:off x="3456960" y="191665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2B4B-A92F-496C-8DF1-94BCBA1D4E1C}">
      <dsp:nvSpPr>
        <dsp:cNvPr id="0" name=""/>
        <dsp:cNvSpPr/>
      </dsp:nvSpPr>
      <dsp:spPr>
        <a:xfrm>
          <a:off x="5297524" y="161315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</a:t>
          </a:r>
          <a:endParaRPr lang="zh-CN" altLang="en-US" sz="1600" kern="1200" dirty="0"/>
        </a:p>
      </dsp:txBody>
      <dsp:txXfrm>
        <a:off x="5427762" y="1743386"/>
        <a:ext cx="628845" cy="628832"/>
      </dsp:txXfrm>
    </dsp:sp>
    <dsp:sp modelId="{CD2E1840-C826-43FA-9E6F-3D8BD7188BBB}">
      <dsp:nvSpPr>
        <dsp:cNvPr id="0" name=""/>
        <dsp:cNvSpPr/>
      </dsp:nvSpPr>
      <dsp:spPr>
        <a:xfrm>
          <a:off x="5046701" y="158214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4E69-2A7E-4436-976E-EC2C016EF16C}">
      <dsp:nvSpPr>
        <dsp:cNvPr id="0" name=""/>
        <dsp:cNvSpPr/>
      </dsp:nvSpPr>
      <dsp:spPr>
        <a:xfrm>
          <a:off x="2744874" y="237419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渲染</a:t>
          </a:r>
          <a:endParaRPr lang="zh-CN" altLang="en-US" sz="1600" kern="1200" dirty="0"/>
        </a:p>
      </dsp:txBody>
      <dsp:txXfrm>
        <a:off x="2875112" y="2504435"/>
        <a:ext cx="628845" cy="628832"/>
      </dsp:txXfrm>
    </dsp:sp>
    <dsp:sp modelId="{58DCC5CB-97B4-41BE-AA6A-AC3DF55DBD02}">
      <dsp:nvSpPr>
        <dsp:cNvPr id="0" name=""/>
        <dsp:cNvSpPr/>
      </dsp:nvSpPr>
      <dsp:spPr>
        <a:xfrm>
          <a:off x="3539072" y="2344174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8060-3732-4055-921A-DCDD03E219EA}">
      <dsp:nvSpPr>
        <dsp:cNvPr id="0" name=""/>
        <dsp:cNvSpPr/>
      </dsp:nvSpPr>
      <dsp:spPr>
        <a:xfrm>
          <a:off x="591502" y="0"/>
          <a:ext cx="6703695" cy="32635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91FC-5547-4357-8165-EFC17874A749}">
      <dsp:nvSpPr>
        <dsp:cNvPr id="0" name=""/>
        <dsp:cNvSpPr/>
      </dsp:nvSpPr>
      <dsp:spPr>
        <a:xfrm>
          <a:off x="2439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client</a:t>
          </a:r>
          <a:endParaRPr lang="zh-CN" altLang="en-US" sz="4000" kern="1200" dirty="0"/>
        </a:p>
      </dsp:txBody>
      <dsp:txXfrm>
        <a:off x="66163" y="1042775"/>
        <a:ext cx="2309076" cy="1177953"/>
      </dsp:txXfrm>
    </dsp:sp>
    <dsp:sp modelId="{9AA61E1B-B63D-47B0-9428-697532BF05C1}">
      <dsp:nvSpPr>
        <dsp:cNvPr id="0" name=""/>
        <dsp:cNvSpPr/>
      </dsp:nvSpPr>
      <dsp:spPr>
        <a:xfrm>
          <a:off x="2725087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server</a:t>
          </a:r>
          <a:endParaRPr lang="zh-CN" altLang="en-US" sz="4000" kern="1200" dirty="0"/>
        </a:p>
      </dsp:txBody>
      <dsp:txXfrm>
        <a:off x="2788811" y="1042775"/>
        <a:ext cx="2309076" cy="1177953"/>
      </dsp:txXfrm>
    </dsp:sp>
    <dsp:sp modelId="{31C8AC20-005B-44DE-AFDB-5233BC4D3834}">
      <dsp:nvSpPr>
        <dsp:cNvPr id="0" name=""/>
        <dsp:cNvSpPr/>
      </dsp:nvSpPr>
      <dsp:spPr>
        <a:xfrm>
          <a:off x="5447735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compare</a:t>
          </a:r>
          <a:endParaRPr lang="zh-CN" altLang="en-US" sz="4000" kern="1200" dirty="0"/>
        </a:p>
      </dsp:txBody>
      <dsp:txXfrm>
        <a:off x="5511459" y="1042775"/>
        <a:ext cx="2309076" cy="117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5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8" r:id="rId12"/>
    <p:sldLayoutId id="2147483659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742950" y="23407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6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</a:t>
            </a:r>
            <a:r>
              <a:rPr lang="zh-CN" altLang="en-US" dirty="0" smtClean="0"/>
              <a:t>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832612" y="2943910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69150"/>
            <a:ext cx="1981200" cy="1524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38" y="3132471"/>
            <a:ext cx="1219200" cy="12192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22" y="4631228"/>
            <a:ext cx="1219200" cy="1219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593813"/>
            <a:ext cx="1219200" cy="12192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37" y="4945553"/>
            <a:ext cx="1219200" cy="12192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2" y="2607515"/>
            <a:ext cx="1219200" cy="12192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35" y="636519"/>
            <a:ext cx="1219200" cy="12192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21" y="1656348"/>
            <a:ext cx="1219200" cy="12192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06" y="556498"/>
            <a:ext cx="1219200" cy="12192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26" y="771414"/>
            <a:ext cx="1228725" cy="1219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42" y="1046748"/>
            <a:ext cx="1219200" cy="12192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10" y="4814351"/>
            <a:ext cx="1219200" cy="12192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37" y="2551322"/>
            <a:ext cx="1219200" cy="137935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97" y="3217115"/>
            <a:ext cx="1228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是否可能更加自动化？</a:t>
            </a:r>
            <a:endParaRPr lang="en-US" altLang="zh-CN" dirty="0" smtClean="0"/>
          </a:p>
          <a:p>
            <a:r>
              <a:rPr lang="zh-CN" altLang="en-US" dirty="0" smtClean="0"/>
              <a:t>更高层的抽象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1218</Words>
  <Application>Microsoft Office PowerPoint</Application>
  <PresentationFormat>全屏显示(4:3)</PresentationFormat>
  <Paragraphs>236</Paragraphs>
  <Slides>43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微软雅黑</vt:lpstr>
      <vt:lpstr>Cousine</vt:lpstr>
      <vt:lpstr>Arial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wmm邬明鸣</cp:lastModifiedBy>
  <cp:revision>71</cp:revision>
  <dcterms:modified xsi:type="dcterms:W3CDTF">2018-09-25T12:31:42Z</dcterms:modified>
</cp:coreProperties>
</file>