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6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E5DFD-4C7A-74C8-E5D2-1B19EC69B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5F6047-43B1-647F-A5D9-AA55141B8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85FD13-C290-7F72-BA14-59C08043E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26D1-3D7C-4634-8444-EE2496DF0F85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1BE0E4-390A-FF70-B6B5-DBEAC1001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A29F2E-5461-B4D7-26E9-36BF608DB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1D58-7B73-42A8-8892-CE987C95A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476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CD9B0-FEDE-F251-0204-61F34620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F95B8A-8CCF-ED69-5442-2984454CA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D5484D-36F4-1361-2095-31F0044E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26D1-3D7C-4634-8444-EE2496DF0F85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B317E4-FBC6-2BF3-39E2-2CB36F9DA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4C14F7-F3FF-BEB4-925B-F1E456E0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1D58-7B73-42A8-8892-CE987C95A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814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5CB1D1-57C1-08B8-8B60-02472AD791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C584B7-AC52-35F9-4F4A-45A26C2E8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BFDBE0-9B7D-9179-7247-09042F214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26D1-3D7C-4634-8444-EE2496DF0F85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2652FA-0CFE-5819-F716-137F84F0D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9226B3-E1CC-A392-9917-B938ED59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1D58-7B73-42A8-8892-CE987C95A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099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BE0A0F-313D-ED35-4D1A-61D7FE716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971A57-CF0C-D0A7-D1D2-9091EE7F7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06169A-43D8-961C-C6D2-A9F2A279B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26D1-3D7C-4634-8444-EE2496DF0F85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B35623-C16E-6A24-7FF3-445738C43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CAFEAF-CE7E-8ED6-C892-FBE0187DE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1D58-7B73-42A8-8892-CE987C95A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821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94B8C-1EAC-30DB-F47C-868C2AB24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62807-FA37-F472-25A0-9E1672589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E2441C-A662-E4D2-3705-D38B5A444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26D1-3D7C-4634-8444-EE2496DF0F85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B6286D-2DA3-E8D0-4DFF-DC929906C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EAA5FF-EB66-B6F4-53DC-713B4096F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1D58-7B73-42A8-8892-CE987C95A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825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67063-E00B-AD2B-E2FE-6B5D6AB7B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69ACD5-0C8B-CE88-7B67-471434D899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54148A-7B78-90F7-3C1D-46F4E6465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545835-E746-0B6D-68F9-4565FE257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26D1-3D7C-4634-8444-EE2496DF0F85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9B6962-3CBD-5698-76B4-10C5CD90B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4FD443-35FB-4FA9-75EB-19215A0DB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1D58-7B73-42A8-8892-CE987C95A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639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E797D-43C1-8C68-BDEA-879972972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4F4DB4-AA22-6572-0DC9-45C3AA880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55AB50-19BE-1F77-9761-1903CB686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9C0699-6FC7-A5F1-D622-716BB01F9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AAA073-B3FF-CACB-659C-1888976790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A48F16-57BE-EB51-CA3A-64D8CFAF3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26D1-3D7C-4634-8444-EE2496DF0F85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60CFC9-3F34-C10F-13B4-3563EEAF3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4F9A52-5C15-23F5-7269-BFE373BCA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1D58-7B73-42A8-8892-CE987C95A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986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CF462F-C02F-EAD3-943A-4756034F0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D8C683-D3D9-90C1-5327-2788011AF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26D1-3D7C-4634-8444-EE2496DF0F85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ED9D11-63F3-25C0-896C-AA032AF40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42A4CC-30FE-987A-3439-1BE5019EB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1D58-7B73-42A8-8892-CE987C95A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522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76498D-8CD3-EFAE-2582-6A5BE921D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26D1-3D7C-4634-8444-EE2496DF0F85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0AB03F-746F-DC6C-C392-A8F1699EE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4D5FCC-1FFB-E31A-F284-8C73CA720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1D58-7B73-42A8-8892-CE987C95A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105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2C763-C07A-95A8-B965-FBFD0A2A4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AFE9E8-2637-FA66-3931-2D0324E5E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1CBC14-F535-4DC9-B417-B2FA4EF33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976CE2-B558-3F15-3759-EFE2ABB65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26D1-3D7C-4634-8444-EE2496DF0F85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30F6E9-2C52-1970-3008-2223E0056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737532-6D88-91DD-72CE-0DF10371C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1D58-7B73-42A8-8892-CE987C95A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068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4D90F8-1D59-B10D-7673-697517F5E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0BEBF40-F31C-9697-2AFD-5B7FFDCCDC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47DD64-802F-C82E-9686-F3E36B1EC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2A42AC-AED0-7D6E-8FB7-4AC6870E2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26D1-3D7C-4634-8444-EE2496DF0F85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76528D-9561-38AD-767D-7D8295B18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3E9894-E32C-7BC2-47EE-3631E110A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1D58-7B73-42A8-8892-CE987C95A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665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F0AC7D-57C6-3566-6153-78C6C64CE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B658E8-EF2B-8892-B465-38782126E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0A3446-827A-F555-5DAD-5DBA786FB4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B26D1-3D7C-4634-8444-EE2496DF0F85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E5992E-1D03-BDB1-0B47-1563657177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1C05FE-392F-A8D5-CCE6-44982879F8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C1D58-7B73-42A8-8892-CE987C95A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651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tmp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徽标, 公司名称&#10;&#10;描述已自动生成">
            <a:extLst>
              <a:ext uri="{FF2B5EF4-FFF2-40B4-BE49-F238E27FC236}">
                <a16:creationId xmlns:a16="http://schemas.microsoft.com/office/drawing/2014/main" id="{0BDAA05F-13D2-EDAA-0717-1F66901D2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920" y="1917575"/>
            <a:ext cx="4531033" cy="330353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2647A69-8AF6-C505-C53F-3972E5CE9FBC}"/>
              </a:ext>
            </a:extLst>
          </p:cNvPr>
          <p:cNvSpPr txBox="1"/>
          <p:nvPr/>
        </p:nvSpPr>
        <p:spPr>
          <a:xfrm>
            <a:off x="1073922" y="2076627"/>
            <a:ext cx="663014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i="0" dirty="0">
                <a:solidFill>
                  <a:srgbClr val="222222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第</a:t>
            </a:r>
            <a:r>
              <a:rPr lang="en-US" altLang="zh-CN" sz="4000" b="1" i="0" dirty="0">
                <a:solidFill>
                  <a:srgbClr val="222222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19</a:t>
            </a:r>
            <a:r>
              <a:rPr lang="zh-CN" altLang="en-US" sz="4000" b="1" i="0" dirty="0">
                <a:solidFill>
                  <a:srgbClr val="222222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回</a:t>
            </a:r>
            <a:r>
              <a:rPr lang="ja-JP" altLang="en-US" sz="4000" b="1" i="0" dirty="0">
                <a:solidFill>
                  <a:srgbClr val="222222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アジア</a:t>
            </a:r>
            <a:r>
              <a:rPr lang="zh-CN" altLang="en-US" sz="4000" b="1" i="0" dirty="0">
                <a:solidFill>
                  <a:srgbClr val="222222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競技大会</a:t>
            </a:r>
            <a:endParaRPr lang="en-US" altLang="zh-CN" sz="4000" b="1" i="0" dirty="0">
              <a:solidFill>
                <a:srgbClr val="222222"/>
              </a:solidFill>
              <a:effectLst/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en-US" altLang="zh-CN" sz="4000" b="1" i="0" dirty="0">
                <a:solidFill>
                  <a:srgbClr val="222222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19th Asian Games</a:t>
            </a:r>
          </a:p>
          <a:p>
            <a:endParaRPr lang="en-US" altLang="zh-CN" b="1" dirty="0">
              <a:solidFill>
                <a:srgbClr val="22222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zh-CN" altLang="en-US" b="1" i="0" dirty="0">
                <a:solidFill>
                  <a:srgbClr val="F18502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開催日程</a:t>
            </a:r>
            <a:r>
              <a:rPr lang="zh-CN" altLang="en-US" b="1" dirty="0">
                <a:solidFill>
                  <a:srgbClr val="F18502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：</a:t>
            </a:r>
            <a:r>
              <a:rPr lang="en-US" altLang="zh-CN" b="1" i="0" dirty="0">
                <a:solidFill>
                  <a:srgbClr val="222222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2023 </a:t>
            </a:r>
            <a:r>
              <a:rPr lang="zh-CN" altLang="en-US" b="1" i="0" dirty="0">
                <a:solidFill>
                  <a:srgbClr val="222222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年 </a:t>
            </a:r>
            <a:r>
              <a:rPr lang="en-US" altLang="zh-CN" b="1" i="0" dirty="0">
                <a:solidFill>
                  <a:srgbClr val="222222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9 </a:t>
            </a:r>
            <a:r>
              <a:rPr lang="zh-CN" altLang="en-US" b="1" i="0" dirty="0">
                <a:solidFill>
                  <a:srgbClr val="222222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月 </a:t>
            </a:r>
            <a:r>
              <a:rPr lang="en-US" altLang="zh-CN" b="1" i="0" dirty="0">
                <a:solidFill>
                  <a:srgbClr val="222222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23 </a:t>
            </a:r>
            <a:r>
              <a:rPr lang="zh-CN" altLang="en-US" b="1" i="0" dirty="0">
                <a:solidFill>
                  <a:srgbClr val="222222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日（土）～  </a:t>
            </a:r>
            <a:r>
              <a:rPr lang="en-US" altLang="zh-CN" b="1" i="0" dirty="0">
                <a:solidFill>
                  <a:srgbClr val="222222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10 </a:t>
            </a:r>
            <a:r>
              <a:rPr lang="zh-CN" altLang="en-US" b="1" i="0" dirty="0">
                <a:solidFill>
                  <a:srgbClr val="222222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月 </a:t>
            </a:r>
            <a:r>
              <a:rPr lang="en-US" altLang="zh-CN" b="1" i="0" dirty="0">
                <a:solidFill>
                  <a:srgbClr val="222222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8 </a:t>
            </a:r>
            <a:r>
              <a:rPr lang="zh-CN" altLang="en-US" b="1" i="0" dirty="0">
                <a:solidFill>
                  <a:srgbClr val="222222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日（日）</a:t>
            </a:r>
            <a:endParaRPr lang="en-US" altLang="zh-CN" b="1" i="0" dirty="0">
              <a:solidFill>
                <a:srgbClr val="222222"/>
              </a:solidFill>
              <a:effectLst/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endParaRPr lang="en-US" altLang="zh-CN" b="1" dirty="0">
              <a:solidFill>
                <a:srgbClr val="22222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zh-CN" altLang="en-US" b="1" i="0" dirty="0">
                <a:solidFill>
                  <a:srgbClr val="F18502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開催地</a:t>
            </a:r>
            <a:r>
              <a:rPr lang="zh-CN" altLang="en-US" b="1" dirty="0">
                <a:solidFill>
                  <a:srgbClr val="F18502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：   </a:t>
            </a:r>
            <a:r>
              <a:rPr lang="ja-JP" altLang="en-US" b="1" i="0" dirty="0">
                <a:solidFill>
                  <a:srgbClr val="222222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中国 浙江省・杭州市（日本との時差 </a:t>
            </a:r>
            <a:r>
              <a:rPr lang="en-US" altLang="ja-JP" b="1" i="0" dirty="0">
                <a:solidFill>
                  <a:srgbClr val="222222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-1 </a:t>
            </a:r>
            <a:r>
              <a:rPr lang="ja-JP" altLang="en-US" b="1" i="0" dirty="0">
                <a:solidFill>
                  <a:srgbClr val="222222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時間）</a:t>
            </a:r>
            <a:endParaRPr lang="en-US" altLang="ja-JP" b="1" i="0" dirty="0">
              <a:solidFill>
                <a:srgbClr val="222222"/>
              </a:solidFill>
              <a:effectLst/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endParaRPr lang="en-US" altLang="zh-CN" b="1" dirty="0">
              <a:solidFill>
                <a:srgbClr val="22222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zh-CN" altLang="en-US" b="1" i="0" dirty="0">
                <a:solidFill>
                  <a:srgbClr val="F18502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競技</a:t>
            </a:r>
            <a:r>
              <a:rPr lang="zh-CN" altLang="en-US" b="1" dirty="0">
                <a:solidFill>
                  <a:srgbClr val="F18502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：      </a:t>
            </a:r>
            <a:r>
              <a:rPr lang="en-US" altLang="zh-CN" b="1" i="0" dirty="0">
                <a:solidFill>
                  <a:srgbClr val="222222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40 </a:t>
            </a:r>
            <a:r>
              <a:rPr lang="zh-CN" altLang="en-US" b="1" i="0" dirty="0">
                <a:solidFill>
                  <a:srgbClr val="222222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競技 </a:t>
            </a:r>
            <a:r>
              <a:rPr lang="en-US" altLang="zh-CN" b="1" i="0" dirty="0">
                <a:solidFill>
                  <a:srgbClr val="222222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481 </a:t>
            </a:r>
            <a:r>
              <a:rPr lang="zh-CN" altLang="en-US" b="1" i="0" dirty="0">
                <a:solidFill>
                  <a:srgbClr val="222222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種目</a:t>
            </a:r>
            <a:endParaRPr lang="en-US" altLang="zh-CN" b="1" dirty="0">
              <a:solidFill>
                <a:srgbClr val="22222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917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9505A-A0A1-B781-E456-71E44BCB6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804"/>
            <a:ext cx="10515600" cy="1325563"/>
          </a:xfrm>
        </p:spPr>
        <p:txBody>
          <a:bodyPr/>
          <a:lstStyle/>
          <a:p>
            <a:r>
              <a:rPr lang="ja-JP" altLang="en-US" dirty="0"/>
              <a:t>卓球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C2CD16A-1303-BACB-4096-A59B170DA02D}"/>
              </a:ext>
            </a:extLst>
          </p:cNvPr>
          <p:cNvSpPr txBox="1"/>
          <p:nvPr/>
        </p:nvSpPr>
        <p:spPr>
          <a:xfrm>
            <a:off x="838200" y="810586"/>
            <a:ext cx="897162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altLang="ja-JP" dirty="0">
              <a:solidFill>
                <a:srgbClr val="FF0000"/>
              </a:solidFill>
              <a:latin typeface="Roboto" panose="020F0502020204030204" pitchFamily="2" charset="0"/>
            </a:endParaRPr>
          </a:p>
          <a:p>
            <a:pPr algn="l"/>
            <a:r>
              <a:rPr lang="ja-JP" altLang="en-US" b="1" i="0" dirty="0">
                <a:solidFill>
                  <a:srgbClr val="0050FF"/>
                </a:solidFill>
                <a:effectLst/>
                <a:latin typeface="Hiragino Kaku Gothic ProN"/>
              </a:rPr>
              <a:t>■</a:t>
            </a:r>
            <a:r>
              <a:rPr lang="en-US" altLang="ja-JP" b="1" i="0" dirty="0">
                <a:solidFill>
                  <a:srgbClr val="0050FF"/>
                </a:solidFill>
                <a:effectLst/>
                <a:latin typeface="Hiragino Kaku Gothic ProN"/>
              </a:rPr>
              <a:t>9</a:t>
            </a:r>
            <a:r>
              <a:rPr lang="ja-JP" altLang="en-US" b="1" i="0" dirty="0">
                <a:solidFill>
                  <a:srgbClr val="0050FF"/>
                </a:solidFill>
                <a:effectLst/>
                <a:latin typeface="Hiragino Kaku Gothic ProN"/>
              </a:rPr>
              <a:t>月</a:t>
            </a:r>
            <a:r>
              <a:rPr lang="en-US" altLang="ja-JP" b="1" i="0" dirty="0">
                <a:solidFill>
                  <a:srgbClr val="0050FF"/>
                </a:solidFill>
                <a:effectLst/>
                <a:latin typeface="Hiragino Kaku Gothic ProN"/>
              </a:rPr>
              <a:t>26</a:t>
            </a:r>
            <a:r>
              <a:rPr lang="ja-JP" altLang="en-US" b="1" i="0" dirty="0">
                <a:solidFill>
                  <a:srgbClr val="0050FF"/>
                </a:solidFill>
                <a:effectLst/>
                <a:latin typeface="Hiragino Kaku Gothic ProN"/>
              </a:rPr>
              <a:t>日（水）</a:t>
            </a:r>
            <a:br>
              <a:rPr lang="ja-JP" altLang="en-US" b="0" i="0" dirty="0">
                <a:solidFill>
                  <a:srgbClr val="333333"/>
                </a:solidFill>
                <a:effectLst/>
                <a:latin typeface="Hiragino Kaku Gothic ProN"/>
              </a:rPr>
            </a:br>
            <a:r>
              <a:rPr lang="ja-JP" altLang="en-US" b="0" i="0" dirty="0">
                <a:solidFill>
                  <a:srgbClr val="333333"/>
                </a:solidFill>
                <a:effectLst/>
                <a:latin typeface="Hiragino Kaku Gothic ProN"/>
              </a:rPr>
              <a:t>女子団体 決勝</a:t>
            </a:r>
            <a:endParaRPr lang="en-US" altLang="ja-JP" b="0" i="0" dirty="0">
              <a:solidFill>
                <a:srgbClr val="333333"/>
              </a:solidFill>
              <a:effectLst/>
              <a:latin typeface="Hiragino Kaku Gothic ProN"/>
            </a:endParaRPr>
          </a:p>
          <a:p>
            <a:r>
              <a:rPr lang="ja-JP" altLang="en-US" dirty="0">
                <a:solidFill>
                  <a:srgbClr val="333333"/>
                </a:solidFill>
                <a:latin typeface="Hiragino Kaku Gothic ProN"/>
              </a:rPr>
              <a:t>男子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Hiragino Kaku Gothic ProN"/>
              </a:rPr>
              <a:t>団体 決勝</a:t>
            </a:r>
          </a:p>
          <a:p>
            <a:endParaRPr lang="en-US" altLang="zh-CN" dirty="0">
              <a:solidFill>
                <a:srgbClr val="FF0000"/>
              </a:solidFill>
              <a:latin typeface="Roboto" panose="020F0502020204030204" pitchFamily="2" charset="0"/>
            </a:endParaRPr>
          </a:p>
          <a:p>
            <a:pPr algn="l"/>
            <a:r>
              <a:rPr lang="ja-JP" altLang="en-US" b="1" i="0" dirty="0">
                <a:solidFill>
                  <a:srgbClr val="0050FF"/>
                </a:solidFill>
                <a:effectLst/>
                <a:latin typeface="Hiragino Kaku Gothic ProN"/>
              </a:rPr>
              <a:t>■</a:t>
            </a:r>
            <a:r>
              <a:rPr lang="en-US" altLang="ja-JP" b="1" i="0" dirty="0">
                <a:solidFill>
                  <a:srgbClr val="0050FF"/>
                </a:solidFill>
                <a:effectLst/>
                <a:latin typeface="Hiragino Kaku Gothic ProN"/>
              </a:rPr>
              <a:t>10</a:t>
            </a:r>
            <a:r>
              <a:rPr lang="ja-JP" altLang="en-US" b="1" i="0" dirty="0">
                <a:solidFill>
                  <a:srgbClr val="0050FF"/>
                </a:solidFill>
                <a:effectLst/>
                <a:latin typeface="Hiragino Kaku Gothic ProN"/>
              </a:rPr>
              <a:t>月</a:t>
            </a:r>
            <a:r>
              <a:rPr lang="en-US" altLang="ja-JP" b="1" i="0" dirty="0">
                <a:solidFill>
                  <a:srgbClr val="0050FF"/>
                </a:solidFill>
                <a:effectLst/>
                <a:latin typeface="Hiragino Kaku Gothic ProN"/>
              </a:rPr>
              <a:t>1</a:t>
            </a:r>
            <a:r>
              <a:rPr lang="ja-JP" altLang="en-US" b="1" i="0" dirty="0">
                <a:solidFill>
                  <a:srgbClr val="0050FF"/>
                </a:solidFill>
                <a:effectLst/>
                <a:latin typeface="Hiragino Kaku Gothic ProN"/>
              </a:rPr>
              <a:t>日（日）</a:t>
            </a:r>
            <a:br>
              <a:rPr lang="ja-JP" altLang="en-US" b="0" i="0" dirty="0">
                <a:solidFill>
                  <a:srgbClr val="333333"/>
                </a:solidFill>
                <a:effectLst/>
                <a:latin typeface="Hiragino Kaku Gothic ProN"/>
              </a:rPr>
            </a:br>
            <a:r>
              <a:rPr lang="ja-JP" altLang="en-US" b="0" i="0" dirty="0">
                <a:solidFill>
                  <a:srgbClr val="333333"/>
                </a:solidFill>
                <a:effectLst/>
                <a:latin typeface="Hiragino Kaku Gothic ProN"/>
              </a:rPr>
              <a:t>男子ダブルス 決勝</a:t>
            </a:r>
            <a:endParaRPr lang="en-US" altLang="ja-JP" dirty="0">
              <a:solidFill>
                <a:srgbClr val="333333"/>
              </a:solidFill>
              <a:latin typeface="Hiragino Kaku Gothic ProN"/>
            </a:endParaRPr>
          </a:p>
          <a:p>
            <a:pPr algn="l"/>
            <a:r>
              <a:rPr lang="ja-JP" altLang="en-US" dirty="0">
                <a:solidFill>
                  <a:srgbClr val="333333"/>
                </a:solidFill>
                <a:latin typeface="Hiragino Kaku Gothic ProN"/>
              </a:rPr>
              <a:t>（</a:t>
            </a:r>
            <a:r>
              <a:rPr lang="zh-TW" altLang="en-US" b="0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王楚琴／樊振東</a:t>
            </a:r>
            <a:r>
              <a:rPr lang="ja-JP" altLang="en-US" b="0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、</a:t>
            </a:r>
            <a:r>
              <a:rPr lang="zh-TW" altLang="en-US" b="0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林高遠／梁靖崑</a:t>
            </a:r>
            <a:r>
              <a:rPr lang="ja-JP" altLang="en-US" dirty="0">
                <a:solidFill>
                  <a:srgbClr val="333333"/>
                </a:solidFill>
                <a:latin typeface="Hiragino Kaku Gothic ProN"/>
              </a:rPr>
              <a:t>）</a:t>
            </a:r>
            <a:endParaRPr lang="en-US" altLang="ja-JP" dirty="0">
              <a:solidFill>
                <a:srgbClr val="333333"/>
              </a:solidFill>
              <a:latin typeface="Hiragino Kaku Gothic ProN"/>
            </a:endParaRPr>
          </a:p>
          <a:p>
            <a:pPr algn="l"/>
            <a:r>
              <a:rPr lang="ja-JP" altLang="en-US" b="0" i="0" dirty="0">
                <a:solidFill>
                  <a:srgbClr val="333333"/>
                </a:solidFill>
                <a:effectLst/>
                <a:latin typeface="Hiragino Kaku Gothic ProN"/>
              </a:rPr>
              <a:t>（吉村真晴／戸上隼輔、及川瑞基／松下大星）</a:t>
            </a:r>
            <a:br>
              <a:rPr lang="ja-JP" altLang="en-US" b="0" i="0" dirty="0">
                <a:solidFill>
                  <a:srgbClr val="333333"/>
                </a:solidFill>
                <a:effectLst/>
                <a:latin typeface="Hiragino Kaku Gothic ProN"/>
              </a:rPr>
            </a:br>
            <a:endParaRPr lang="en-US" altLang="ja-JP" b="0" i="0" dirty="0">
              <a:solidFill>
                <a:srgbClr val="333333"/>
              </a:solidFill>
              <a:effectLst/>
              <a:latin typeface="Hiragino Kaku Gothic ProN"/>
            </a:endParaRPr>
          </a:p>
          <a:p>
            <a:pPr algn="l"/>
            <a:r>
              <a:rPr lang="ja-JP" altLang="en-US" b="0" i="0" dirty="0">
                <a:solidFill>
                  <a:srgbClr val="333333"/>
                </a:solidFill>
                <a:effectLst/>
                <a:latin typeface="Hiragino Kaku Gothic ProN"/>
              </a:rPr>
              <a:t>女子シングルス 決勝</a:t>
            </a:r>
            <a:endParaRPr lang="en-US" altLang="ja-JP" b="0" i="0" dirty="0">
              <a:solidFill>
                <a:srgbClr val="333333"/>
              </a:solidFill>
              <a:effectLst/>
              <a:latin typeface="Hiragino Kaku Gothic ProN"/>
            </a:endParaRPr>
          </a:p>
          <a:p>
            <a:pPr algn="l"/>
            <a:endParaRPr lang="en-US" altLang="ja-JP" dirty="0">
              <a:solidFill>
                <a:srgbClr val="333333"/>
              </a:solidFill>
              <a:latin typeface="Hiragino Kaku Gothic ProN"/>
            </a:endParaRPr>
          </a:p>
          <a:p>
            <a:pPr algn="l"/>
            <a:r>
              <a:rPr lang="ja-JP" altLang="en-US" b="0" i="0" dirty="0">
                <a:solidFill>
                  <a:srgbClr val="333333"/>
                </a:solidFill>
                <a:effectLst/>
                <a:latin typeface="Hiragino Kaku Gothic ProN"/>
              </a:rPr>
              <a:t>（早田ひな、平野美宇）</a:t>
            </a:r>
            <a:endParaRPr lang="en-US" altLang="ja-JP" b="0" i="0" dirty="0">
              <a:solidFill>
                <a:srgbClr val="333333"/>
              </a:solidFill>
              <a:effectLst/>
              <a:latin typeface="Hiragino Kaku Gothic ProN"/>
            </a:endParaRPr>
          </a:p>
          <a:p>
            <a:pPr algn="l"/>
            <a:r>
              <a:rPr lang="ja-JP" altLang="en-US" dirty="0">
                <a:solidFill>
                  <a:srgbClr val="333333"/>
                </a:solidFill>
                <a:latin typeface="Hiragino Kaku Gothic ProN"/>
              </a:rPr>
              <a:t>（</a:t>
            </a:r>
            <a:r>
              <a:rPr lang="zh-CN" altLang="en-US" b="0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孫穎莎</a:t>
            </a:r>
            <a:r>
              <a:rPr lang="ja-JP" altLang="en-US" b="0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、</a:t>
            </a:r>
            <a:r>
              <a:rPr lang="zh-CN" altLang="en-US" b="0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王艺迪</a:t>
            </a:r>
            <a:r>
              <a:rPr lang="ja-JP" altLang="en-US" dirty="0">
                <a:solidFill>
                  <a:srgbClr val="333333"/>
                </a:solidFill>
                <a:latin typeface="Hiragino Kaku Gothic ProN"/>
              </a:rPr>
              <a:t>）</a:t>
            </a:r>
            <a:endParaRPr lang="en-US" altLang="ja-JP" b="0" i="0" dirty="0">
              <a:solidFill>
                <a:srgbClr val="333333"/>
              </a:solidFill>
              <a:effectLst/>
              <a:latin typeface="Hiragino Kaku Gothic ProN"/>
            </a:endParaRPr>
          </a:p>
          <a:p>
            <a:pPr algn="l"/>
            <a:endParaRPr lang="en-US" altLang="ja-JP" b="0" i="0" dirty="0">
              <a:solidFill>
                <a:srgbClr val="333333"/>
              </a:solidFill>
              <a:effectLst/>
              <a:latin typeface="Hiragino Kaku Gothic ProN"/>
            </a:endParaRPr>
          </a:p>
          <a:p>
            <a:pPr algn="l"/>
            <a:endParaRPr lang="en-US" altLang="ja-JP" dirty="0">
              <a:solidFill>
                <a:srgbClr val="333333"/>
              </a:solidFill>
              <a:latin typeface="Hiragino Kaku Gothic ProN"/>
            </a:endParaRPr>
          </a:p>
          <a:p>
            <a:r>
              <a:rPr lang="zh-CN" altLang="en-US" b="1" i="0" dirty="0">
                <a:solidFill>
                  <a:srgbClr val="0050FF"/>
                </a:solidFill>
                <a:effectLst/>
                <a:latin typeface="Hiragino Kaku Gothic ProN"/>
              </a:rPr>
              <a:t>■</a:t>
            </a:r>
            <a:r>
              <a:rPr lang="en-US" altLang="zh-CN" b="1" i="0" dirty="0">
                <a:solidFill>
                  <a:srgbClr val="0050FF"/>
                </a:solidFill>
                <a:effectLst/>
                <a:latin typeface="Hiragino Kaku Gothic ProN"/>
              </a:rPr>
              <a:t>10</a:t>
            </a:r>
            <a:r>
              <a:rPr lang="zh-CN" altLang="en-US" b="1" i="0" dirty="0">
                <a:solidFill>
                  <a:srgbClr val="0050FF"/>
                </a:solidFill>
                <a:effectLst/>
                <a:latin typeface="Hiragino Kaku Gothic ProN"/>
              </a:rPr>
              <a:t>月</a:t>
            </a:r>
            <a:r>
              <a:rPr lang="en-US" altLang="zh-CN" b="1" i="0" dirty="0">
                <a:solidFill>
                  <a:srgbClr val="0050FF"/>
                </a:solidFill>
                <a:effectLst/>
                <a:latin typeface="Hiragino Kaku Gothic ProN"/>
              </a:rPr>
              <a:t>2</a:t>
            </a:r>
            <a:r>
              <a:rPr lang="zh-CN" altLang="en-US" b="1" i="0" dirty="0">
                <a:solidFill>
                  <a:srgbClr val="0050FF"/>
                </a:solidFill>
                <a:effectLst/>
                <a:latin typeface="Hiragino Kaku Gothic ProN"/>
              </a:rPr>
              <a:t>日（月）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333333"/>
                </a:solidFill>
                <a:effectLst/>
                <a:latin typeface="Hiragino Kaku Gothic ProN"/>
              </a:rPr>
              <a:t>男子シングルス　決勝（張本智和、吉村真晴）</a:t>
            </a:r>
            <a:endParaRPr lang="en-US" altLang="ja-JP" b="0" i="0" dirty="0">
              <a:solidFill>
                <a:srgbClr val="333333"/>
              </a:solidFill>
              <a:effectLst/>
              <a:latin typeface="Hiragino Kaku Gothic ProN"/>
            </a:endParaRPr>
          </a:p>
          <a:p>
            <a:r>
              <a:rPr lang="zh-CN" altLang="en-US" b="0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王楚欽</a:t>
            </a:r>
            <a:r>
              <a:rPr lang="ja-JP" altLang="en-US" b="0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、</a:t>
            </a:r>
            <a:r>
              <a:rPr lang="zh-CN" altLang="en-US" b="0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樊振東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333333"/>
                </a:solidFill>
                <a:effectLst/>
                <a:latin typeface="Hiragino Kaku Gothic ProN"/>
              </a:rPr>
              <a:t>女子ダブルス 決勝（平野美宇／長﨑美柚、木原美悠／張本美和）</a:t>
            </a:r>
            <a:endParaRPr lang="en-US" altLang="ja-JP" b="0" i="0" dirty="0">
              <a:solidFill>
                <a:srgbClr val="333333"/>
              </a:solidFill>
              <a:effectLst/>
              <a:latin typeface="Hiragino Kaku Gothic ProN"/>
            </a:endParaRPr>
          </a:p>
          <a:p>
            <a:r>
              <a:rPr lang="zh-TW" altLang="en-US" b="0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孫穎莎／王曼昱</a:t>
            </a:r>
            <a:r>
              <a:rPr lang="ja-JP" altLang="en-US" dirty="0">
                <a:solidFill>
                  <a:srgbClr val="333333"/>
                </a:solidFill>
                <a:latin typeface="Hiragino Kaku Gothic ProN"/>
              </a:rPr>
              <a:t>、</a:t>
            </a:r>
            <a:r>
              <a:rPr lang="zh-TW" altLang="en-US" b="0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陳夢／王艺迪</a:t>
            </a:r>
            <a:endParaRPr lang="en-US" altLang="ja-JP" b="0" i="0" dirty="0">
              <a:solidFill>
                <a:srgbClr val="333333"/>
              </a:solidFill>
              <a:effectLst/>
              <a:latin typeface="Hiragino Kaku Gothic ProN"/>
            </a:endParaRPr>
          </a:p>
          <a:p>
            <a:pPr algn="l"/>
            <a:endParaRPr lang="ja-JP" altLang="en-US" b="0" i="0" dirty="0">
              <a:solidFill>
                <a:srgbClr val="333333"/>
              </a:solidFill>
              <a:effectLst/>
              <a:latin typeface="Hiragino Kaku Gothic ProN"/>
            </a:endParaRPr>
          </a:p>
          <a:p>
            <a:endParaRPr lang="zh-CN" altLang="en-US" dirty="0"/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AFC12EF0-E1AD-305B-222E-79C72525D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750" y="2938423"/>
            <a:ext cx="342900" cy="342900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2740D68A-DAF1-40EC-B65D-DE9F106180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6750" y="2608371"/>
            <a:ext cx="342900" cy="342900"/>
          </a:xfrm>
          <a:prstGeom prst="rect">
            <a:avLst/>
          </a:prstGeom>
        </p:spPr>
      </p:pic>
      <p:pic>
        <p:nvPicPr>
          <p:cNvPr id="11" name="图片 10" descr="报纸上有人的照片上写着字&#10;&#10;描述已自动生成">
            <a:extLst>
              <a:ext uri="{FF2B5EF4-FFF2-40B4-BE49-F238E27FC236}">
                <a16:creationId xmlns:a16="http://schemas.microsoft.com/office/drawing/2014/main" id="{A724C043-FBF3-025B-9C67-1DC484E6D3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149" y="532660"/>
            <a:ext cx="3372239" cy="39061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58100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9505A-A0A1-B781-E456-71E44BCB6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804"/>
            <a:ext cx="10515600" cy="1325563"/>
          </a:xfrm>
        </p:spPr>
        <p:txBody>
          <a:bodyPr/>
          <a:lstStyle/>
          <a:p>
            <a:r>
              <a:rPr lang="zh-CN" altLang="en-US" b="0" i="0" dirty="0">
                <a:solidFill>
                  <a:srgbClr val="50545A"/>
                </a:solidFill>
                <a:effectLst/>
                <a:latin typeface="Arial" panose="020B0604020202020204" pitchFamily="34" charset="0"/>
              </a:rPr>
              <a:t>競泳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C2CD16A-1303-BACB-4096-A59B170DA02D}"/>
              </a:ext>
            </a:extLst>
          </p:cNvPr>
          <p:cNvSpPr txBox="1"/>
          <p:nvPr/>
        </p:nvSpPr>
        <p:spPr>
          <a:xfrm>
            <a:off x="838200" y="810586"/>
            <a:ext cx="89716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altLang="ja-JP" dirty="0">
              <a:solidFill>
                <a:srgbClr val="FF0000"/>
              </a:solidFill>
              <a:latin typeface="Roboto" panose="020F0502020204030204" pitchFamily="2" charset="0"/>
            </a:endParaRPr>
          </a:p>
          <a:p>
            <a:pPr algn="l"/>
            <a:endParaRPr lang="en-US" altLang="ja-JP" dirty="0">
              <a:solidFill>
                <a:srgbClr val="FF0000"/>
              </a:solidFill>
              <a:latin typeface="Roboto" panose="020F0502020204030204" pitchFamily="2" charset="0"/>
            </a:endParaRPr>
          </a:p>
          <a:p>
            <a:pPr algn="l"/>
            <a:r>
              <a:rPr lang="zh-CN" altLang="en-US" b="0" i="0" dirty="0">
                <a:solidFill>
                  <a:srgbClr val="50545A"/>
                </a:solidFill>
                <a:effectLst/>
                <a:latin typeface="Arial" panose="020B0604020202020204" pitchFamily="34" charset="0"/>
              </a:rPr>
              <a:t>池江璃花子（前回大会６冠）</a:t>
            </a:r>
            <a:endParaRPr lang="en-US" altLang="zh-CN" dirty="0">
              <a:solidFill>
                <a:srgbClr val="FF0000"/>
              </a:solidFill>
              <a:latin typeface="Roboto" panose="020F0502020204030204" pitchFamily="2" charset="0"/>
            </a:endParaRPr>
          </a:p>
          <a:p>
            <a:pPr algn="l"/>
            <a:endParaRPr lang="en-US" altLang="ja-JP" b="0" i="0" dirty="0">
              <a:solidFill>
                <a:srgbClr val="FF0000"/>
              </a:solidFill>
              <a:effectLst/>
              <a:latin typeface="Roboto" panose="020F0502020204030204" pitchFamily="2" charset="0"/>
            </a:endParaRPr>
          </a:p>
          <a:p>
            <a:pPr algn="l"/>
            <a:r>
              <a:rPr lang="ja-JP" altLang="en-US" b="1" i="0" dirty="0">
                <a:solidFill>
                  <a:srgbClr val="000000"/>
                </a:solidFill>
                <a:effectLst/>
                <a:latin typeface="Hiragino Kaku Gothic Pro"/>
              </a:rPr>
              <a:t>競泳 </a:t>
            </a:r>
            <a:r>
              <a:rPr lang="en-US" altLang="ja-JP" b="1" i="0" dirty="0">
                <a:solidFill>
                  <a:srgbClr val="000000"/>
                </a:solidFill>
                <a:effectLst/>
                <a:latin typeface="Hiragino Kaku Gothic Pro"/>
              </a:rPr>
              <a:t>/ </a:t>
            </a:r>
            <a:r>
              <a:rPr lang="ja-JP" altLang="en-US" b="1" i="0" dirty="0">
                <a:solidFill>
                  <a:srgbClr val="000000"/>
                </a:solidFill>
                <a:effectLst/>
                <a:latin typeface="Hiragino Kaku Gothic Pro"/>
              </a:rPr>
              <a:t>池江璃花子</a:t>
            </a:r>
          </a:p>
          <a:p>
            <a:pPr algn="l"/>
            <a:r>
              <a:rPr lang="en-US" altLang="ja-JP" b="0" i="0" dirty="0">
                <a:solidFill>
                  <a:srgbClr val="000000"/>
                </a:solidFill>
                <a:effectLst/>
                <a:latin typeface="Hiragino Kaku Gothic Pro"/>
              </a:rPr>
              <a:t>【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Hiragino Kaku Gothic Pro"/>
              </a:rPr>
              <a:t>見どころ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Hiragino Kaku Gothic Pro"/>
              </a:rPr>
              <a:t>】</a:t>
            </a:r>
            <a:br>
              <a:rPr lang="en-US" altLang="ja-JP" b="0" i="0" dirty="0">
                <a:solidFill>
                  <a:srgbClr val="000000"/>
                </a:solidFill>
                <a:effectLst/>
                <a:latin typeface="Hiragino Kaku Gothic Pro"/>
              </a:rPr>
            </a:br>
            <a:r>
              <a:rPr lang="ja-JP" altLang="en-US" b="0" i="0" dirty="0">
                <a:solidFill>
                  <a:srgbClr val="000000"/>
                </a:solidFill>
                <a:effectLst/>
                <a:latin typeface="Hiragino Kaku Gothic Pro"/>
              </a:rPr>
              <a:t>前回のアジア大会で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Hiragino Kaku Gothic Pro"/>
              </a:rPr>
              <a:t>6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Hiragino Kaku Gothic Pro"/>
              </a:rPr>
              <a:t>冠獲得後、難病を患うも奇跡の復活を遂げた池江璃花子！メダル獲得を目指して、アジアの舞台で再び立ち上がる！</a:t>
            </a:r>
            <a:br>
              <a:rPr lang="ja-JP" altLang="en-US" b="0" i="0" dirty="0">
                <a:solidFill>
                  <a:srgbClr val="000000"/>
                </a:solidFill>
                <a:effectLst/>
                <a:latin typeface="Hiragino Kaku Gothic Pro"/>
              </a:rPr>
            </a:br>
            <a:br>
              <a:rPr lang="ja-JP" altLang="en-US" b="0" i="0" dirty="0">
                <a:solidFill>
                  <a:srgbClr val="000000"/>
                </a:solidFill>
                <a:effectLst/>
                <a:latin typeface="Hiragino Kaku Gothic Pro"/>
              </a:rPr>
            </a:br>
            <a:r>
              <a:rPr lang="en-US" altLang="ja-JP" b="0" i="0" dirty="0">
                <a:solidFill>
                  <a:srgbClr val="000000"/>
                </a:solidFill>
                <a:effectLst/>
                <a:latin typeface="Hiragino Kaku Gothic Pro"/>
              </a:rPr>
              <a:t>【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Hiragino Kaku Gothic Pro"/>
              </a:rPr>
              <a:t>配信予定日程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Hiragino Kaku Gothic Pro"/>
              </a:rPr>
              <a:t>】</a:t>
            </a:r>
            <a:br>
              <a:rPr lang="en-US" altLang="ja-JP" b="0" i="0" dirty="0">
                <a:solidFill>
                  <a:srgbClr val="000000"/>
                </a:solidFill>
                <a:effectLst/>
                <a:latin typeface="Hiragino Kaku Gothic Pro"/>
              </a:rPr>
            </a:br>
            <a:r>
              <a:rPr lang="en-US" altLang="ja-JP" b="0" i="0" dirty="0">
                <a:solidFill>
                  <a:srgbClr val="000000"/>
                </a:solidFill>
                <a:effectLst/>
                <a:latin typeface="Hiragino Kaku Gothic Pro"/>
              </a:rPr>
              <a:t>9/24(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Hiragino Kaku Gothic Pro"/>
              </a:rPr>
              <a:t>日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Hiragino Kaku Gothic Pro"/>
              </a:rPr>
              <a:t>) 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Hiragino Kaku Gothic Pro"/>
              </a:rPr>
              <a:t>女子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Hiragino Kaku Gothic Pro"/>
              </a:rPr>
              <a:t>4×100m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Hiragino Kaku Gothic Pro"/>
              </a:rPr>
              <a:t>リレー、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Hiragino Kaku Gothic Pro"/>
              </a:rPr>
              <a:t>9/26(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Hiragino Kaku Gothic Pro"/>
              </a:rPr>
              <a:t>火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Hiragino Kaku Gothic Pro"/>
              </a:rPr>
              <a:t>) 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Hiragino Kaku Gothic Pro"/>
              </a:rPr>
              <a:t>女子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Hiragino Kaku Gothic Pro"/>
              </a:rPr>
              <a:t>100m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Hiragino Kaku Gothic Pro"/>
              </a:rPr>
              <a:t>自由形、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Hiragino Kaku Gothic Pro"/>
              </a:rPr>
              <a:t>9/27(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Hiragino Kaku Gothic Pro"/>
              </a:rPr>
              <a:t>水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Hiragino Kaku Gothic Pro"/>
              </a:rPr>
              <a:t>) 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Hiragino Kaku Gothic Pro"/>
              </a:rPr>
              <a:t>女子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Hiragino Kaku Gothic Pro"/>
              </a:rPr>
              <a:t>100m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Hiragino Kaku Gothic Pro"/>
              </a:rPr>
              <a:t>バタフライ、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Hiragino Kaku Gothic Pro"/>
              </a:rPr>
              <a:t>9/28(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Hiragino Kaku Gothic Pro"/>
              </a:rPr>
              <a:t>木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Hiragino Kaku Gothic Pro"/>
              </a:rPr>
              <a:t>) 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Hiragino Kaku Gothic Pro"/>
              </a:rPr>
              <a:t>女子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Hiragino Kaku Gothic Pro"/>
              </a:rPr>
              <a:t>50m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Hiragino Kaku Gothic Pro"/>
              </a:rPr>
              <a:t>自由形、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Hiragino Kaku Gothic Pro"/>
              </a:rPr>
              <a:t>9/29(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Hiragino Kaku Gothic Pro"/>
              </a:rPr>
              <a:t>金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Hiragino Kaku Gothic Pro"/>
              </a:rPr>
              <a:t>) 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Hiragino Kaku Gothic Pro"/>
              </a:rPr>
              <a:t>女子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Hiragino Kaku Gothic Pro"/>
              </a:rPr>
              <a:t>50m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Hiragino Kaku Gothic Pro"/>
              </a:rPr>
              <a:t>バタフライ、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Hiragino Kaku Gothic Pro"/>
              </a:rPr>
              <a:t>9/29(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Hiragino Kaku Gothic Pro"/>
              </a:rPr>
              <a:t>金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Hiragino Kaku Gothic Pro"/>
              </a:rPr>
              <a:t>) 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Hiragino Kaku Gothic Pro"/>
              </a:rPr>
              <a:t>女子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Hiragino Kaku Gothic Pro"/>
              </a:rPr>
              <a:t>4×100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Hiragino Kaku Gothic Pro"/>
              </a:rPr>
              <a:t>ｍメドレーリレー。</a:t>
            </a:r>
          </a:p>
          <a:p>
            <a:pPr algn="l"/>
            <a:endParaRPr lang="ja-JP" altLang="en-US" b="0" i="0" dirty="0">
              <a:solidFill>
                <a:srgbClr val="333333"/>
              </a:solidFill>
              <a:effectLst/>
              <a:latin typeface="Hiragino Kaku Gothic ProN"/>
            </a:endParaRP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1693B5B-AD06-E8F4-F101-274C5E653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762" y="2934244"/>
            <a:ext cx="2953162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457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9505A-A0A1-B781-E456-71E44BCB6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804"/>
            <a:ext cx="10515600" cy="1325563"/>
          </a:xfrm>
        </p:spPr>
        <p:txBody>
          <a:bodyPr/>
          <a:lstStyle/>
          <a:p>
            <a:r>
              <a:rPr lang="en-US" altLang="zh-CN" b="1" i="0" dirty="0">
                <a:solidFill>
                  <a:srgbClr val="333333"/>
                </a:solidFill>
                <a:effectLst/>
                <a:latin typeface="Lato" panose="020F0502020204030204" pitchFamily="34" charset="0"/>
              </a:rPr>
              <a:t>e</a:t>
            </a:r>
            <a:r>
              <a:rPr lang="ja-JP" altLang="en-US" b="1" i="0" dirty="0">
                <a:solidFill>
                  <a:srgbClr val="333333"/>
                </a:solidFill>
                <a:effectLst/>
                <a:latin typeface="Lato" panose="020F0502020204030204" pitchFamily="34" charset="0"/>
              </a:rPr>
              <a:t>スポーツ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C2CD16A-1303-BACB-4096-A59B170DA02D}"/>
              </a:ext>
            </a:extLst>
          </p:cNvPr>
          <p:cNvSpPr txBox="1"/>
          <p:nvPr/>
        </p:nvSpPr>
        <p:spPr>
          <a:xfrm>
            <a:off x="838200" y="810586"/>
            <a:ext cx="897162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altLang="ja-JP" dirty="0">
              <a:solidFill>
                <a:srgbClr val="FF0000"/>
              </a:solidFill>
              <a:latin typeface="Roboto" panose="020F05020202040302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191919"/>
                </a:solidFill>
                <a:effectLst/>
                <a:latin typeface="Lato" panose="020F0502020204030204" pitchFamily="34" charset="0"/>
              </a:rPr>
              <a:t>『Arena of Valor Asian Games Version』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Lato" panose="020F0502020204030204" pitchFamily="34" charset="0"/>
              </a:rPr>
              <a:t>（</a:t>
            </a:r>
            <a:r>
              <a:rPr lang="en-US" altLang="zh-CN" b="0" i="0" dirty="0">
                <a:solidFill>
                  <a:srgbClr val="191919"/>
                </a:solidFill>
                <a:effectLst/>
                <a:latin typeface="Lato" panose="020F0502020204030204" pitchFamily="34" charset="0"/>
              </a:rPr>
              <a:t>MOBA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Lato" panose="020F0502020204030204" pitchFamily="34" charset="0"/>
              </a:rPr>
              <a:t>）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191919"/>
                </a:solidFill>
                <a:effectLst/>
                <a:latin typeface="Lato" panose="020F0502020204030204" pitchFamily="34" charset="0"/>
              </a:rPr>
              <a:t>『Dota 2』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Lato" panose="020F0502020204030204" pitchFamily="34" charset="0"/>
              </a:rPr>
              <a:t>（</a:t>
            </a:r>
            <a:r>
              <a:rPr lang="en-US" altLang="zh-CN" b="0" i="0" dirty="0">
                <a:solidFill>
                  <a:srgbClr val="191919"/>
                </a:solidFill>
                <a:effectLst/>
                <a:latin typeface="Lato" panose="020F0502020204030204" pitchFamily="34" charset="0"/>
              </a:rPr>
              <a:t>MOBA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Lato" panose="020F0502020204030204" pitchFamily="34" charset="0"/>
              </a:rPr>
              <a:t>）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191919"/>
                </a:solidFill>
                <a:effectLst/>
                <a:latin typeface="Lato" panose="020F0502020204030204" pitchFamily="34" charset="0"/>
              </a:rPr>
              <a:t>『Dream Three Kingdoms 2』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Lato" panose="020F0502020204030204" pitchFamily="34" charset="0"/>
              </a:rPr>
              <a:t>（</a:t>
            </a:r>
            <a:r>
              <a:rPr lang="en-US" altLang="zh-CN" b="0" i="0" dirty="0">
                <a:solidFill>
                  <a:srgbClr val="191919"/>
                </a:solidFill>
                <a:effectLst/>
                <a:latin typeface="Lato" panose="020F0502020204030204" pitchFamily="34" charset="0"/>
              </a:rPr>
              <a:t>MOBA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Lato" panose="020F0502020204030204" pitchFamily="34" charset="0"/>
              </a:rPr>
              <a:t>）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191919"/>
                </a:solidFill>
                <a:effectLst/>
                <a:latin typeface="Lato" panose="020F0502020204030204" pitchFamily="34" charset="0"/>
              </a:rPr>
              <a:t>『EA SPORTS FIFA branded soccer games』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Lato" panose="020F0502020204030204" pitchFamily="34" charset="0"/>
              </a:rPr>
              <a:t>（</a:t>
            </a:r>
            <a:r>
              <a:rPr lang="ja-JP" altLang="en-US" b="0" i="0" dirty="0">
                <a:solidFill>
                  <a:srgbClr val="191919"/>
                </a:solidFill>
                <a:effectLst/>
                <a:latin typeface="Lato" panose="020F0502020204030204" pitchFamily="34" charset="0"/>
              </a:rPr>
              <a:t>スポーツ）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ja-JP" b="0" i="0" dirty="0">
                <a:solidFill>
                  <a:srgbClr val="191919"/>
                </a:solidFill>
                <a:effectLst/>
                <a:latin typeface="Lato" panose="020F0502020204030204" pitchFamily="34" charset="0"/>
              </a:rPr>
              <a:t>『</a:t>
            </a:r>
            <a:r>
              <a:rPr lang="en-US" altLang="zh-CN" b="0" i="0" dirty="0" err="1">
                <a:solidFill>
                  <a:srgbClr val="191919"/>
                </a:solidFill>
                <a:effectLst/>
                <a:latin typeface="Lato" panose="020F0502020204030204" pitchFamily="34" charset="0"/>
              </a:rPr>
              <a:t>HearthStone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Lato" panose="020F0502020204030204" pitchFamily="34" charset="0"/>
              </a:rPr>
              <a:t>（</a:t>
            </a:r>
            <a:r>
              <a:rPr lang="ja-JP" altLang="en-US" b="0" i="0" dirty="0">
                <a:solidFill>
                  <a:srgbClr val="191919"/>
                </a:solidFill>
                <a:effectLst/>
                <a:latin typeface="Lato" panose="020F0502020204030204" pitchFamily="34" charset="0"/>
              </a:rPr>
              <a:t>ハースストーン）</a:t>
            </a:r>
            <a:r>
              <a:rPr lang="en-US" altLang="ja-JP" b="0" i="0" dirty="0">
                <a:solidFill>
                  <a:srgbClr val="191919"/>
                </a:solidFill>
                <a:effectLst/>
                <a:latin typeface="Lato" panose="020F0502020204030204" pitchFamily="34" charset="0"/>
              </a:rPr>
              <a:t>』</a:t>
            </a:r>
            <a:r>
              <a:rPr lang="ja-JP" altLang="en-US" b="0" i="0" dirty="0">
                <a:solidFill>
                  <a:srgbClr val="191919"/>
                </a:solidFill>
                <a:effectLst/>
                <a:latin typeface="Lato" panose="020F0502020204030204" pitchFamily="34" charset="0"/>
              </a:rPr>
              <a:t>（カード）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ja-JP" b="0" i="0" dirty="0">
                <a:solidFill>
                  <a:srgbClr val="191919"/>
                </a:solidFill>
                <a:effectLst/>
                <a:latin typeface="Lato" panose="020F0502020204030204" pitchFamily="34" charset="0"/>
              </a:rPr>
              <a:t>『</a:t>
            </a:r>
            <a:r>
              <a:rPr lang="en-US" altLang="zh-CN" b="0" i="0" dirty="0">
                <a:solidFill>
                  <a:srgbClr val="191919"/>
                </a:solidFill>
                <a:effectLst/>
                <a:latin typeface="Lato" panose="020F0502020204030204" pitchFamily="34" charset="0"/>
              </a:rPr>
              <a:t>League of Legends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Lato" panose="020F0502020204030204" pitchFamily="34" charset="0"/>
              </a:rPr>
              <a:t>（</a:t>
            </a:r>
            <a:r>
              <a:rPr lang="ja-JP" altLang="en-US" b="0" i="0" dirty="0">
                <a:solidFill>
                  <a:srgbClr val="191919"/>
                </a:solidFill>
                <a:effectLst/>
                <a:latin typeface="Lato" panose="020F0502020204030204" pitchFamily="34" charset="0"/>
              </a:rPr>
              <a:t>リーグ・オブ・レジェンド）</a:t>
            </a:r>
            <a:r>
              <a:rPr lang="en-US" altLang="ja-JP" b="0" i="0" dirty="0">
                <a:solidFill>
                  <a:srgbClr val="191919"/>
                </a:solidFill>
                <a:effectLst/>
                <a:latin typeface="Lato" panose="020F0502020204030204" pitchFamily="34" charset="0"/>
              </a:rPr>
              <a:t>』</a:t>
            </a:r>
            <a:r>
              <a:rPr lang="ja-JP" altLang="en-US" b="0" i="0" dirty="0">
                <a:solidFill>
                  <a:srgbClr val="191919"/>
                </a:solidFill>
                <a:effectLst/>
                <a:latin typeface="Lato" panose="020F0502020204030204" pitchFamily="34" charset="0"/>
              </a:rPr>
              <a:t>（</a:t>
            </a:r>
            <a:r>
              <a:rPr lang="en-US" altLang="zh-CN" b="0" i="0" dirty="0">
                <a:solidFill>
                  <a:srgbClr val="191919"/>
                </a:solidFill>
                <a:effectLst/>
                <a:latin typeface="Lato" panose="020F0502020204030204" pitchFamily="34" charset="0"/>
              </a:rPr>
              <a:t>MOBA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Lato" panose="020F0502020204030204" pitchFamily="34" charset="0"/>
              </a:rPr>
              <a:t>）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191919"/>
                </a:solidFill>
                <a:effectLst/>
                <a:latin typeface="Lato" panose="020F0502020204030204" pitchFamily="34" charset="0"/>
              </a:rPr>
              <a:t>『PUBG Mobile Asian Games Version』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Lato" panose="020F0502020204030204" pitchFamily="34" charset="0"/>
              </a:rPr>
              <a:t>（</a:t>
            </a:r>
            <a:r>
              <a:rPr lang="ja-JP" altLang="en-US" b="0" i="0" dirty="0">
                <a:solidFill>
                  <a:srgbClr val="191919"/>
                </a:solidFill>
                <a:effectLst/>
                <a:latin typeface="Lato" panose="020F0502020204030204" pitchFamily="34" charset="0"/>
              </a:rPr>
              <a:t>バトロワ）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ja-JP" b="0" i="0" dirty="0">
                <a:solidFill>
                  <a:srgbClr val="191919"/>
                </a:solidFill>
                <a:effectLst/>
                <a:latin typeface="Lato" panose="020F0502020204030204" pitchFamily="34" charset="0"/>
              </a:rPr>
              <a:t>『</a:t>
            </a:r>
            <a:r>
              <a:rPr lang="en-US" altLang="zh-CN" b="0" i="0" dirty="0">
                <a:solidFill>
                  <a:srgbClr val="191919"/>
                </a:solidFill>
                <a:effectLst/>
                <a:latin typeface="Lato" panose="020F0502020204030204" pitchFamily="34" charset="0"/>
              </a:rPr>
              <a:t>Street Fighter V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Lato" panose="020F0502020204030204" pitchFamily="34" charset="0"/>
              </a:rPr>
              <a:t>（</a:t>
            </a:r>
            <a:r>
              <a:rPr lang="ja-JP" altLang="en-US" b="0" i="0" dirty="0">
                <a:solidFill>
                  <a:srgbClr val="191919"/>
                </a:solidFill>
                <a:effectLst/>
                <a:latin typeface="Lato" panose="020F0502020204030204" pitchFamily="34" charset="0"/>
              </a:rPr>
              <a:t>ストリートファイター</a:t>
            </a:r>
            <a:r>
              <a:rPr lang="en-US" altLang="ja-JP" b="0" i="0" dirty="0">
                <a:solidFill>
                  <a:srgbClr val="191919"/>
                </a:solidFill>
                <a:effectLst/>
                <a:latin typeface="Lato" panose="020F0502020204030204" pitchFamily="34" charset="0"/>
              </a:rPr>
              <a:t>5</a:t>
            </a:r>
            <a:r>
              <a:rPr lang="ja-JP" altLang="en-US" b="0" i="0" dirty="0">
                <a:solidFill>
                  <a:srgbClr val="191919"/>
                </a:solidFill>
                <a:effectLst/>
                <a:latin typeface="Lato" panose="020F0502020204030204" pitchFamily="34" charset="0"/>
              </a:rPr>
              <a:t>）</a:t>
            </a:r>
            <a:r>
              <a:rPr lang="en-US" altLang="ja-JP" b="0" i="0" dirty="0">
                <a:solidFill>
                  <a:srgbClr val="191919"/>
                </a:solidFill>
                <a:effectLst/>
                <a:latin typeface="Lato" panose="020F0502020204030204" pitchFamily="34" charset="0"/>
              </a:rPr>
              <a:t>』</a:t>
            </a:r>
            <a:r>
              <a:rPr lang="ja-JP" altLang="en-US" b="0" i="0" dirty="0">
                <a:solidFill>
                  <a:srgbClr val="191919"/>
                </a:solidFill>
                <a:effectLst/>
                <a:latin typeface="Lato" panose="020F0502020204030204" pitchFamily="34" charset="0"/>
              </a:rPr>
              <a:t>（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Lato" panose="020F0502020204030204" pitchFamily="34" charset="0"/>
              </a:rPr>
              <a:t>格闘）</a:t>
            </a:r>
            <a:endParaRPr lang="en-US" altLang="zh-CN" b="0" i="0" dirty="0">
              <a:solidFill>
                <a:srgbClr val="191919"/>
              </a:solidFill>
              <a:effectLst/>
              <a:latin typeface="Lato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191919"/>
              </a:solidFill>
              <a:latin typeface="Lato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最も注目されている</a:t>
            </a:r>
            <a:r>
              <a:rPr lang="en-US" altLang="ja-JP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</a:t>
            </a:r>
            <a:r>
              <a:rPr lang="ja-JP" alt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スポーツはコンピュータゲーム（ビデオゲーム）をスポーツとした競技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です。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チェスや囲碁などと同じマインドスポーツ競技の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つに分類されていますが、ゲームタイトル別に種目が異なるのも特徴です。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今回の大会では「</a:t>
            </a:r>
            <a:r>
              <a:rPr lang="ja-JP" alt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ストリートファイター</a:t>
            </a:r>
            <a:r>
              <a:rPr lang="en-US" altLang="ja-JP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」「</a:t>
            </a:r>
            <a:r>
              <a:rPr lang="en-US" altLang="ja-JP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Dota 2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」などが競技タイトルとなっています。</a:t>
            </a:r>
            <a:endParaRPr lang="zh-CN" altLang="en-US" b="0" i="0" dirty="0">
              <a:solidFill>
                <a:srgbClr val="191919"/>
              </a:solidFill>
              <a:effectLst/>
              <a:latin typeface="Lato" panose="020F0502020204030204" pitchFamily="34" charset="0"/>
            </a:endParaRPr>
          </a:p>
          <a:p>
            <a:pPr algn="l"/>
            <a:endParaRPr lang="ja-JP" altLang="en-US" b="0" i="0" dirty="0">
              <a:solidFill>
                <a:srgbClr val="333333"/>
              </a:solidFill>
              <a:effectLst/>
              <a:latin typeface="Hiragino Kaku Gothic ProN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2268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9505A-A0A1-B781-E456-71E44BCB6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開会式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7B21A3-EF17-B75E-1B9C-B7D9D655D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683" y="2272711"/>
            <a:ext cx="6916115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287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519</Words>
  <Application>Microsoft Office PowerPoint</Application>
  <PresentationFormat>宽屏</PresentationFormat>
  <Paragraphs>45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Hiragino Kaku Gothic Pro</vt:lpstr>
      <vt:lpstr>Hiragino Kaku Gothic ProN</vt:lpstr>
      <vt:lpstr>Meiryo</vt:lpstr>
      <vt:lpstr>等线</vt:lpstr>
      <vt:lpstr>等线 Light</vt:lpstr>
      <vt:lpstr>Arial</vt:lpstr>
      <vt:lpstr>Helvetica</vt:lpstr>
      <vt:lpstr>Lato</vt:lpstr>
      <vt:lpstr>Roboto</vt:lpstr>
      <vt:lpstr>Office 主题​​</vt:lpstr>
      <vt:lpstr>PowerPoint 演示文稿</vt:lpstr>
      <vt:lpstr>卓球</vt:lpstr>
      <vt:lpstr>競泳</vt:lpstr>
      <vt:lpstr>eスポーツ</vt:lpstr>
      <vt:lpstr>開会式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呉 宇軒</dc:creator>
  <cp:lastModifiedBy>呉 宇軒</cp:lastModifiedBy>
  <cp:revision>1</cp:revision>
  <dcterms:created xsi:type="dcterms:W3CDTF">2023-09-20T22:50:16Z</dcterms:created>
  <dcterms:modified xsi:type="dcterms:W3CDTF">2023-09-21T00:21:37Z</dcterms:modified>
</cp:coreProperties>
</file>