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36192"/>
    <a:srgbClr val="CC6600"/>
    <a:srgbClr val="6D45DF"/>
    <a:srgbClr val="72B082"/>
    <a:srgbClr val="CD55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4600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7801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627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3526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931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47796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4529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33020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5359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37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828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3610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8568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936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111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825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515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695F-C0A8-4512-A7AB-EFC7F0049F43}" type="datetimeFigureOut">
              <a:rPr lang="zh-TW" altLang="en-US" smtClean="0"/>
              <a:pPr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910AE-60A9-46BD-BD33-23C6822F9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7295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081548" y="689955"/>
            <a:ext cx="3749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85605" y="3433157"/>
            <a:ext cx="5592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sz="5000" dirty="0">
                <a:solidFill>
                  <a:schemeClr val="bg1"/>
                </a:solidFill>
                <a:latin typeface="Agency FB" panose="020B0503020202020204" pitchFamily="34" charset="0"/>
                <a:ea typeface="微軟正黑體" panose="020B0604030504040204" pitchFamily="34" charset="-120"/>
              </a:rPr>
              <a:t>B10702239</a:t>
            </a:r>
          </a:p>
          <a:p>
            <a:r>
              <a: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姓名：吳威廷</a:t>
            </a:r>
          </a:p>
        </p:txBody>
      </p:sp>
    </p:spTree>
    <p:extLst>
      <p:ext uri="{BB962C8B-B14F-4D97-AF65-F5344CB8AC3E}">
        <p14:creationId xmlns:p14="http://schemas.microsoft.com/office/powerpoint/2010/main" xmlns="" val="41321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6790" y="598514"/>
            <a:ext cx="4498570" cy="693161"/>
          </a:xfrm>
        </p:spPr>
        <p:txBody>
          <a:bodyPr>
            <a:noAutofit/>
          </a:bodyPr>
          <a:lstStyle/>
          <a:p>
            <a:r>
              <a:rPr lang="zh-TW" altLang="en-US" sz="5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r>
              <a:rPr lang="zh-TW" altLang="en-US" sz="5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：找碴</a:t>
            </a:r>
            <a:endParaRPr lang="zh-TW" altLang="en-US" sz="5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85505" y="2660072"/>
            <a:ext cx="6350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第一個畫面為調整第一次顯示圖案的速率，第二個畫面之後會依序顯示 </a:t>
            </a:r>
            <a:r>
              <a:rPr lang="en-US" altLang="zh-TW" sz="2500" dirty="0" smtClean="0">
                <a:solidFill>
                  <a:schemeClr val="bg1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3</a:t>
            </a:r>
            <a:r>
              <a:rPr lang="zh-TW" altLang="en-US" sz="2500" dirty="0" smtClean="0">
                <a:solidFill>
                  <a:schemeClr val="bg1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</a:t>
            </a:r>
            <a:r>
              <a:rPr lang="en-US" altLang="zh-TW" sz="2500" dirty="0" smtClean="0">
                <a:solidFill>
                  <a:schemeClr val="bg1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x</a:t>
            </a:r>
            <a:r>
              <a:rPr lang="zh-TW" altLang="en-US" sz="2500" dirty="0" smtClean="0">
                <a:solidFill>
                  <a:schemeClr val="bg1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</a:t>
            </a:r>
            <a:r>
              <a:rPr lang="en-US" altLang="zh-TW" sz="2500" dirty="0" smtClean="0">
                <a:solidFill>
                  <a:schemeClr val="bg1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4</a:t>
            </a:r>
            <a:r>
              <a:rPr lang="zh-TW" altLang="en-US" sz="2500" dirty="0" smtClean="0">
                <a:solidFill>
                  <a:schemeClr val="bg1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</a:t>
            </a:r>
            <a:r>
              <a:rPr lang="zh-TW" altLang="en-US" sz="2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的圖案 其中兩個兩個一對，顯示完之後隱藏所有圖案，再依序翻牌找出配對的圖案</a:t>
            </a:r>
            <a:endParaRPr lang="zh-TW" altLang="en-US" sz="2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0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46072" y="756458"/>
            <a:ext cx="179554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endParaRPr lang="zh-TW" altLang="en-US" sz="4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67" t="22237" r="11476" b="40548"/>
          <a:stretch/>
        </p:blipFill>
        <p:spPr>
          <a:xfrm>
            <a:off x="5699554" y="2219277"/>
            <a:ext cx="5280044" cy="33217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82639" y="2101756"/>
            <a:ext cx="4421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 smtClean="0">
                <a:solidFill>
                  <a:schemeClr val="bg1"/>
                </a:solidFill>
              </a:rPr>
              <a:t>第一個畫面為設定顯示圖片的速率，其預設值為</a:t>
            </a:r>
            <a:r>
              <a:rPr lang="en-US" altLang="zh-TW" sz="2600" dirty="0" smtClean="0">
                <a:solidFill>
                  <a:schemeClr val="bg1"/>
                </a:solidFill>
              </a:rPr>
              <a:t>20ms</a:t>
            </a:r>
            <a:r>
              <a:rPr lang="zh-TW" altLang="en-US" sz="2600" dirty="0" smtClean="0">
                <a:solidFill>
                  <a:schemeClr val="bg1"/>
                </a:solidFill>
              </a:rPr>
              <a:t>，設定完之後按下</a:t>
            </a:r>
            <a:r>
              <a:rPr lang="en-US" altLang="zh-TW" sz="2600" dirty="0" smtClean="0">
                <a:solidFill>
                  <a:schemeClr val="bg1"/>
                </a:solidFill>
              </a:rPr>
              <a:t>E</a:t>
            </a:r>
            <a:r>
              <a:rPr lang="zh-TW" altLang="en-US" sz="2600" dirty="0" smtClean="0">
                <a:solidFill>
                  <a:schemeClr val="bg1"/>
                </a:solidFill>
              </a:rPr>
              <a:t>即進入圖片顯示階段</a:t>
            </a:r>
            <a:endParaRPr lang="zh-TW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0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操作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498" r="5645" b="37644"/>
          <a:stretch/>
        </p:blipFill>
        <p:spPr>
          <a:xfrm>
            <a:off x="5829784" y="2180822"/>
            <a:ext cx="3342007" cy="19135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133" b="36242"/>
          <a:stretch/>
        </p:blipFill>
        <p:spPr>
          <a:xfrm>
            <a:off x="5857991" y="4431364"/>
            <a:ext cx="3381544" cy="199330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19368" y="2251881"/>
            <a:ext cx="35893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 smtClean="0">
                <a:solidFill>
                  <a:schemeClr val="bg1"/>
                </a:solidFill>
              </a:rPr>
              <a:t>進入到遊戲畫面後，會依剛剛設定的秒數來一一顯示各個圖片，由左上依序顯示到右下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4440521" cy="1899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600" dirty="0" smtClean="0">
                <a:solidFill>
                  <a:schemeClr val="bg1"/>
                </a:solidFill>
              </a:rPr>
              <a:t>  接著</a:t>
            </a:r>
            <a:r>
              <a:rPr lang="zh-TW" altLang="en-US" sz="2600" dirty="0" smtClean="0">
                <a:solidFill>
                  <a:schemeClr val="bg1"/>
                </a:solidFill>
              </a:rPr>
              <a:t>選完兩兩一樣的</a:t>
            </a:r>
            <a:r>
              <a:rPr lang="zh-TW" altLang="en-US" sz="2600" dirty="0" smtClean="0">
                <a:solidFill>
                  <a:schemeClr val="bg1"/>
                </a:solidFill>
              </a:rPr>
              <a:t>圖片之後</a:t>
            </a:r>
            <a:r>
              <a:rPr lang="zh-TW" altLang="en-US" sz="2600" dirty="0" smtClean="0">
                <a:solidFill>
                  <a:schemeClr val="bg1"/>
                </a:solidFill>
              </a:rPr>
              <a:t>隔</a:t>
            </a:r>
            <a:r>
              <a:rPr lang="en-US" altLang="zh-TW" sz="2600" dirty="0" smtClean="0">
                <a:solidFill>
                  <a:schemeClr val="bg1"/>
                </a:solidFill>
              </a:rPr>
              <a:t>5</a:t>
            </a:r>
            <a:r>
              <a:rPr lang="zh-TW" altLang="en-US" sz="2600" dirty="0" smtClean="0">
                <a:solidFill>
                  <a:schemeClr val="bg1"/>
                </a:solidFill>
              </a:rPr>
              <a:t>秒後回到一開始的設定秒數畫面重複循環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970" t="12958" r="16272" b="10835"/>
          <a:stretch/>
        </p:blipFill>
        <p:spPr>
          <a:xfrm rot="5400000">
            <a:off x="6775842" y="1692546"/>
            <a:ext cx="3197483" cy="4807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967" y="1241972"/>
            <a:ext cx="5985164" cy="1866988"/>
          </a:xfrm>
        </p:spPr>
        <p:txBody>
          <a:bodyPr>
            <a:noAutofit/>
          </a:bodyPr>
          <a:lstStyle/>
          <a:p>
            <a:r>
              <a:rPr lang="en-US" altLang="zh-TW" sz="5000" dirty="0" smtClean="0"/>
              <a:t>THE End 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xmlns="" val="72220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92</TotalTime>
  <Words>136</Words>
  <Application>Microsoft Office PowerPoint</Application>
  <PresentationFormat>自訂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電路</vt:lpstr>
      <vt:lpstr>投影片 1</vt:lpstr>
      <vt:lpstr>題目：找碴</vt:lpstr>
      <vt:lpstr>投影片 3</vt:lpstr>
      <vt:lpstr>操作</vt:lpstr>
      <vt:lpstr>操作</vt:lpstr>
      <vt:lpstr>THE End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User</cp:lastModifiedBy>
  <cp:revision>9</cp:revision>
  <dcterms:created xsi:type="dcterms:W3CDTF">2021-01-04T07:25:36Z</dcterms:created>
  <dcterms:modified xsi:type="dcterms:W3CDTF">2021-01-07T14:01:37Z</dcterms:modified>
</cp:coreProperties>
</file>