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9DFA-3AED-4B58-84D1-FF1D0DEED150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38" y="1143000"/>
            <a:ext cx="8989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Wingdings" pitchFamily="2" charset="2"/>
              </a:rPr>
              <a:t>AJNRSTUWXYZzxvuplih</a:t>
            </a:r>
            <a:r>
              <a:rPr lang="en-US" sz="3200" dirty="0" smtClean="0">
                <a:latin typeface="Wingdings" pitchFamily="2" charset="2"/>
              </a:rPr>
              <a:t>&gt;d368)[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73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A  J   N   R   S   T  U  W  X  Y   Z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z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x    v    u    p    l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i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h    &gt;   d   3   6   8  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)  [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133600"/>
            <a:ext cx="883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P  Q  R   S   T   U  V  W  X  Y   Z   A    B    C    D   E   F    G   H    I     J   K   L   M  N  O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2724090"/>
            <a:ext cx="876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pitchFamily="18" charset="2"/>
                <a:cs typeface="Andalus" pitchFamily="18" charset="-78"/>
              </a:rPr>
              <a:t>n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w  </a:t>
            </a:r>
            <a:r>
              <a:rPr lang="en-US" sz="2000" dirty="0">
                <a:latin typeface="Symbol" pitchFamily="18" charset="2"/>
                <a:cs typeface="Andalus" pitchFamily="18" charset="-78"/>
              </a:rPr>
              <a:t>p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sz="2000" dirty="0">
                <a:latin typeface="+mj-lt"/>
                <a:cs typeface="Andalus" pitchFamily="18" charset="-78"/>
              </a:rPr>
              <a:t>q    </a:t>
            </a:r>
            <a:r>
              <a:rPr lang="en-US" sz="2000" dirty="0">
                <a:latin typeface="Symbol" pitchFamily="18" charset="2"/>
                <a:cs typeface="Andalus" pitchFamily="18" charset="-78"/>
              </a:rPr>
              <a:t>r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 s  t   </a:t>
            </a:r>
            <a:r>
              <a:rPr lang="en-US" sz="2000" dirty="0" smtClean="0">
                <a:cs typeface="Andalus" pitchFamily="18" charset="-78"/>
              </a:rPr>
              <a:t>u   v   w  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c   u    z    </a:t>
            </a:r>
            <a:r>
              <a:rPr lang="en-US" sz="2000" dirty="0">
                <a:latin typeface="Symbol" pitchFamily="18" charset="2"/>
                <a:cs typeface="Andalus" pitchFamily="18" charset="-78"/>
              </a:rPr>
              <a:t>a   b 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  </a:t>
            </a:r>
            <a:r>
              <a:rPr lang="en-US" sz="2000" dirty="0">
                <a:latin typeface="Symbol" pitchFamily="18" charset="2"/>
                <a:cs typeface="Andalus" pitchFamily="18" charset="-78"/>
              </a:rPr>
              <a:t>x   d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  e   j    g    h   </a:t>
            </a:r>
            <a:r>
              <a:rPr lang="en-US" sz="2000" dirty="0" err="1" smtClean="0">
                <a:latin typeface="Symbol" pitchFamily="18" charset="2"/>
                <a:cs typeface="Andalus" pitchFamily="18" charset="-78"/>
              </a:rPr>
              <a:t>i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   </a:t>
            </a:r>
            <a:r>
              <a:rPr lang="en-US" sz="2000" dirty="0" smtClean="0">
                <a:latin typeface="+mj-lt"/>
                <a:cs typeface="Andalus" pitchFamily="18" charset="-78"/>
              </a:rPr>
              <a:t>j   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k    l  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" y="3810000"/>
            <a:ext cx="11650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All wingdings version</a:t>
            </a:r>
          </a:p>
          <a:p>
            <a:r>
              <a:rPr lang="en-US" dirty="0" smtClean="0">
                <a:latin typeface="Wingdings" pitchFamily="2" charset="2"/>
              </a:rPr>
              <a:t>l[N 3pY SW[ l&gt;NRS </a:t>
            </a:r>
            <a:r>
              <a:rPr lang="pl-PL" dirty="0" smtClean="0">
                <a:latin typeface="Wingdings" pitchFamily="2" charset="2"/>
              </a:rPr>
              <a:t>l&gt;66 Shp x6z)3 W&gt;Sh xN[W)&gt;pR &gt;) 6[WpNvzRp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4800600"/>
            <a:ext cx="638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All symbol version</a:t>
            </a:r>
            <a:br>
              <a:rPr lang="en-US" dirty="0" smtClean="0">
                <a:latin typeface="+mj-lt"/>
              </a:rPr>
            </a:br>
            <a:r>
              <a:rPr lang="en-US" dirty="0" err="1" smtClean="0">
                <a:latin typeface="Symbol" pitchFamily="18" charset="2"/>
              </a:rPr>
              <a:t>dmp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ix</a:t>
            </a:r>
            <a:r>
              <a:rPr lang="en-US" dirty="0" err="1" smtClean="0"/>
              <a:t>w</a:t>
            </a:r>
            <a:r>
              <a:rPr lang="en-US" dirty="0" smtClean="0">
                <a:latin typeface="Symbol" pitchFamily="18" charset="2"/>
              </a:rPr>
              <a:t> r</a:t>
            </a:r>
            <a:r>
              <a:rPr lang="en-US" dirty="0" smtClean="0"/>
              <a:t>u</a:t>
            </a:r>
            <a:r>
              <a:rPr lang="en-US" dirty="0" smtClean="0">
                <a:latin typeface="Symbol" pitchFamily="18" charset="2"/>
              </a:rPr>
              <a:t>m </a:t>
            </a:r>
            <a:r>
              <a:rPr lang="en-US" dirty="0" err="1" smtClean="0">
                <a:latin typeface="Symbol" pitchFamily="18" charset="2"/>
              </a:rPr>
              <a:t>dgp</a:t>
            </a:r>
            <a:r>
              <a:rPr lang="en-US" dirty="0" err="1" smtClean="0"/>
              <a:t>q</a:t>
            </a:r>
            <a:r>
              <a:rPr lang="en-US" dirty="0" err="1" smtClean="0">
                <a:latin typeface="Symbol" pitchFamily="18" charset="2"/>
              </a:rPr>
              <a:t>r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dg</a:t>
            </a:r>
            <a:r>
              <a:rPr lang="en-US" dirty="0" err="1" smtClean="0"/>
              <a:t>jj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rjx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z</a:t>
            </a:r>
            <a:r>
              <a:rPr lang="en-US" dirty="0" err="1" smtClean="0"/>
              <a:t>j</a:t>
            </a:r>
            <a:r>
              <a:rPr lang="en-US" dirty="0" err="1" smtClean="0">
                <a:latin typeface="Symbol" pitchFamily="18" charset="2"/>
              </a:rPr>
              <a:t>uli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/>
              <a:t>u</a:t>
            </a:r>
            <a:r>
              <a:rPr lang="en-US" dirty="0" err="1" smtClean="0">
                <a:latin typeface="Symbol" pitchFamily="18" charset="2"/>
              </a:rPr>
              <a:t>grj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zpmulgxq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gl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/>
              <a:t>j</a:t>
            </a:r>
            <a:r>
              <a:rPr lang="en-US" dirty="0" err="1" smtClean="0">
                <a:latin typeface="Symbol" pitchFamily="18" charset="2"/>
              </a:rPr>
              <a:t>muxpauqx</a:t>
            </a:r>
            <a:endParaRPr lang="en-US" dirty="0" smtClean="0">
              <a:latin typeface="Symbol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2419290"/>
            <a:ext cx="876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Andalus" pitchFamily="18" charset="-78"/>
              </a:rPr>
              <a:t>n  </a:t>
            </a:r>
            <a:r>
              <a:rPr lang="en-US" sz="2000" dirty="0" smtClean="0">
                <a:latin typeface="+mj-lt"/>
                <a:cs typeface="Andalus" pitchFamily="18" charset="-78"/>
              </a:rPr>
              <a:t>w  p   q    </a:t>
            </a:r>
            <a:r>
              <a:rPr lang="en-US" sz="2000" dirty="0">
                <a:latin typeface="+mj-lt"/>
                <a:cs typeface="Andalus" pitchFamily="18" charset="-78"/>
              </a:rPr>
              <a:t>r   </a:t>
            </a:r>
            <a:r>
              <a:rPr lang="en-US" sz="2000" dirty="0" smtClean="0">
                <a:latin typeface="+mj-lt"/>
                <a:cs typeface="Andalus" pitchFamily="18" charset="-78"/>
              </a:rPr>
              <a:t> </a:t>
            </a:r>
            <a:r>
              <a:rPr lang="en-US" sz="2000" dirty="0" smtClean="0">
                <a:cs typeface="Andalus" pitchFamily="18" charset="-78"/>
              </a:rPr>
              <a:t>s</a:t>
            </a:r>
            <a:r>
              <a:rPr lang="en-US" sz="2000" dirty="0" smtClean="0">
                <a:latin typeface="+mj-lt"/>
                <a:cs typeface="Andalus" pitchFamily="18" charset="-78"/>
              </a:rPr>
              <a:t>   </a:t>
            </a:r>
            <a:r>
              <a:rPr lang="en-US" sz="2000" dirty="0" smtClean="0">
                <a:cs typeface="Andalus" pitchFamily="18" charset="-78"/>
              </a:rPr>
              <a:t>t    u   v   w   c    u     z     a    b     x   d    </a:t>
            </a:r>
            <a:r>
              <a:rPr lang="en-US" sz="2000" dirty="0" smtClean="0">
                <a:latin typeface="+mj-lt"/>
                <a:cs typeface="Andalus" pitchFamily="18" charset="-78"/>
              </a:rPr>
              <a:t>e     j     g     h   </a:t>
            </a:r>
            <a:r>
              <a:rPr lang="en-US" sz="2000" dirty="0" err="1" smtClean="0">
                <a:latin typeface="+mj-lt"/>
                <a:cs typeface="Andalus" pitchFamily="18" charset="-78"/>
              </a:rPr>
              <a:t>i</a:t>
            </a:r>
            <a:r>
              <a:rPr lang="en-US" sz="2000" dirty="0" smtClean="0">
                <a:latin typeface="+mj-lt"/>
                <a:cs typeface="Andalus" pitchFamily="18" charset="-78"/>
              </a:rPr>
              <a:t>    j    k     l   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436" y="5833499"/>
            <a:ext cx="918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Combined version</a:t>
            </a:r>
          </a:p>
          <a:p>
            <a:r>
              <a:rPr lang="en-US" dirty="0" smtClean="0">
                <a:latin typeface="Wingdings" pitchFamily="2" charset="2"/>
              </a:rPr>
              <a:t>l[N </a:t>
            </a:r>
            <a:r>
              <a:rPr lang="en-US" dirty="0" err="1" smtClean="0">
                <a:latin typeface="Symbol" pitchFamily="18" charset="2"/>
              </a:rPr>
              <a:t>ix</a:t>
            </a:r>
            <a:r>
              <a:rPr lang="en-US" dirty="0" err="1" smtClean="0"/>
              <a:t>w</a:t>
            </a:r>
            <a:r>
              <a:rPr lang="en-US" dirty="0" smtClean="0">
                <a:latin typeface="Symbol" pitchFamily="18" charset="2"/>
              </a:rPr>
              <a:t>  </a:t>
            </a:r>
            <a:r>
              <a:rPr lang="en-US" dirty="0" smtClean="0">
                <a:latin typeface="Wingdings" pitchFamily="2" charset="2"/>
              </a:rPr>
              <a:t>SW[ </a:t>
            </a:r>
            <a:r>
              <a:rPr lang="en-US" dirty="0" err="1" smtClean="0">
                <a:latin typeface="Symbol" pitchFamily="18" charset="2"/>
              </a:rPr>
              <a:t>dgp</a:t>
            </a:r>
            <a:r>
              <a:rPr lang="en-US" dirty="0" err="1" smtClean="0"/>
              <a:t>q</a:t>
            </a:r>
            <a:r>
              <a:rPr lang="en-US" dirty="0" err="1" smtClean="0">
                <a:latin typeface="Symbol" pitchFamily="18" charset="2"/>
              </a:rPr>
              <a:t>r</a:t>
            </a:r>
            <a:r>
              <a:rPr lang="en-US" dirty="0" smtClean="0">
                <a:latin typeface="Symbol" pitchFamily="18" charset="2"/>
              </a:rPr>
              <a:t>   </a:t>
            </a:r>
            <a:r>
              <a:rPr lang="pl-PL" dirty="0" smtClean="0">
                <a:latin typeface="Wingdings" pitchFamily="2" charset="2"/>
              </a:rPr>
              <a:t>l&gt;66</a:t>
            </a:r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rjx</a:t>
            </a:r>
            <a:r>
              <a:rPr lang="en-US" dirty="0" smtClean="0">
                <a:latin typeface="Symbol" pitchFamily="18" charset="2"/>
              </a:rPr>
              <a:t>   </a:t>
            </a:r>
            <a:r>
              <a:rPr lang="pl-PL" dirty="0" smtClean="0">
                <a:latin typeface="Wingdings" pitchFamily="2" charset="2"/>
              </a:rPr>
              <a:t>x6z)3</a:t>
            </a:r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ugrj</a:t>
            </a:r>
            <a:r>
              <a:rPr lang="en-US" dirty="0" smtClean="0">
                <a:latin typeface="Symbol" pitchFamily="18" charset="2"/>
              </a:rPr>
              <a:t>     </a:t>
            </a:r>
            <a:r>
              <a:rPr lang="pl-PL" dirty="0" smtClean="0">
                <a:latin typeface="Wingdings" pitchFamily="2" charset="2"/>
              </a:rPr>
              <a:t>xN[W)&gt;pR</a:t>
            </a:r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gl</a:t>
            </a:r>
            <a:r>
              <a:rPr lang="en-US" dirty="0" smtClean="0">
                <a:latin typeface="Symbol" pitchFamily="18" charset="2"/>
              </a:rPr>
              <a:t>   </a:t>
            </a:r>
            <a:r>
              <a:rPr lang="pl-PL" dirty="0" smtClean="0">
                <a:latin typeface="Wingdings" pitchFamily="2" charset="2"/>
              </a:rPr>
              <a:t>6[WpNvzRp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 </a:t>
            </a:r>
            <a:endParaRPr lang="en-US" dirty="0" smtClean="0">
              <a:latin typeface="+mj-lt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Wingding wheel and keyboard chars (rows 1,2), Caesar cipher setting (3), symbol/</a:t>
            </a:r>
            <a:r>
              <a:rPr lang="en-US" sz="2400" dirty="0" err="1" smtClean="0"/>
              <a:t>Calabri</a:t>
            </a:r>
            <a:r>
              <a:rPr lang="en-US" sz="2400" dirty="0" smtClean="0"/>
              <a:t> keyboard chars and wheel (rows 4,5)</a:t>
            </a:r>
            <a:br>
              <a:rPr lang="en-US" sz="2400" dirty="0" smtClean="0"/>
            </a:br>
            <a:r>
              <a:rPr lang="en-US" sz="2400" dirty="0" smtClean="0"/>
              <a:t>Switch these symbols to </a:t>
            </a:r>
            <a:r>
              <a:rPr lang="en-US" sz="2400" dirty="0" err="1" smtClean="0"/>
              <a:t>Calabri</a:t>
            </a:r>
            <a:r>
              <a:rPr lang="en-US" sz="2400" dirty="0" smtClean="0"/>
              <a:t>: </a:t>
            </a:r>
            <a:r>
              <a:rPr lang="en-US" sz="1800" dirty="0" smtClean="0">
                <a:latin typeface="Symbol" pitchFamily="18" charset="2"/>
              </a:rPr>
              <a:t>u (</a:t>
            </a:r>
            <a:r>
              <a:rPr lang="en-US" sz="1800" dirty="0" smtClean="0">
                <a:latin typeface="+mn-lt"/>
              </a:rPr>
              <a:t>for w) </a:t>
            </a:r>
            <a:r>
              <a:rPr lang="en-US" sz="2000" dirty="0" smtClean="0">
                <a:latin typeface="Symbol" pitchFamily="18" charset="2"/>
              </a:rPr>
              <a:t>q v j</a:t>
            </a:r>
            <a:r>
              <a:rPr lang="en-US" sz="2000" dirty="0" smtClean="0">
                <a:latin typeface="+mn-lt"/>
              </a:rPr>
              <a:t>-&gt;only those for “l”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33400" y="308746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Plain text of “for key two first fill the blank with brownies in lowercase”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449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Wingdings" pitchFamily="2" charset="2"/>
              </a:rPr>
              <a:t>l[N </a:t>
            </a:r>
            <a:r>
              <a:rPr lang="en-US" sz="2800" dirty="0" err="1" smtClean="0">
                <a:latin typeface="Symbol" pitchFamily="18" charset="2"/>
              </a:rPr>
              <a:t>ix</a:t>
            </a:r>
            <a:r>
              <a:rPr lang="en-US" sz="2800" dirty="0" err="1" smtClean="0"/>
              <a:t>w</a:t>
            </a:r>
            <a:r>
              <a:rPr lang="en-US" sz="2800" dirty="0" smtClean="0">
                <a:latin typeface="Symbol" pitchFamily="18" charset="2"/>
              </a:rPr>
              <a:t>   </a:t>
            </a:r>
            <a:r>
              <a:rPr lang="en-US" sz="2800" dirty="0" smtClean="0">
                <a:latin typeface="Wingdings" pitchFamily="2" charset="2"/>
              </a:rPr>
              <a:t>SW[ </a:t>
            </a:r>
            <a:r>
              <a:rPr lang="en-US" sz="2800" dirty="0" err="1" smtClean="0">
                <a:latin typeface="Symbol" pitchFamily="18" charset="2"/>
              </a:rPr>
              <a:t>dgp</a:t>
            </a:r>
            <a:r>
              <a:rPr lang="en-US" sz="2800" dirty="0" err="1" smtClean="0"/>
              <a:t>q</a:t>
            </a:r>
            <a:r>
              <a:rPr lang="en-US" sz="2800" dirty="0" err="1" smtClean="0">
                <a:latin typeface="Symbol" pitchFamily="18" charset="2"/>
              </a:rPr>
              <a:t>r</a:t>
            </a:r>
            <a:endParaRPr lang="en-US" sz="2800" dirty="0" smtClean="0">
              <a:latin typeface="Symbol" pitchFamily="18" charset="2"/>
            </a:endParaRPr>
          </a:p>
          <a:p>
            <a:endParaRPr lang="en-US" sz="2800" dirty="0" smtClean="0">
              <a:latin typeface="Symbol" pitchFamily="18" charset="2"/>
            </a:endParaRPr>
          </a:p>
          <a:p>
            <a:r>
              <a:rPr lang="pl-PL" sz="2800" dirty="0" smtClean="0">
                <a:latin typeface="Wingdings" pitchFamily="2" charset="2"/>
              </a:rPr>
              <a:t>l&gt;66</a:t>
            </a:r>
            <a:r>
              <a:rPr lang="en-US" sz="2800" dirty="0" smtClean="0">
                <a:latin typeface="Wingdings" pitchFamily="2" charset="2"/>
              </a:rPr>
              <a:t> </a:t>
            </a:r>
            <a:r>
              <a:rPr lang="en-US" sz="2800" dirty="0" err="1" smtClean="0">
                <a:latin typeface="Symbol" pitchFamily="18" charset="2"/>
              </a:rPr>
              <a:t>rjx</a:t>
            </a:r>
            <a:r>
              <a:rPr lang="en-US" sz="2800" dirty="0" smtClean="0">
                <a:latin typeface="Symbol" pitchFamily="18" charset="2"/>
              </a:rPr>
              <a:t>   </a:t>
            </a:r>
            <a:r>
              <a:rPr lang="pl-PL" sz="2800" dirty="0" smtClean="0">
                <a:latin typeface="Wingdings" pitchFamily="2" charset="2"/>
              </a:rPr>
              <a:t>x6z)3</a:t>
            </a:r>
            <a:endParaRPr lang="en-US" sz="2800" dirty="0" smtClean="0">
              <a:latin typeface="Wingdings" pitchFamily="2" charset="2"/>
            </a:endParaRPr>
          </a:p>
          <a:p>
            <a:endParaRPr lang="en-US" sz="2800" dirty="0" smtClean="0">
              <a:latin typeface="Symbol" pitchFamily="18" charset="2"/>
            </a:endParaRPr>
          </a:p>
          <a:p>
            <a:r>
              <a:rPr lang="en-US" sz="2800" dirty="0" err="1" smtClean="0"/>
              <a:t>u</a:t>
            </a:r>
            <a:r>
              <a:rPr lang="en-US" sz="2800" dirty="0" err="1" smtClean="0">
                <a:latin typeface="Symbol" pitchFamily="18" charset="2"/>
              </a:rPr>
              <a:t>grj</a:t>
            </a:r>
            <a:r>
              <a:rPr lang="en-US" sz="2800" dirty="0" smtClean="0">
                <a:latin typeface="Symbol" pitchFamily="18" charset="2"/>
              </a:rPr>
              <a:t>  </a:t>
            </a:r>
            <a:r>
              <a:rPr lang="pl-PL" sz="2800" dirty="0" smtClean="0">
                <a:latin typeface="Wingdings" pitchFamily="2" charset="2"/>
              </a:rPr>
              <a:t>xN[W)&gt;pR</a:t>
            </a:r>
            <a:endParaRPr lang="en-US" sz="2800" dirty="0" smtClean="0">
              <a:latin typeface="Wingdings" pitchFamily="2" charset="2"/>
            </a:endParaRPr>
          </a:p>
          <a:p>
            <a:endParaRPr lang="en-US" sz="2800" dirty="0" smtClean="0">
              <a:latin typeface="Symbol" pitchFamily="18" charset="2"/>
            </a:endParaRPr>
          </a:p>
          <a:p>
            <a:r>
              <a:rPr lang="en-US" sz="2800" dirty="0" err="1" smtClean="0">
                <a:latin typeface="Symbol" pitchFamily="18" charset="2"/>
              </a:rPr>
              <a:t>gl</a:t>
            </a:r>
            <a:r>
              <a:rPr lang="en-US" sz="2800" dirty="0" smtClean="0">
                <a:latin typeface="Symbol" pitchFamily="18" charset="2"/>
              </a:rPr>
              <a:t>   </a:t>
            </a:r>
            <a:r>
              <a:rPr lang="pl-PL" sz="2800" dirty="0" smtClean="0">
                <a:latin typeface="Wingdings" pitchFamily="2" charset="2"/>
              </a:rPr>
              <a:t>6[WpNvzRp</a:t>
            </a:r>
            <a:r>
              <a:rPr lang="en-US" sz="2800" dirty="0" smtClean="0">
                <a:latin typeface="Symbol" pitchFamily="18" charset="2"/>
                <a:cs typeface="Andalus" pitchFamily="18" charset="-78"/>
              </a:rPr>
              <a:t>  </a:t>
            </a:r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196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Wingding wheel and keyboard chars (rows 1,2), Caesar cipher setting (3), symbol/Calabri keyboard chars and wheel (rows 4,5) Switch these symbols to Calabri: u (for w) q v j-&gt;only those for “l”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35</cp:revision>
  <dcterms:created xsi:type="dcterms:W3CDTF">2015-05-29T21:08:23Z</dcterms:created>
  <dcterms:modified xsi:type="dcterms:W3CDTF">2016-07-06T21:45:05Z</dcterms:modified>
</cp:coreProperties>
</file>