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4343400" y="228600"/>
            <a:ext cx="1009800" cy="2477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Courier 10 Pitch"/>
              </a:rPr>
              <a:t>DCHTU</a:t>
            </a:r>
            <a:endParaRPr/>
          </a:p>
          <a:p>
            <a:r>
              <a:rPr lang="en-US">
                <a:latin typeface="Courier 10 Pitch"/>
              </a:rPr>
              <a:t>tvieh</a:t>
            </a:r>
            <a:endParaRPr/>
          </a:p>
          <a:p>
            <a:r>
              <a:rPr lang="en-US">
                <a:latin typeface="Courier 10 Pitch"/>
              </a:rPr>
              <a:t>gerne</a:t>
            </a:r>
            <a:endParaRPr/>
          </a:p>
          <a:p>
            <a:r>
              <a:rPr lang="en-US">
                <a:latin typeface="Courier 10 Pitch"/>
              </a:rPr>
              <a:t>eyyek</a:t>
            </a:r>
            <a:endParaRPr/>
          </a:p>
          <a:p>
            <a:r>
              <a:rPr lang="en-US">
                <a:latin typeface="Courier 10 Pitch"/>
              </a:rPr>
              <a:t>oreau</a:t>
            </a:r>
            <a:endParaRPr/>
          </a:p>
          <a:p>
            <a:r>
              <a:rPr lang="en-US">
                <a:latin typeface="Courier 10 Pitch"/>
              </a:rPr>
              <a:t>lkioo</a:t>
            </a:r>
            <a:endParaRPr/>
          </a:p>
          <a:p>
            <a:r>
              <a:rPr lang="en-US">
                <a:latin typeface="Courier 10 Pitch"/>
              </a:rPr>
              <a:t>norfg</a:t>
            </a:r>
            <a:endParaRPr/>
          </a:p>
          <a:p>
            <a:r>
              <a:rPr lang="en-US">
                <a:latin typeface="Courier 10 Pitch"/>
              </a:rPr>
              <a:t>ioors</a:t>
            </a:r>
            <a:endParaRPr/>
          </a:p>
          <a:p>
            <a:r>
              <a:rPr lang="en-US">
                <a:latin typeface="Courier 10 Pitch"/>
              </a:rPr>
              <a:t>t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2324160" y="2887200"/>
            <a:ext cx="5219280" cy="35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Courier 10 Pitch"/>
              </a:rPr>
              <a:t>KVSFVGGTXSPXCCKBJTFHDSBBXAORVGHXIROR</a:t>
            </a:r>
            <a:endParaRPr/>
          </a:p>
        </p:txBody>
      </p:sp>
      <p:sp>
        <p:nvSpPr>
          <p:cNvPr id="38" name="CustomShape 3"/>
          <p:cNvSpPr/>
          <p:nvPr/>
        </p:nvSpPr>
        <p:spPr>
          <a:xfrm>
            <a:off x="999000" y="3573000"/>
            <a:ext cx="8144640" cy="35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Courier 10 Pitch"/>
              </a:rPr>
              <a:t>RJPW FVMN JUAR ERAC HNSA NDBY FQLM GMNL CNIE IIWF UCXD TWXG RWRX GJIU IU</a:t>
            </a:r>
            <a:endParaRPr/>
          </a:p>
        </p:txBody>
      </p:sp>
      <p:sp>
        <p:nvSpPr>
          <p:cNvPr id="39" name="CustomShape 4"/>
          <p:cNvSpPr/>
          <p:nvPr/>
        </p:nvSpPr>
        <p:spPr>
          <a:xfrm>
            <a:off x="1792800" y="4258800"/>
            <a:ext cx="6735600" cy="35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Courier 10 Pitch"/>
              </a:rPr>
              <a:t>http://cyberd.oregonctf.org/static/________.jpg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