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64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DFA-3AED-4B58-84D1-FF1D0DEED150}" type="datetimeFigureOut">
              <a:rPr lang="en-US" smtClean="0"/>
              <a:pPr/>
              <a:t>6/10/2015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C775-9BC0-4CD1-B55C-821FAE5B5D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DFA-3AED-4B58-84D1-FF1D0DEED150}" type="datetimeFigureOut">
              <a:rPr lang="en-US" smtClean="0"/>
              <a:pPr/>
              <a:t>6/10/2015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C775-9BC0-4CD1-B55C-821FAE5B5D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DFA-3AED-4B58-84D1-FF1D0DEED150}" type="datetimeFigureOut">
              <a:rPr lang="en-US" smtClean="0"/>
              <a:pPr/>
              <a:t>6/10/2015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C775-9BC0-4CD1-B55C-821FAE5B5D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DFA-3AED-4B58-84D1-FF1D0DEED150}" type="datetimeFigureOut">
              <a:rPr lang="en-US" smtClean="0"/>
              <a:pPr/>
              <a:t>6/10/2015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C775-9BC0-4CD1-B55C-821FAE5B5D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DFA-3AED-4B58-84D1-FF1D0DEED150}" type="datetimeFigureOut">
              <a:rPr lang="en-US" smtClean="0"/>
              <a:pPr/>
              <a:t>6/10/2015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C775-9BC0-4CD1-B55C-821FAE5B5D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DFA-3AED-4B58-84D1-FF1D0DEED150}" type="datetimeFigureOut">
              <a:rPr lang="en-US" smtClean="0"/>
              <a:pPr/>
              <a:t>6/10/2015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C775-9BC0-4CD1-B55C-821FAE5B5D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DFA-3AED-4B58-84D1-FF1D0DEED150}" type="datetimeFigureOut">
              <a:rPr lang="en-US" smtClean="0"/>
              <a:pPr/>
              <a:t>6/10/2015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C775-9BC0-4CD1-B55C-821FAE5B5D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DFA-3AED-4B58-84D1-FF1D0DEED150}" type="datetimeFigureOut">
              <a:rPr lang="en-US" smtClean="0"/>
              <a:pPr/>
              <a:t>6/10/2015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C775-9BC0-4CD1-B55C-821FAE5B5D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DFA-3AED-4B58-84D1-FF1D0DEED150}" type="datetimeFigureOut">
              <a:rPr lang="en-US" smtClean="0"/>
              <a:pPr/>
              <a:t>6/10/2015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C775-9BC0-4CD1-B55C-821FAE5B5D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DFA-3AED-4B58-84D1-FF1D0DEED150}" type="datetimeFigureOut">
              <a:rPr lang="en-US" smtClean="0"/>
              <a:pPr/>
              <a:t>6/10/2015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C775-9BC0-4CD1-B55C-821FAE5B5D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DFA-3AED-4B58-84D1-FF1D0DEED150}" type="datetimeFigureOut">
              <a:rPr lang="en-US" smtClean="0"/>
              <a:pPr/>
              <a:t>6/10/2015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C775-9BC0-4CD1-B55C-821FAE5B5D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79DFA-3AED-4B58-84D1-FF1D0DEED150}" type="datetimeFigureOut">
              <a:rPr lang="en-US" smtClean="0"/>
              <a:pPr/>
              <a:t>6/10/2015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4C775-9BC0-4CD1-B55C-821FAE5B5D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038" y="1143000"/>
            <a:ext cx="8989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Wingdings" pitchFamily="2" charset="2"/>
              </a:rPr>
              <a:t>AJNRSTUWXYZzxvuplih</a:t>
            </a:r>
            <a:r>
              <a:rPr lang="en-US" sz="3200" dirty="0" smtClean="0">
                <a:latin typeface="Wingdings" pitchFamily="2" charset="2"/>
              </a:rPr>
              <a:t>&gt;d368)[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1676400"/>
            <a:ext cx="8735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ndalus" pitchFamily="18" charset="-78"/>
                <a:cs typeface="Andalus" pitchFamily="18" charset="-78"/>
              </a:rPr>
              <a:t>A  J   N   R   S   T  U  W  X  Y   Z    </a:t>
            </a:r>
            <a:r>
              <a:rPr lang="en-US" sz="2000" dirty="0" err="1" smtClean="0">
                <a:latin typeface="Andalus" pitchFamily="18" charset="-78"/>
                <a:cs typeface="Andalus" pitchFamily="18" charset="-78"/>
              </a:rPr>
              <a:t>z</a:t>
            </a:r>
            <a:r>
              <a:rPr lang="en-US" sz="2000" dirty="0" smtClean="0">
                <a:latin typeface="Andalus" pitchFamily="18" charset="-78"/>
                <a:cs typeface="Andalus" pitchFamily="18" charset="-78"/>
              </a:rPr>
              <a:t>    x    v    u     p    l    </a:t>
            </a:r>
            <a:r>
              <a:rPr lang="en-US" sz="2000" dirty="0" err="1" smtClean="0">
                <a:latin typeface="Andalus" pitchFamily="18" charset="-78"/>
                <a:cs typeface="Andalus" pitchFamily="18" charset="-78"/>
              </a:rPr>
              <a:t>i</a:t>
            </a:r>
            <a:r>
              <a:rPr lang="en-US" sz="2000" dirty="0" smtClean="0">
                <a:latin typeface="Andalus" pitchFamily="18" charset="-78"/>
                <a:cs typeface="Andalus" pitchFamily="18" charset="-78"/>
              </a:rPr>
              <a:t>     h   &gt;   d    3  6   8   </a:t>
            </a: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)  [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4038" y="3124200"/>
            <a:ext cx="75937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Wingdings" pitchFamily="2" charset="2"/>
              </a:rPr>
              <a:t>ThR</a:t>
            </a:r>
            <a:r>
              <a:rPr lang="en-US" sz="3200" dirty="0" smtClean="0">
                <a:latin typeface="Wingdings" pitchFamily="2" charset="2"/>
              </a:rPr>
              <a:t>[ulhW3hp[</a:t>
            </a:r>
            <a:r>
              <a:rPr lang="en-US" sz="3200" dirty="0" err="1" smtClean="0">
                <a:latin typeface="Wingdings" pitchFamily="2" charset="2"/>
              </a:rPr>
              <a:t>uJ</a:t>
            </a:r>
            <a:r>
              <a:rPr lang="en-US" sz="3200" dirty="0" smtClean="0">
                <a:latin typeface="Wingdings" pitchFamily="2" charset="2"/>
              </a:rPr>
              <a:t>)6JW3h</a:t>
            </a:r>
          </a:p>
          <a:p>
            <a:endParaRPr lang="en-US" sz="3200" dirty="0" smtClean="0">
              <a:latin typeface="Wingdings" pitchFamily="2" charset="2"/>
            </a:endParaRPr>
          </a:p>
          <a:p>
            <a:r>
              <a:rPr lang="en-US" sz="3200" dirty="0" smtClean="0">
                <a:latin typeface="Wingdings" pitchFamily="2" charset="2"/>
              </a:rPr>
              <a:t>XT[Z6W3puTU6J[</a:t>
            </a:r>
            <a:r>
              <a:rPr lang="en-US" sz="3200" dirty="0" err="1" smtClean="0">
                <a:latin typeface="Wingdings" pitchFamily="2" charset="2"/>
              </a:rPr>
              <a:t>NZhTluUh</a:t>
            </a:r>
            <a:endParaRPr lang="en-US" sz="3200" dirty="0" smtClean="0">
              <a:latin typeface="Wingdings" pitchFamily="2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2133600"/>
            <a:ext cx="9018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ndalus" pitchFamily="18" charset="-78"/>
                <a:cs typeface="Andalus" pitchFamily="18" charset="-78"/>
              </a:rPr>
              <a:t>M </a:t>
            </a:r>
            <a:r>
              <a:rPr lang="en-US" sz="2000" dirty="0" smtClean="0">
                <a:latin typeface="Andalus" pitchFamily="18" charset="-78"/>
                <a:cs typeface="Andalus" pitchFamily="18" charset="-78"/>
              </a:rPr>
              <a:t>N  </a:t>
            </a:r>
            <a:r>
              <a:rPr lang="en-US" sz="2000" dirty="0" smtClean="0">
                <a:latin typeface="Andalus" pitchFamily="18" charset="-78"/>
                <a:cs typeface="Andalus" pitchFamily="18" charset="-78"/>
              </a:rPr>
              <a:t>O </a:t>
            </a:r>
            <a:r>
              <a:rPr lang="en-US" sz="20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2000" dirty="0" smtClean="0">
                <a:latin typeface="Andalus" pitchFamily="18" charset="-78"/>
                <a:cs typeface="Andalus" pitchFamily="18" charset="-78"/>
              </a:rPr>
              <a:t>P  Q   R   S   </a:t>
            </a:r>
            <a:r>
              <a:rPr lang="en-US" sz="2000" dirty="0" smtClean="0">
                <a:latin typeface="Andalus" pitchFamily="18" charset="-78"/>
                <a:cs typeface="Andalus" pitchFamily="18" charset="-78"/>
              </a:rPr>
              <a:t>T  </a:t>
            </a:r>
            <a:r>
              <a:rPr lang="en-US" sz="2000" dirty="0" smtClean="0">
                <a:latin typeface="Andalus" pitchFamily="18" charset="-78"/>
                <a:cs typeface="Andalus" pitchFamily="18" charset="-78"/>
              </a:rPr>
              <a:t>U  </a:t>
            </a:r>
            <a:r>
              <a:rPr lang="en-US" sz="2000" dirty="0" smtClean="0">
                <a:latin typeface="Andalus" pitchFamily="18" charset="-78"/>
                <a:cs typeface="Andalus" pitchFamily="18" charset="-78"/>
              </a:rPr>
              <a:t>V </a:t>
            </a:r>
            <a:r>
              <a:rPr lang="en-US" sz="2000" dirty="0" smtClean="0">
                <a:latin typeface="Andalus" pitchFamily="18" charset="-78"/>
                <a:cs typeface="Andalus" pitchFamily="18" charset="-78"/>
              </a:rPr>
              <a:t>  W  </a:t>
            </a:r>
            <a:r>
              <a:rPr lang="en-US" sz="2000" dirty="0" smtClean="0">
                <a:latin typeface="Andalus" pitchFamily="18" charset="-78"/>
                <a:cs typeface="Andalus" pitchFamily="18" charset="-78"/>
              </a:rPr>
              <a:t>X   </a:t>
            </a:r>
            <a:r>
              <a:rPr lang="en-US" sz="2000" dirty="0" smtClean="0">
                <a:latin typeface="Andalus" pitchFamily="18" charset="-78"/>
                <a:cs typeface="Andalus" pitchFamily="18" charset="-78"/>
              </a:rPr>
              <a:t> Y    Z    A    B   </a:t>
            </a:r>
            <a:r>
              <a:rPr lang="en-US" sz="2000" dirty="0" smtClean="0">
                <a:latin typeface="Andalus" pitchFamily="18" charset="-78"/>
                <a:cs typeface="Andalus" pitchFamily="18" charset="-78"/>
              </a:rPr>
              <a:t>C  D  </a:t>
            </a:r>
            <a:r>
              <a:rPr lang="en-US" sz="2000" dirty="0" smtClean="0">
                <a:latin typeface="Andalus" pitchFamily="18" charset="-78"/>
                <a:cs typeface="Andalus" pitchFamily="18" charset="-78"/>
              </a:rPr>
              <a:t>  </a:t>
            </a:r>
            <a:r>
              <a:rPr lang="en-US" sz="2000" dirty="0" smtClean="0">
                <a:latin typeface="Andalus" pitchFamily="18" charset="-78"/>
                <a:cs typeface="Andalus" pitchFamily="18" charset="-78"/>
              </a:rPr>
              <a:t>E    F    G   H  </a:t>
            </a:r>
            <a:r>
              <a:rPr lang="en-US" sz="20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2000" dirty="0" smtClean="0">
                <a:latin typeface="Andalus" pitchFamily="18" charset="-78"/>
                <a:cs typeface="Andalus" pitchFamily="18" charset="-78"/>
              </a:rPr>
              <a:t>I   </a:t>
            </a:r>
            <a:r>
              <a:rPr lang="en-US" sz="20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2000" dirty="0" smtClean="0">
                <a:latin typeface="Andalus" pitchFamily="18" charset="-78"/>
                <a:cs typeface="Andalus" pitchFamily="18" charset="-78"/>
              </a:rPr>
              <a:t>J   K   </a:t>
            </a:r>
            <a:r>
              <a:rPr lang="en-US" sz="2000" dirty="0" smtClean="0">
                <a:latin typeface="Andalus" pitchFamily="18" charset="-78"/>
                <a:cs typeface="Andalus" pitchFamily="18" charset="-78"/>
              </a:rPr>
              <a:t>L</a:t>
            </a:r>
            <a:endParaRPr lang="en-US" sz="2800" dirty="0" smtClean="0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56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7</cp:revision>
  <dcterms:created xsi:type="dcterms:W3CDTF">2015-05-29T21:08:23Z</dcterms:created>
  <dcterms:modified xsi:type="dcterms:W3CDTF">2015-06-10T21:52:47Z</dcterms:modified>
</cp:coreProperties>
</file>