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9DFA-3AED-4B58-84D1-FF1D0DEED150}" type="datetimeFigureOut">
              <a:rPr lang="en-US" smtClean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775-9BC0-4CD1-B55C-821FAE5B5D7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38" y="1143000"/>
            <a:ext cx="898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Wingdings" pitchFamily="2" charset="2"/>
              </a:rPr>
              <a:t>AJNRSTUWXYZzxvuplih</a:t>
            </a:r>
            <a:r>
              <a:rPr lang="en-US" sz="3200" dirty="0" smtClean="0">
                <a:latin typeface="Wingdings" pitchFamily="2" charset="2"/>
              </a:rPr>
              <a:t>&gt;d368</a:t>
            </a:r>
            <a:r>
              <a:rPr lang="en-US" sz="3200" dirty="0" smtClean="0">
                <a:latin typeface="Wingdings" pitchFamily="2" charset="2"/>
              </a:rPr>
              <a:t>)</a:t>
            </a:r>
            <a:r>
              <a:rPr lang="en-US" sz="3200" dirty="0" smtClean="0">
                <a:latin typeface="Wingdings" pitchFamily="2" charset="2"/>
              </a:rPr>
              <a:t>[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73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A  J   N   R   S   T  U  W  X  Y   Z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z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x    v    u     p    l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i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 h   &gt;   d    3  6   8  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) 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[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038" y="3124200"/>
            <a:ext cx="79015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Wingdings" pitchFamily="2" charset="2"/>
              </a:rPr>
              <a:t>[</a:t>
            </a:r>
            <a:r>
              <a:rPr lang="en-US" sz="3200" dirty="0" err="1" smtClean="0">
                <a:latin typeface="Wingdings" pitchFamily="2" charset="2"/>
              </a:rPr>
              <a:t>vZ</a:t>
            </a:r>
            <a:r>
              <a:rPr lang="en-US" sz="3200" dirty="0" smtClean="0">
                <a:latin typeface="Wingdings" pitchFamily="2" charset="2"/>
              </a:rPr>
              <a:t> </a:t>
            </a:r>
            <a:r>
              <a:rPr lang="en-US" sz="3200" dirty="0" err="1" smtClean="0">
                <a:latin typeface="Wingdings" pitchFamily="2" charset="2"/>
              </a:rPr>
              <a:t>lZS</a:t>
            </a:r>
            <a:r>
              <a:rPr lang="en-US" sz="3200" dirty="0" smtClean="0">
                <a:latin typeface="Wingdings" pitchFamily="2" charset="2"/>
              </a:rPr>
              <a:t> zd8 </a:t>
            </a:r>
            <a:r>
              <a:rPr lang="en-US" sz="3200" dirty="0" err="1" smtClean="0">
                <a:latin typeface="Wingdings" pitchFamily="2" charset="2"/>
              </a:rPr>
              <a:t>pA</a:t>
            </a:r>
            <a:r>
              <a:rPr lang="en-US" sz="3200" dirty="0" smtClean="0">
                <a:latin typeface="Wingdings" pitchFamily="2" charset="2"/>
              </a:rPr>
              <a:t>&gt;Z</a:t>
            </a:r>
          </a:p>
          <a:p>
            <a:endParaRPr lang="en-US" sz="3200" dirty="0" smtClean="0">
              <a:latin typeface="Wingdings" pitchFamily="2" charset="2"/>
            </a:endParaRPr>
          </a:p>
          <a:p>
            <a:r>
              <a:rPr lang="en-US" sz="3200" dirty="0" smtClean="0">
                <a:latin typeface="Wingdings" pitchFamily="2" charset="2"/>
              </a:rPr>
              <a:t>[vu8[ZZ&gt;[v u) 8dXlvd3</a:t>
            </a:r>
          </a:p>
          <a:p>
            <a:endParaRPr lang="en-US" sz="3200" dirty="0" smtClean="0">
              <a:latin typeface="Wingdings" pitchFamily="2" charset="2"/>
            </a:endParaRPr>
          </a:p>
          <a:p>
            <a:r>
              <a:rPr lang="en-US" sz="3200" dirty="0" smtClean="0">
                <a:latin typeface="Wingdings" pitchFamily="2" charset="2"/>
              </a:rPr>
              <a:t>u&gt; idNZ8XU)Z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33600"/>
            <a:ext cx="876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U  V W  X   Y   Z A   B   C  D   E    F    G   H    I       J   K   L    M   N  O   P  Q   R   S   T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</cp:revision>
  <dcterms:created xsi:type="dcterms:W3CDTF">2015-05-29T21:08:23Z</dcterms:created>
  <dcterms:modified xsi:type="dcterms:W3CDTF">2015-05-29T21:57:26Z</dcterms:modified>
</cp:coreProperties>
</file>