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7559675" cy="100806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6803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5412240"/>
            <a:ext cx="6803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4240" y="235872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64240" y="541224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8000" y="541224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6803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000" y="2358720"/>
            <a:ext cx="6803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7640" y="2567520"/>
            <a:ext cx="6803640" cy="5428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7640" y="2567520"/>
            <a:ext cx="6803640" cy="5428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358720"/>
            <a:ext cx="6803640" cy="58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6803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331992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4240" y="2358720"/>
            <a:ext cx="331992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01760"/>
            <a:ext cx="6803640" cy="780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8000" y="541224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64240" y="2358720"/>
            <a:ext cx="331992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331992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4240" y="235872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4240" y="541224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4240" y="2358720"/>
            <a:ext cx="331992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5412240"/>
            <a:ext cx="6803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87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358720"/>
            <a:ext cx="6803640" cy="5846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7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78000" y="9182880"/>
            <a:ext cx="1761120" cy="6951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5520" y="9182880"/>
            <a:ext cx="2396160" cy="6951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20520" y="9182880"/>
            <a:ext cx="1761120" cy="695160"/>
          </a:xfrm>
          <a:prstGeom prst="rect">
            <a:avLst/>
          </a:prstGeom>
        </p:spPr>
        <p:txBody>
          <a:bodyPr lIns="0" rIns="0" tIns="0" bIns="0"/>
          <a:p>
            <a:pPr algn="r"/>
            <a:fld id="{DFD7679F-E45C-4162-99A9-9FF57020C56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KEY=WOODEN&#10;   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22860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228600" y="142956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41" name="" descr="KEY=WOODEN&#10;   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16396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228600" y="336492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43" name="" descr="KEY=WOODEN&#10;   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410220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228600" y="530316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45" name="" descr="KEY=WOODEN&#10;   "/>
          <p:cNvPicPr/>
          <p:nvPr/>
        </p:nvPicPr>
        <p:blipFill>
          <a:blip r:embed="rId4"/>
          <a:stretch>
            <a:fillRect/>
          </a:stretch>
        </p:blipFill>
        <p:spPr>
          <a:xfrm>
            <a:off x="504720" y="608760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46" name="TextShape 4"/>
          <p:cNvSpPr txBox="1"/>
          <p:nvPr/>
        </p:nvSpPr>
        <p:spPr>
          <a:xfrm>
            <a:off x="276480" y="728856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47" name="" descr="KEY=WOODEN&#10;   "/>
          <p:cNvPicPr/>
          <p:nvPr/>
        </p:nvPicPr>
        <p:blipFill>
          <a:blip r:embed="rId5"/>
          <a:stretch>
            <a:fillRect/>
          </a:stretch>
        </p:blipFill>
        <p:spPr>
          <a:xfrm>
            <a:off x="504720" y="807156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48" name="TextShape 5"/>
          <p:cNvSpPr txBox="1"/>
          <p:nvPr/>
        </p:nvSpPr>
        <p:spPr>
          <a:xfrm>
            <a:off x="276480" y="927252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49" name="" descr="KEY=WOODEN&#10;   "/>
          <p:cNvPicPr/>
          <p:nvPr/>
        </p:nvPicPr>
        <p:blipFill>
          <a:blip r:embed="rId6"/>
          <a:stretch>
            <a:fillRect/>
          </a:stretch>
        </p:blipFill>
        <p:spPr>
          <a:xfrm>
            <a:off x="4114440" y="22860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50" name="TextShape 6"/>
          <p:cNvSpPr txBox="1"/>
          <p:nvPr/>
        </p:nvSpPr>
        <p:spPr>
          <a:xfrm>
            <a:off x="3886200" y="142956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51" name="" descr="KEY=WOODEN&#10;   "/>
          <p:cNvPicPr/>
          <p:nvPr/>
        </p:nvPicPr>
        <p:blipFill>
          <a:blip r:embed="rId7"/>
          <a:stretch>
            <a:fillRect/>
          </a:stretch>
        </p:blipFill>
        <p:spPr>
          <a:xfrm>
            <a:off x="4114440" y="216396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52" name="TextShape 7"/>
          <p:cNvSpPr txBox="1"/>
          <p:nvPr/>
        </p:nvSpPr>
        <p:spPr>
          <a:xfrm>
            <a:off x="3886200" y="336492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53" name="" descr="KEY=WOODEN&#10;   "/>
          <p:cNvPicPr/>
          <p:nvPr/>
        </p:nvPicPr>
        <p:blipFill>
          <a:blip r:embed="rId8"/>
          <a:stretch>
            <a:fillRect/>
          </a:stretch>
        </p:blipFill>
        <p:spPr>
          <a:xfrm>
            <a:off x="4114440" y="410220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54" name="TextShape 8"/>
          <p:cNvSpPr txBox="1"/>
          <p:nvPr/>
        </p:nvSpPr>
        <p:spPr>
          <a:xfrm>
            <a:off x="3886200" y="530316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55" name="" descr="KEY=WOODEN&#10;   "/>
          <p:cNvPicPr/>
          <p:nvPr/>
        </p:nvPicPr>
        <p:blipFill>
          <a:blip r:embed="rId9"/>
          <a:stretch>
            <a:fillRect/>
          </a:stretch>
        </p:blipFill>
        <p:spPr>
          <a:xfrm>
            <a:off x="4162320" y="608760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56" name="TextShape 9"/>
          <p:cNvSpPr txBox="1"/>
          <p:nvPr/>
        </p:nvSpPr>
        <p:spPr>
          <a:xfrm>
            <a:off x="3934080" y="728856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  <p:pic>
        <p:nvPicPr>
          <p:cNvPr id="57" name="" descr="KEY=WOODEN&#10;   "/>
          <p:cNvPicPr/>
          <p:nvPr/>
        </p:nvPicPr>
        <p:blipFill>
          <a:blip r:embed="rId10"/>
          <a:stretch>
            <a:fillRect/>
          </a:stretch>
        </p:blipFill>
        <p:spPr>
          <a:xfrm>
            <a:off x="4162320" y="8071560"/>
            <a:ext cx="2925720" cy="1374840"/>
          </a:xfrm>
          <a:prstGeom prst="rect">
            <a:avLst/>
          </a:prstGeom>
          <a:ln>
            <a:noFill/>
          </a:ln>
        </p:spPr>
      </p:pic>
      <p:sp>
        <p:nvSpPr>
          <p:cNvPr id="58" name="TextShape 10"/>
          <p:cNvSpPr txBox="1"/>
          <p:nvPr/>
        </p:nvSpPr>
        <p:spPr>
          <a:xfrm>
            <a:off x="3934080" y="9272520"/>
            <a:ext cx="3381120" cy="400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400">
                <a:solidFill>
                  <a:srgbClr val="000000"/>
                </a:solidFill>
                <a:latin typeface="Courier 10 Pitch"/>
                <a:ea typeface="Droid Sans Fallback"/>
              </a:rPr>
              <a:t>PVSNILBCFMYAASWJLGASBWLVOVCUWR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