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 h   &gt;   d    3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038" y="3124200"/>
            <a:ext cx="78806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Wingdings" pitchFamily="2" charset="2"/>
              </a:rPr>
              <a:t>Z)3 J3p 6TX AzS3 Zv3SZp</a:t>
            </a:r>
          </a:p>
          <a:p>
            <a:endParaRPr lang="en-US" sz="3200" dirty="0" smtClean="0">
              <a:latin typeface="Wingdings" pitchFamily="2" charset="2"/>
            </a:endParaRPr>
          </a:p>
          <a:p>
            <a:r>
              <a:rPr lang="en-US" sz="3200" dirty="0" smtClean="0">
                <a:latin typeface="Wingdings" pitchFamily="2" charset="2"/>
              </a:rPr>
              <a:t>6[XYZ [Y [RU3XYTSiZ3</a:t>
            </a:r>
          </a:p>
          <a:p>
            <a:endParaRPr lang="en-US" sz="3200" dirty="0" smtClean="0">
              <a:latin typeface="Wingdings" pitchFamily="2" charset="2"/>
            </a:endParaRPr>
          </a:p>
          <a:p>
            <a:r>
              <a:rPr lang="en-US" sz="3200" dirty="0" smtClean="0">
                <a:latin typeface="Wingdings" pitchFamily="2" charset="2"/>
              </a:rPr>
              <a:t>[S NTv3X&gt;iY3</a:t>
            </a:r>
            <a:endParaRPr lang="en-US" sz="3200" dirty="0" smtClean="0">
              <a:latin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76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J   K   L   M  N  O  P  Q   R  S   T     U   V   W   X    Y   Z   A    B    C   D   E   F   G  H   I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2015-05-29T21:08:23Z</dcterms:created>
  <dcterms:modified xsi:type="dcterms:W3CDTF">2015-06-01T23:12:19Z</dcterms:modified>
</cp:coreProperties>
</file>