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6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79DFA-3AED-4B58-84D1-FF1D0DEED150}" type="datetimeFigureOut">
              <a:rPr lang="en-US" smtClean="0"/>
              <a:pPr/>
              <a:t>7/1/2015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79DFA-3AED-4B58-84D1-FF1D0DEED150}" type="datetimeFigureOut">
              <a:rPr lang="en-US" smtClean="0"/>
              <a:pPr/>
              <a:t>7/1/2015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4C775-9BC0-4CD1-B55C-821FAE5B5D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038" y="1143000"/>
            <a:ext cx="8989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Wingdings" pitchFamily="2" charset="2"/>
              </a:rPr>
              <a:t>AJNRSTUWXYZzxvuplih</a:t>
            </a:r>
            <a:r>
              <a:rPr lang="en-US" sz="3200" dirty="0" smtClean="0">
                <a:latin typeface="Wingdings" pitchFamily="2" charset="2"/>
              </a:rPr>
              <a:t>&gt;d368)[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676400"/>
            <a:ext cx="873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A  J   N   R   S   T  U  W  X  Y   Z   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z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   x    v    u     p    l    </a:t>
            </a:r>
            <a:r>
              <a:rPr lang="en-US" sz="2000" dirty="0" err="1" smtClean="0">
                <a:latin typeface="Andalus" pitchFamily="18" charset="-78"/>
                <a:cs typeface="Andalus" pitchFamily="18" charset="-78"/>
              </a:rPr>
              <a:t>i</a:t>
            </a:r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    h    &gt;   d    3  6   8   </a:t>
            </a:r>
            <a:r>
              <a:rPr lang="en-US" sz="2800" dirty="0" smtClean="0">
                <a:latin typeface="Andalus" pitchFamily="18" charset="-78"/>
                <a:cs typeface="Andalus" pitchFamily="18" charset="-78"/>
              </a:rPr>
              <a:t>)  [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2133600"/>
            <a:ext cx="8768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ndalus" pitchFamily="18" charset="-78"/>
                <a:cs typeface="Andalus" pitchFamily="18" charset="-78"/>
              </a:rPr>
              <a:t>F  G  H   I    J    K  L   M  N  O  P   Q    R    S    T     U   V  W  X    Y    Z   A  B   C   D  E</a:t>
            </a:r>
            <a:endParaRPr lang="en-US" sz="28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2724090"/>
            <a:ext cx="876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ymbol" pitchFamily="18" charset="2"/>
                <a:cs typeface="Andalus" pitchFamily="18" charset="-78"/>
              </a:rPr>
              <a:t>e   j   g   h   </a:t>
            </a:r>
            <a:r>
              <a:rPr lang="en-US" sz="2000" dirty="0" err="1" smtClean="0">
                <a:latin typeface="Symbol" pitchFamily="18" charset="2"/>
                <a:cs typeface="Andalus" pitchFamily="18" charset="-78"/>
              </a:rPr>
              <a:t>i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    </a:t>
            </a:r>
            <a:r>
              <a:rPr lang="en-US" sz="2000" dirty="0" smtClean="0">
                <a:latin typeface="+mj-lt"/>
                <a:cs typeface="Andalus" pitchFamily="18" charset="-78"/>
              </a:rPr>
              <a:t>j   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k   l  m  n   w   p   </a:t>
            </a:r>
            <a:r>
              <a:rPr lang="en-US" sz="2000" dirty="0" smtClean="0">
                <a:latin typeface="+mj-lt"/>
                <a:cs typeface="Andalus" pitchFamily="18" charset="-78"/>
              </a:rPr>
              <a:t>q     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r    s    t    </a:t>
            </a:r>
            <a:r>
              <a:rPr lang="en-US" sz="2000" dirty="0" smtClean="0">
                <a:latin typeface="+mj-lt"/>
                <a:cs typeface="Andalus" pitchFamily="18" charset="-78"/>
              </a:rPr>
              <a:t>u    v    w    </a:t>
            </a:r>
            <a:r>
              <a:rPr lang="en-US" sz="2000" dirty="0" smtClean="0">
                <a:latin typeface="Symbol" pitchFamily="18" charset="2"/>
                <a:cs typeface="Andalus" pitchFamily="18" charset="-78"/>
              </a:rPr>
              <a:t>c   u   z   a   b   x   d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3429000"/>
            <a:ext cx="94404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j-lt"/>
              </a:rPr>
              <a:t>All </a:t>
            </a:r>
            <a:r>
              <a:rPr lang="en-US" dirty="0" err="1" smtClean="0">
                <a:latin typeface="+mj-lt"/>
              </a:rPr>
              <a:t>wingdings</a:t>
            </a:r>
            <a:r>
              <a:rPr lang="en-US" dirty="0" smtClean="0">
                <a:latin typeface="+mj-lt"/>
              </a:rPr>
              <a:t> version</a:t>
            </a:r>
          </a:p>
          <a:p>
            <a:r>
              <a:rPr lang="en-US" dirty="0" err="1" smtClean="0">
                <a:latin typeface="Wingdings" pitchFamily="2" charset="2"/>
              </a:rPr>
              <a:t>uN</a:t>
            </a:r>
            <a:r>
              <a:rPr lang="en-US" dirty="0" smtClean="0">
                <a:latin typeface="Wingdings" pitchFamily="2" charset="2"/>
              </a:rPr>
              <a:t>[ T[&gt; </a:t>
            </a:r>
            <a:r>
              <a:rPr lang="en-US" dirty="0" err="1" smtClean="0">
                <a:latin typeface="Wingdings" pitchFamily="2" charset="2"/>
              </a:rPr>
              <a:t>AYx</a:t>
            </a:r>
            <a:r>
              <a:rPr lang="en-US" dirty="0" smtClean="0">
                <a:latin typeface="Wingdings" pitchFamily="2" charset="2"/>
              </a:rPr>
              <a:t> </a:t>
            </a:r>
            <a:r>
              <a:rPr lang="en-US" dirty="0" err="1" smtClean="0">
                <a:latin typeface="Wingdings" pitchFamily="2" charset="2"/>
              </a:rPr>
              <a:t>SpX</a:t>
            </a:r>
            <a:r>
              <a:rPr lang="en-US" dirty="0" smtClean="0">
                <a:latin typeface="Wingdings" pitchFamily="2" charset="2"/>
              </a:rPr>
              <a:t>[ </a:t>
            </a:r>
            <a:r>
              <a:rPr lang="en-US" dirty="0" err="1" smtClean="0">
                <a:latin typeface="Wingdings" pitchFamily="2" charset="2"/>
              </a:rPr>
              <a:t>ui</a:t>
            </a:r>
            <a:r>
              <a:rPr lang="en-US" dirty="0" smtClean="0">
                <a:latin typeface="Wingdings" pitchFamily="2" charset="2"/>
              </a:rPr>
              <a:t>[</a:t>
            </a:r>
            <a:r>
              <a:rPr lang="en-US" dirty="0" err="1" smtClean="0">
                <a:latin typeface="Wingdings" pitchFamily="2" charset="2"/>
              </a:rPr>
              <a:t>Xu</a:t>
            </a:r>
            <a:r>
              <a:rPr lang="en-US" dirty="0" smtClean="0">
                <a:latin typeface="Wingdings" pitchFamily="2" charset="2"/>
              </a:rPr>
              <a:t>&gt; v[8YX) </a:t>
            </a:r>
            <a:r>
              <a:rPr lang="en-US" dirty="0" err="1" smtClean="0">
                <a:latin typeface="Wingdings" pitchFamily="2" charset="2"/>
              </a:rPr>
              <a:t>Rv</a:t>
            </a:r>
            <a:r>
              <a:rPr lang="en-US" dirty="0" smtClean="0">
                <a:latin typeface="Wingdings" pitchFamily="2" charset="2"/>
              </a:rPr>
              <a:t> uYu3Ux[83UU </a:t>
            </a:r>
          </a:p>
          <a:p>
            <a:r>
              <a:rPr lang="en-US" dirty="0" smtClean="0">
                <a:latin typeface="Wingdings" pitchFamily="2" charset="2"/>
              </a:rPr>
              <a:t>RX </a:t>
            </a:r>
            <a:r>
              <a:rPr lang="en-US" dirty="0" err="1" smtClean="0">
                <a:latin typeface="Wingdings" pitchFamily="2" charset="2"/>
              </a:rPr>
              <a:t>UYi</a:t>
            </a:r>
            <a:r>
              <a:rPr lang="en-US" dirty="0" smtClean="0">
                <a:latin typeface="Wingdings" pitchFamily="2" charset="2"/>
              </a:rPr>
              <a:t>[x83v[</a:t>
            </a:r>
            <a:endParaRPr lang="en-US" dirty="0">
              <a:latin typeface="Wingdings" pitchFamily="2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4419600"/>
            <a:ext cx="675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All symbol version</a:t>
            </a:r>
            <a:br>
              <a:rPr lang="en-US" dirty="0" smtClean="0">
                <a:latin typeface="+mj-lt"/>
              </a:rPr>
            </a:br>
            <a:r>
              <a:rPr lang="en-US" dirty="0" err="1" smtClean="0">
                <a:latin typeface="Symbol" pitchFamily="18" charset="2"/>
              </a:rPr>
              <a:t>sgd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cs typeface="Andalus" pitchFamily="18" charset="-78"/>
              </a:rPr>
              <a:t>j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dc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en</a:t>
            </a:r>
            <a:r>
              <a:rPr lang="en-US" dirty="0" err="1" smtClean="0">
                <a:cs typeface="Andalus" pitchFamily="18" charset="-78"/>
              </a:rPr>
              <a:t>q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itmd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svdmsc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rdbnmx</a:t>
            </a:r>
            <a:r>
              <a:rPr lang="en-US" dirty="0" smtClean="0">
                <a:latin typeface="Symbol" pitchFamily="18" charset="2"/>
              </a:rPr>
              <a:t> hr </a:t>
            </a:r>
            <a:r>
              <a:rPr lang="en-US" dirty="0" err="1" smtClean="0">
                <a:latin typeface="Symbol" pitchFamily="18" charset="2"/>
              </a:rPr>
              <a:t>snszkqdbzkk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hm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knvdqbzrd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2419290"/>
            <a:ext cx="8768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  <a:cs typeface="Andalus" pitchFamily="18" charset="-78"/>
              </a:rPr>
              <a:t>e   j   g     h    </a:t>
            </a:r>
            <a:r>
              <a:rPr lang="en-US" sz="2000" dirty="0" err="1" smtClean="0">
                <a:latin typeface="+mj-lt"/>
                <a:cs typeface="Andalus" pitchFamily="18" charset="-78"/>
              </a:rPr>
              <a:t>i</a:t>
            </a:r>
            <a:r>
              <a:rPr lang="en-US" sz="2000" dirty="0" smtClean="0">
                <a:latin typeface="+mj-lt"/>
                <a:cs typeface="Andalus" pitchFamily="18" charset="-78"/>
              </a:rPr>
              <a:t>    j   k    l   m   n   w   p    q     r    s      t     u    v    w     c    u   z   a   b    x   d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5257800"/>
            <a:ext cx="62600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Combined version</a:t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Symbol" pitchFamily="18" charset="2"/>
              </a:rPr>
              <a:t>sgd</a:t>
            </a:r>
            <a:r>
              <a:rPr lang="en-US" dirty="0" err="1" smtClean="0">
                <a:cs typeface="Andalus" pitchFamily="18" charset="-78"/>
              </a:rPr>
              <a:t>j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dc</a:t>
            </a:r>
            <a:r>
              <a:rPr lang="en-US" dirty="0" err="1" smtClean="0">
                <a:latin typeface="Wingdings" pitchFamily="2" charset="2"/>
              </a:rPr>
              <a:t>AYxSpX</a:t>
            </a:r>
            <a:r>
              <a:rPr lang="en-US" dirty="0" smtClean="0">
                <a:latin typeface="Wingdings" pitchFamily="2" charset="2"/>
              </a:rPr>
              <a:t>[</a:t>
            </a:r>
            <a:r>
              <a:rPr lang="en-US" dirty="0" err="1" smtClean="0">
                <a:latin typeface="Wingdings" pitchFamily="2" charset="2"/>
              </a:rPr>
              <a:t>ui</a:t>
            </a:r>
            <a:r>
              <a:rPr lang="en-US" dirty="0" smtClean="0">
                <a:latin typeface="Wingdings" pitchFamily="2" charset="2"/>
              </a:rPr>
              <a:t>[</a:t>
            </a:r>
            <a:r>
              <a:rPr lang="en-US" dirty="0" err="1" smtClean="0">
                <a:latin typeface="Wingdings" pitchFamily="2" charset="2"/>
              </a:rPr>
              <a:t>Xu</a:t>
            </a:r>
            <a:r>
              <a:rPr lang="en-US" dirty="0" smtClean="0">
                <a:latin typeface="Wingdings" pitchFamily="2" charset="2"/>
              </a:rPr>
              <a:t>&gt;</a:t>
            </a:r>
            <a:r>
              <a:rPr lang="en-US" dirty="0" smtClean="0">
                <a:latin typeface="Symbol" pitchFamily="18" charset="2"/>
              </a:rPr>
              <a:t>rdbnmx</a:t>
            </a:r>
            <a:r>
              <a:rPr lang="en-US" dirty="0" smtClean="0">
                <a:latin typeface="Wingdings" pitchFamily="2" charset="2"/>
              </a:rPr>
              <a:t>Rv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dirty="0" smtClean="0">
                <a:latin typeface="Wingdings" pitchFamily="2" charset="2"/>
              </a:rPr>
              <a:t>Y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dirty="0" smtClean="0">
                <a:latin typeface="Wingdings" pitchFamily="2" charset="2"/>
              </a:rPr>
              <a:t>3</a:t>
            </a:r>
            <a:r>
              <a:rPr lang="en-US" dirty="0" smtClean="0">
                <a:latin typeface="Symbol" pitchFamily="18" charset="2"/>
              </a:rPr>
              <a:t>k</a:t>
            </a:r>
            <a:r>
              <a:rPr lang="en-US" dirty="0" smtClean="0">
                <a:latin typeface="Wingdings" pitchFamily="2" charset="2"/>
              </a:rPr>
              <a:t>x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>
                <a:latin typeface="Wingdings" pitchFamily="2" charset="2"/>
              </a:rPr>
              <a:t>8</a:t>
            </a:r>
            <a:r>
              <a:rPr lang="en-US" dirty="0" smtClean="0">
                <a:latin typeface="Symbol" pitchFamily="18" charset="2"/>
              </a:rPr>
              <a:t>z</a:t>
            </a:r>
            <a:r>
              <a:rPr lang="en-US" dirty="0" smtClean="0">
                <a:latin typeface="Wingdings" pitchFamily="2" charset="2"/>
              </a:rPr>
              <a:t>U</a:t>
            </a:r>
            <a:r>
              <a:rPr lang="en-US" dirty="0" smtClean="0">
                <a:latin typeface="Symbol" pitchFamily="18" charset="2"/>
              </a:rPr>
              <a:t>k </a:t>
            </a:r>
            <a:r>
              <a:rPr lang="en-US" dirty="0" smtClean="0">
                <a:latin typeface="Symbol" pitchFamily="18" charset="2"/>
              </a:rPr>
              <a:t/>
            </a:r>
            <a:br>
              <a:rPr lang="en-US" dirty="0" smtClean="0">
                <a:latin typeface="Symbol" pitchFamily="18" charset="2"/>
              </a:rPr>
            </a:br>
            <a:endParaRPr lang="en-US" dirty="0" smtClean="0">
              <a:latin typeface="Symbol" pitchFamily="18" charset="2"/>
            </a:endParaRPr>
          </a:p>
          <a:p>
            <a:r>
              <a:rPr lang="en-US" dirty="0" err="1" smtClean="0">
                <a:latin typeface="Symbol" pitchFamily="18" charset="2"/>
              </a:rPr>
              <a:t>hm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Wingdings" pitchFamily="2" charset="2"/>
              </a:rPr>
              <a:t>UYi</a:t>
            </a:r>
            <a:r>
              <a:rPr lang="en-US" dirty="0" smtClean="0">
                <a:latin typeface="Wingdings" pitchFamily="2" charset="2"/>
              </a:rPr>
              <a:t>[x83v[ 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Wingding wheel and keyboard chars (rows 1,2), Caesar cipher setting (3), symbol/</a:t>
            </a:r>
            <a:r>
              <a:rPr lang="en-US" sz="2400" dirty="0" err="1" smtClean="0"/>
              <a:t>Calabri</a:t>
            </a:r>
            <a:r>
              <a:rPr lang="en-US" sz="2400" dirty="0" smtClean="0"/>
              <a:t> keyboard chars and wheel (rows 4,5)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533400" y="3087469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Plain text of “the key for </a:t>
            </a:r>
            <a:r>
              <a:rPr lang="en-US" dirty="0" err="1" smtClean="0"/>
              <a:t>june</a:t>
            </a:r>
            <a:r>
              <a:rPr lang="en-US" dirty="0" smtClean="0"/>
              <a:t> twenty second is </a:t>
            </a:r>
            <a:r>
              <a:rPr lang="en-US" dirty="0" err="1" smtClean="0"/>
              <a:t>totalrecall</a:t>
            </a:r>
            <a:r>
              <a:rPr lang="en-US" dirty="0" smtClean="0"/>
              <a:t> in lowercase”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38100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Symbol" pitchFamily="18" charset="2"/>
              </a:rPr>
              <a:t>sgd</a:t>
            </a:r>
            <a:r>
              <a:rPr lang="en-US" dirty="0" err="1" smtClean="0">
                <a:cs typeface="Andalus" pitchFamily="18" charset="-78"/>
              </a:rPr>
              <a:t>j</a:t>
            </a:r>
            <a:r>
              <a:rPr lang="en-US" dirty="0" err="1" smtClean="0">
                <a:latin typeface="Symbol" pitchFamily="18" charset="2"/>
                <a:cs typeface="Andalus" pitchFamily="18" charset="-78"/>
              </a:rPr>
              <a:t>dc</a:t>
            </a:r>
            <a:r>
              <a:rPr lang="en-US" dirty="0" err="1" smtClean="0">
                <a:latin typeface="Wingdings" pitchFamily="2" charset="2"/>
              </a:rPr>
              <a:t>AYxSpX</a:t>
            </a:r>
            <a:r>
              <a:rPr lang="en-US" dirty="0" smtClean="0">
                <a:latin typeface="Wingdings" pitchFamily="2" charset="2"/>
              </a:rPr>
              <a:t>[</a:t>
            </a:r>
            <a:r>
              <a:rPr lang="en-US" dirty="0" err="1" smtClean="0">
                <a:latin typeface="Wingdings" pitchFamily="2" charset="2"/>
              </a:rPr>
              <a:t>ui</a:t>
            </a:r>
            <a:r>
              <a:rPr lang="en-US" dirty="0" smtClean="0">
                <a:latin typeface="Wingdings" pitchFamily="2" charset="2"/>
              </a:rPr>
              <a:t>[</a:t>
            </a:r>
            <a:r>
              <a:rPr lang="en-US" dirty="0" err="1" smtClean="0">
                <a:latin typeface="Wingdings" pitchFamily="2" charset="2"/>
              </a:rPr>
              <a:t>Xu</a:t>
            </a:r>
            <a:r>
              <a:rPr lang="en-US" dirty="0" smtClean="0">
                <a:latin typeface="Wingdings" pitchFamily="2" charset="2"/>
              </a:rPr>
              <a:t>&gt;</a:t>
            </a:r>
            <a:r>
              <a:rPr lang="en-US" dirty="0" smtClean="0">
                <a:latin typeface="Symbol" pitchFamily="18" charset="2"/>
              </a:rPr>
              <a:t>rdbnmx</a:t>
            </a:r>
            <a:r>
              <a:rPr lang="en-US" dirty="0" smtClean="0">
                <a:latin typeface="Wingdings" pitchFamily="2" charset="2"/>
              </a:rPr>
              <a:t>Rv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dirty="0" smtClean="0">
                <a:latin typeface="Wingdings" pitchFamily="2" charset="2"/>
              </a:rPr>
              <a:t>Y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dirty="0" smtClean="0">
                <a:latin typeface="Wingdings" pitchFamily="2" charset="2"/>
              </a:rPr>
              <a:t>3</a:t>
            </a:r>
            <a:r>
              <a:rPr lang="en-US" dirty="0" smtClean="0">
                <a:latin typeface="Symbol" pitchFamily="18" charset="2"/>
              </a:rPr>
              <a:t>k</a:t>
            </a:r>
            <a:r>
              <a:rPr lang="en-US" dirty="0" smtClean="0">
                <a:latin typeface="Wingdings" pitchFamily="2" charset="2"/>
              </a:rPr>
              <a:t>x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>
                <a:latin typeface="Wingdings" pitchFamily="2" charset="2"/>
              </a:rPr>
              <a:t>8</a:t>
            </a:r>
            <a:r>
              <a:rPr lang="en-US" dirty="0" smtClean="0">
                <a:latin typeface="Symbol" pitchFamily="18" charset="2"/>
              </a:rPr>
              <a:t>z</a:t>
            </a:r>
            <a:r>
              <a:rPr lang="en-US" dirty="0" smtClean="0">
                <a:latin typeface="Wingdings" pitchFamily="2" charset="2"/>
              </a:rPr>
              <a:t>U</a:t>
            </a:r>
            <a:r>
              <a:rPr lang="en-US" dirty="0" smtClean="0">
                <a:latin typeface="Symbol" pitchFamily="18" charset="2"/>
              </a:rPr>
              <a:t>k </a:t>
            </a:r>
            <a:br>
              <a:rPr lang="en-US" dirty="0" smtClean="0">
                <a:latin typeface="Symbol" pitchFamily="18" charset="2"/>
              </a:rPr>
            </a:br>
            <a:endParaRPr lang="en-US" dirty="0" smtClean="0">
              <a:latin typeface="Symbol" pitchFamily="18" charset="2"/>
            </a:endParaRPr>
          </a:p>
          <a:p>
            <a:r>
              <a:rPr lang="en-US" dirty="0" err="1" smtClean="0">
                <a:latin typeface="Symbol" pitchFamily="18" charset="2"/>
              </a:rPr>
              <a:t>hm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Wingdings" pitchFamily="2" charset="2"/>
              </a:rPr>
              <a:t>UYi</a:t>
            </a:r>
            <a:r>
              <a:rPr lang="en-US" dirty="0" smtClean="0">
                <a:latin typeface="Wingdings" pitchFamily="2" charset="2"/>
              </a:rPr>
              <a:t>[x83v[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170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Wingding wheel and keyboard chars (rows 1,2), Caesar cipher setting (3), symbol/Calabri keyboard chars and wheel (rows 4,5)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18</cp:revision>
  <dcterms:created xsi:type="dcterms:W3CDTF">2015-05-29T21:08:23Z</dcterms:created>
  <dcterms:modified xsi:type="dcterms:W3CDTF">2015-07-01T23:35:54Z</dcterms:modified>
</cp:coreProperties>
</file>