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8360" y="116280"/>
            <a:ext cx="27817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the key for june thirtieth is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607040" y="7826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38" name="CustomShape 3"/>
          <p:cNvSpPr/>
          <p:nvPr/>
        </p:nvSpPr>
        <p:spPr>
          <a:xfrm>
            <a:off x="1137600" y="783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39" name="CustomShape 4"/>
          <p:cNvSpPr/>
          <p:nvPr/>
        </p:nvSpPr>
        <p:spPr>
          <a:xfrm>
            <a:off x="2090160" y="783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2559960" y="783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3055320" y="783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3524760" y="783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3981960" y="783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6141240" y="77076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45" name="CustomShape 10"/>
          <p:cNvSpPr/>
          <p:nvPr/>
        </p:nvSpPr>
        <p:spPr>
          <a:xfrm>
            <a:off x="6548400" y="77292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5724720" y="77328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4442400" y="7736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8" name="CustomShape 13"/>
          <p:cNvSpPr/>
          <p:nvPr/>
        </p:nvSpPr>
        <p:spPr>
          <a:xfrm>
            <a:off x="4849200" y="774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5268240" y="7866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169200" y="2666520"/>
            <a:ext cx="27817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the key for june thirtieth is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1667880" y="333288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2" name="CustomShape 17"/>
          <p:cNvSpPr/>
          <p:nvPr/>
        </p:nvSpPr>
        <p:spPr>
          <a:xfrm>
            <a:off x="1198440" y="3333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3" name="CustomShape 18"/>
          <p:cNvSpPr/>
          <p:nvPr/>
        </p:nvSpPr>
        <p:spPr>
          <a:xfrm>
            <a:off x="2151000" y="3333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4" name="CustomShape 19"/>
          <p:cNvSpPr/>
          <p:nvPr/>
        </p:nvSpPr>
        <p:spPr>
          <a:xfrm>
            <a:off x="2620800" y="3333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5" name="CustomShape 20"/>
          <p:cNvSpPr/>
          <p:nvPr/>
        </p:nvSpPr>
        <p:spPr>
          <a:xfrm>
            <a:off x="3116160" y="3333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6" name="CustomShape 21"/>
          <p:cNvSpPr/>
          <p:nvPr/>
        </p:nvSpPr>
        <p:spPr>
          <a:xfrm>
            <a:off x="3585600" y="3333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7" name="CustomShape 22"/>
          <p:cNvSpPr/>
          <p:nvPr/>
        </p:nvSpPr>
        <p:spPr>
          <a:xfrm>
            <a:off x="4042800" y="3333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8" name="CustomShape 23"/>
          <p:cNvSpPr/>
          <p:nvPr/>
        </p:nvSpPr>
        <p:spPr>
          <a:xfrm>
            <a:off x="6202080" y="33210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59" name="CustomShape 24"/>
          <p:cNvSpPr/>
          <p:nvPr/>
        </p:nvSpPr>
        <p:spPr>
          <a:xfrm>
            <a:off x="6609240" y="332316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60" name="CustomShape 25"/>
          <p:cNvSpPr/>
          <p:nvPr/>
        </p:nvSpPr>
        <p:spPr>
          <a:xfrm>
            <a:off x="5785560" y="332352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61" name="CustomShape 26"/>
          <p:cNvSpPr/>
          <p:nvPr/>
        </p:nvSpPr>
        <p:spPr>
          <a:xfrm>
            <a:off x="4503240" y="332388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62" name="CustomShape 27"/>
          <p:cNvSpPr/>
          <p:nvPr/>
        </p:nvSpPr>
        <p:spPr>
          <a:xfrm>
            <a:off x="4910040" y="33242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63" name="CustomShape 28"/>
          <p:cNvSpPr/>
          <p:nvPr/>
        </p:nvSpPr>
        <p:spPr>
          <a:xfrm>
            <a:off x="5329080" y="33368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64" name="CustomShape 29"/>
          <p:cNvSpPr/>
          <p:nvPr/>
        </p:nvSpPr>
        <p:spPr>
          <a:xfrm>
            <a:off x="232920" y="5244480"/>
            <a:ext cx="27817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the key for june thirtieth is</a:t>
            </a:r>
            <a:endParaRPr/>
          </a:p>
        </p:txBody>
      </p:sp>
      <p:sp>
        <p:nvSpPr>
          <p:cNvPr id="65" name="CustomShape 30"/>
          <p:cNvSpPr/>
          <p:nvPr/>
        </p:nvSpPr>
        <p:spPr>
          <a:xfrm>
            <a:off x="1731600" y="59108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66" name="CustomShape 31"/>
          <p:cNvSpPr/>
          <p:nvPr/>
        </p:nvSpPr>
        <p:spPr>
          <a:xfrm>
            <a:off x="1262160" y="5911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67" name="CustomShape 32"/>
          <p:cNvSpPr/>
          <p:nvPr/>
        </p:nvSpPr>
        <p:spPr>
          <a:xfrm>
            <a:off x="2214720" y="5911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68" name="CustomShape 33"/>
          <p:cNvSpPr/>
          <p:nvPr/>
        </p:nvSpPr>
        <p:spPr>
          <a:xfrm>
            <a:off x="2684520" y="5911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69" name="CustomShape 34"/>
          <p:cNvSpPr/>
          <p:nvPr/>
        </p:nvSpPr>
        <p:spPr>
          <a:xfrm>
            <a:off x="3179880" y="5911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70" name="CustomShape 35"/>
          <p:cNvSpPr/>
          <p:nvPr/>
        </p:nvSpPr>
        <p:spPr>
          <a:xfrm>
            <a:off x="3649320" y="5911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71" name="CustomShape 36"/>
          <p:cNvSpPr/>
          <p:nvPr/>
        </p:nvSpPr>
        <p:spPr>
          <a:xfrm>
            <a:off x="4106520" y="5911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72" name="CustomShape 37"/>
          <p:cNvSpPr/>
          <p:nvPr/>
        </p:nvSpPr>
        <p:spPr>
          <a:xfrm>
            <a:off x="6265800" y="589896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>
            <a:off x="6672960" y="590112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74" name="CustomShape 39"/>
          <p:cNvSpPr/>
          <p:nvPr/>
        </p:nvSpPr>
        <p:spPr>
          <a:xfrm>
            <a:off x="5849280" y="590148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75" name="CustomShape 40"/>
          <p:cNvSpPr/>
          <p:nvPr/>
        </p:nvSpPr>
        <p:spPr>
          <a:xfrm>
            <a:off x="4566960" y="590184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76" name="CustomShape 41"/>
          <p:cNvSpPr/>
          <p:nvPr/>
        </p:nvSpPr>
        <p:spPr>
          <a:xfrm>
            <a:off x="4973760" y="59022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77" name="CustomShape 42"/>
          <p:cNvSpPr/>
          <p:nvPr/>
        </p:nvSpPr>
        <p:spPr>
          <a:xfrm>
            <a:off x="5392800" y="5914800"/>
            <a:ext cx="317160" cy="317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78" name="TextShape 43"/>
          <p:cNvSpPr txBox="1"/>
          <p:nvPr/>
        </p:nvSpPr>
        <p:spPr>
          <a:xfrm>
            <a:off x="7050600" y="760320"/>
            <a:ext cx="278208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in lowercase</a:t>
            </a:r>
            <a:endParaRPr/>
          </a:p>
        </p:txBody>
      </p:sp>
      <p:sp>
        <p:nvSpPr>
          <p:cNvPr id="79" name="TextShape 44"/>
          <p:cNvSpPr txBox="1"/>
          <p:nvPr/>
        </p:nvSpPr>
        <p:spPr>
          <a:xfrm>
            <a:off x="7086600" y="3310920"/>
            <a:ext cx="278208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in lowercase</a:t>
            </a:r>
            <a:endParaRPr/>
          </a:p>
        </p:txBody>
      </p:sp>
      <p:sp>
        <p:nvSpPr>
          <p:cNvPr id="80" name="TextShape 45"/>
          <p:cNvSpPr txBox="1"/>
          <p:nvPr/>
        </p:nvSpPr>
        <p:spPr>
          <a:xfrm>
            <a:off x="7122600" y="5861520"/>
            <a:ext cx="278208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in lowercase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