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AJNRSTUWXYZzxvuplih</a:t>
            </a:r>
            <a:r>
              <a:rPr lang="en-US" sz="3200" dirty="0" smtClean="0">
                <a:latin typeface="Wingdings" pitchFamily="2" charset="2"/>
              </a:rPr>
              <a:t>&gt;d368)[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x    v    u    p    l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h    &gt;   d   3   6   8 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  [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883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P  Q  R   S   T   U  V  W  X  Y   Z   A    B    C    D   E   F    G   H    I     J   K   L   M  N  O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7240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pitchFamily="18" charset="2"/>
                <a:cs typeface="Andalus" pitchFamily="18" charset="-78"/>
              </a:rPr>
              <a:t>n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w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p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sz="2000" dirty="0">
                <a:latin typeface="+mj-lt"/>
                <a:cs typeface="Andalus" pitchFamily="18" charset="-78"/>
              </a:rPr>
              <a:t>q 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r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s  t   </a:t>
            </a:r>
            <a:r>
              <a:rPr lang="en-US" sz="2000" dirty="0" smtClean="0">
                <a:cs typeface="Andalus" pitchFamily="18" charset="-78"/>
              </a:rPr>
              <a:t>u   v   w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c   u    z 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a   b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x   d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 e   j    g    h   </a:t>
            </a:r>
            <a:r>
              <a:rPr lang="en-US" sz="2000" dirty="0" err="1" smtClean="0">
                <a:latin typeface="Symbol" pitchFamily="18" charset="2"/>
                <a:cs typeface="Andalus" pitchFamily="18" charset="-78"/>
              </a:rPr>
              <a:t>i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  </a:t>
            </a:r>
            <a:r>
              <a:rPr lang="en-US" sz="2000" dirty="0" smtClean="0">
                <a:latin typeface="+mj-lt"/>
                <a:cs typeface="Andalus" pitchFamily="18" charset="-78"/>
              </a:rPr>
              <a:t>j 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k    l  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01070"/>
            <a:ext cx="90412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All wingdings version</a:t>
            </a:r>
          </a:p>
          <a:p>
            <a:r>
              <a:rPr lang="en-US" dirty="0" smtClean="0">
                <a:latin typeface="Wingdings" pitchFamily="2" charset="2"/>
              </a:rPr>
              <a:t>l[N 3pY </a:t>
            </a:r>
            <a:r>
              <a:rPr lang="en-US" dirty="0" err="1" smtClean="0">
                <a:latin typeface="Wingdings" pitchFamily="2" charset="2"/>
              </a:rPr>
              <a:t>ShNpp</a:t>
            </a:r>
            <a:r>
              <a:rPr lang="en-US" dirty="0" smtClean="0">
                <a:latin typeface="Wingdings" pitchFamily="2" charset="2"/>
              </a:rPr>
              <a:t> 6[[3 TA T)</a:t>
            </a:r>
            <a:r>
              <a:rPr lang="en-US" dirty="0" err="1" smtClean="0">
                <a:latin typeface="Wingdings" pitchFamily="2" charset="2"/>
              </a:rPr>
              <a:t>upN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Wingdings" pitchFamily="2" charset="2"/>
              </a:rPr>
              <a:t>Shp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Wingdings" pitchFamily="2" charset="2"/>
              </a:rPr>
              <a:t>xN</a:t>
            </a:r>
            <a:r>
              <a:rPr lang="en-US" dirty="0" smtClean="0">
                <a:latin typeface="Wingdings" pitchFamily="2" charset="2"/>
              </a:rPr>
              <a:t>&gt;</a:t>
            </a:r>
            <a:r>
              <a:rPr lang="en-US" dirty="0" err="1" smtClean="0">
                <a:latin typeface="Wingdings" pitchFamily="2" charset="2"/>
              </a:rPr>
              <a:t>uip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Wingdings" pitchFamily="2" charset="2"/>
              </a:rPr>
              <a:t>zvN</a:t>
            </a:r>
            <a:r>
              <a:rPr lang="en-US" dirty="0" smtClean="0">
                <a:latin typeface="Wingdings" pitchFamily="2" charset="2"/>
              </a:rPr>
              <a:t>[RR</a:t>
            </a:r>
          </a:p>
          <a:p>
            <a:r>
              <a:rPr lang="en-US" dirty="0" err="1" smtClean="0">
                <a:latin typeface="Wingdings" pitchFamily="2" charset="2"/>
              </a:rPr>
              <a:t>vNzgpN</a:t>
            </a:r>
            <a:r>
              <a:rPr lang="en-US" dirty="0" smtClean="0">
                <a:latin typeface="Wingdings" pitchFamily="2" charset="2"/>
              </a:rPr>
              <a:t> z)u R8&gt;</a:t>
            </a:r>
            <a:r>
              <a:rPr lang="en-US" dirty="0" err="1" smtClean="0">
                <a:latin typeface="Wingdings" pitchFamily="2" charset="2"/>
              </a:rPr>
              <a:t>Sh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Wingdings" pitchFamily="2" charset="2"/>
              </a:rPr>
              <a:t>Shp</a:t>
            </a:r>
            <a:r>
              <a:rPr lang="en-US" dirty="0" smtClean="0">
                <a:latin typeface="Wingdings" pitchFamily="2" charset="2"/>
              </a:rPr>
              <a:t>) Sp66 8p </a:t>
            </a:r>
            <a:r>
              <a:rPr lang="en-US" dirty="0" err="1" smtClean="0">
                <a:latin typeface="Wingdings" pitchFamily="2" charset="2"/>
              </a:rPr>
              <a:t>WhzS</a:t>
            </a:r>
            <a:r>
              <a:rPr lang="en-US" dirty="0" smtClean="0">
                <a:latin typeface="Wingdings" pitchFamily="2" charset="2"/>
              </a:rPr>
              <a:t> Y[T </a:t>
            </a:r>
            <a:r>
              <a:rPr lang="en-US" dirty="0" err="1" smtClean="0">
                <a:latin typeface="Wingdings" pitchFamily="2" charset="2"/>
              </a:rPr>
              <a:t>Sh</a:t>
            </a:r>
            <a:r>
              <a:rPr lang="en-US" dirty="0" smtClean="0">
                <a:latin typeface="Wingdings" pitchFamily="2" charset="2"/>
              </a:rPr>
              <a:t>&gt;)3</a:t>
            </a:r>
            <a:endParaRPr lang="en-US" dirty="0">
              <a:latin typeface="Wingdings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499" y="4840068"/>
            <a:ext cx="887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All symbol version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Symbol" pitchFamily="18" charset="2"/>
                <a:cs typeface="Andalus" pitchFamily="18" charset="-78"/>
              </a:rPr>
              <a:t>dmp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ix</a:t>
            </a:r>
            <a:r>
              <a:rPr lang="en-US" dirty="0" err="1" smtClean="0">
                <a:cs typeface="Andalus" pitchFamily="18" charset="-78"/>
              </a:rPr>
              <a:t>w</a:t>
            </a:r>
            <a:r>
              <a:rPr lang="en-US" dirty="0" smtClean="0"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rjpxx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 </a:t>
            </a:r>
            <a:r>
              <a:rPr lang="en-US" dirty="0" err="1" smtClean="0">
                <a:cs typeface="Andalus" pitchFamily="18" charset="-78"/>
              </a:rPr>
              <a:t>j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mmi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sn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slbxp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rjx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zpgbex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uapm</a:t>
            </a:r>
            <a:r>
              <a:rPr lang="en-US" dirty="0" err="1" smtClean="0">
                <a:cs typeface="Andalus" pitchFamily="18" charset="-78"/>
              </a:rPr>
              <a:t>qq</a:t>
            </a:r>
            <a:r>
              <a:rPr lang="en-US" dirty="0" smtClean="0"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apukxp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ulb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cs typeface="Andalus" pitchFamily="18" charset="-78"/>
              </a:rPr>
              <a:t>q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kirj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rjxl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rx</a:t>
            </a:r>
            <a:r>
              <a:rPr lang="en-US" dirty="0" err="1" smtClean="0">
                <a:cs typeface="Andalus" pitchFamily="18" charset="-78"/>
              </a:rPr>
              <a:t>jj</a:t>
            </a:r>
            <a:r>
              <a:rPr lang="en-US" dirty="0" smtClean="0"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kx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cs typeface="Andalus" pitchFamily="18" charset="-78"/>
              </a:rPr>
              <a:t>u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jur</a:t>
            </a:r>
            <a:endParaRPr lang="en-US" dirty="0" smtClean="0">
              <a:latin typeface="Symbol" pitchFamily="18" charset="2"/>
              <a:cs typeface="Andalus" pitchFamily="18" charset="-78"/>
            </a:endParaRPr>
          </a:p>
          <a:p>
            <a:r>
              <a:rPr lang="en-US" dirty="0" smtClean="0">
                <a:cs typeface="Andalus" pitchFamily="18" charset="-78"/>
              </a:rPr>
              <a:t> </a:t>
            </a:r>
            <a:r>
              <a:rPr lang="en-US" dirty="0" err="1" smtClean="0">
                <a:cs typeface="Andalus" pitchFamily="18" charset="-78"/>
              </a:rPr>
              <a:t>w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ms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rjgli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24192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Andalus" pitchFamily="18" charset="-78"/>
              </a:rPr>
              <a:t>n  </a:t>
            </a:r>
            <a:r>
              <a:rPr lang="en-US" sz="2000" dirty="0" smtClean="0">
                <a:latin typeface="+mj-lt"/>
                <a:cs typeface="Andalus" pitchFamily="18" charset="-78"/>
              </a:rPr>
              <a:t>w  p   q    </a:t>
            </a:r>
            <a:r>
              <a:rPr lang="en-US" sz="2000" dirty="0">
                <a:latin typeface="+mj-lt"/>
                <a:cs typeface="Andalus" pitchFamily="18" charset="-78"/>
              </a:rPr>
              <a:t>r   </a:t>
            </a:r>
            <a:r>
              <a:rPr lang="en-US" sz="2000" dirty="0" smtClean="0">
                <a:latin typeface="+mj-lt"/>
                <a:cs typeface="Andalus" pitchFamily="18" charset="-78"/>
              </a:rPr>
              <a:t> </a:t>
            </a:r>
            <a:r>
              <a:rPr lang="en-US" sz="2000" dirty="0" smtClean="0">
                <a:cs typeface="Andalus" pitchFamily="18" charset="-78"/>
              </a:rPr>
              <a:t>s</a:t>
            </a:r>
            <a:r>
              <a:rPr lang="en-US" sz="2000" dirty="0" smtClean="0">
                <a:latin typeface="+mj-lt"/>
                <a:cs typeface="Andalus" pitchFamily="18" charset="-78"/>
              </a:rPr>
              <a:t>   </a:t>
            </a:r>
            <a:r>
              <a:rPr lang="en-US" sz="2000" dirty="0" smtClean="0">
                <a:cs typeface="Andalus" pitchFamily="18" charset="-78"/>
              </a:rPr>
              <a:t>t    u   v   w   c    u     z     a    b     x   d    </a:t>
            </a:r>
            <a:r>
              <a:rPr lang="en-US" sz="2000" dirty="0" smtClean="0">
                <a:latin typeface="+mj-lt"/>
                <a:cs typeface="Andalus" pitchFamily="18" charset="-78"/>
              </a:rPr>
              <a:t>e     j     g     h   </a:t>
            </a:r>
            <a:r>
              <a:rPr lang="en-US" sz="2000" dirty="0" err="1" smtClean="0">
                <a:latin typeface="+mj-lt"/>
                <a:cs typeface="Andalus" pitchFamily="18" charset="-78"/>
              </a:rPr>
              <a:t>i</a:t>
            </a:r>
            <a:r>
              <a:rPr lang="en-US" sz="2000" dirty="0" smtClean="0">
                <a:latin typeface="+mj-lt"/>
                <a:cs typeface="Andalus" pitchFamily="18" charset="-78"/>
              </a:rPr>
              <a:t>    j    k     l   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436" y="5833499"/>
            <a:ext cx="918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Combined version</a:t>
            </a:r>
          </a:p>
          <a:p>
            <a:r>
              <a:rPr lang="en-US" dirty="0" err="1" smtClean="0">
                <a:latin typeface="Symbol" pitchFamily="18" charset="2"/>
                <a:cs typeface="Andalus" pitchFamily="18" charset="-78"/>
              </a:rPr>
              <a:t>dmp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smtClean="0">
                <a:latin typeface="Wingdings" pitchFamily="2" charset="2"/>
              </a:rPr>
              <a:t>3pY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rjpxx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>
                <a:latin typeface="Wingdings" pitchFamily="2" charset="2"/>
              </a:rPr>
              <a:t>6[[</a:t>
            </a:r>
            <a:r>
              <a:rPr lang="en-US" dirty="0" smtClean="0">
                <a:latin typeface="Wingdings" pitchFamily="2" charset="2"/>
              </a:rPr>
              <a:t>3 </a:t>
            </a:r>
            <a:r>
              <a:rPr lang="en-US" dirty="0" err="1">
                <a:latin typeface="Symbol" pitchFamily="18" charset="2"/>
                <a:cs typeface="Andalus" pitchFamily="18" charset="-78"/>
              </a:rPr>
              <a:t>sn</a:t>
            </a:r>
            <a:r>
              <a:rPr lang="en-US" dirty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slbxp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Wingdings" pitchFamily="2" charset="2"/>
              </a:rPr>
              <a:t>Shp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zpgbex</a:t>
            </a:r>
            <a:r>
              <a:rPr lang="en-US" dirty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Wingdings" pitchFamily="2" charset="2"/>
              </a:rPr>
              <a:t>zvN</a:t>
            </a:r>
            <a:r>
              <a:rPr lang="en-US" dirty="0" smtClean="0">
                <a:latin typeface="Wingdings" pitchFamily="2" charset="2"/>
              </a:rPr>
              <a:t>[RR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apukxp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smtClean="0">
                <a:latin typeface="Wingdings" pitchFamily="2" charset="2"/>
              </a:rPr>
              <a:t>z)u</a:t>
            </a:r>
          </a:p>
          <a:p>
            <a:r>
              <a:rPr lang="en-US" dirty="0" smtClean="0">
                <a:latin typeface="Wingdings" pitchFamily="2" charset="2"/>
              </a:rPr>
              <a:t>R8&gt;</a:t>
            </a:r>
            <a:r>
              <a:rPr lang="en-US" dirty="0" err="1" smtClean="0">
                <a:latin typeface="Wingdings" pitchFamily="2" charset="2"/>
              </a:rPr>
              <a:t>Sh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rjxl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smtClean="0">
                <a:latin typeface="Wingdings" pitchFamily="2" charset="2"/>
              </a:rPr>
              <a:t>Sp66 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kx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dirty="0" err="1" smtClean="0">
                <a:latin typeface="Wingdings" pitchFamily="2" charset="2"/>
              </a:rPr>
              <a:t>WhzS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cs typeface="Andalus" pitchFamily="18" charset="-78"/>
              </a:rPr>
              <a:t>w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ms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 </a:t>
            </a:r>
            <a:r>
              <a:rPr lang="en-US" dirty="0" err="1" smtClean="0">
                <a:latin typeface="Wingdings" pitchFamily="2" charset="2"/>
              </a:rPr>
              <a:t>Sh</a:t>
            </a:r>
            <a:r>
              <a:rPr lang="en-US" dirty="0">
                <a:latin typeface="Wingdings" pitchFamily="2" charset="2"/>
              </a:rPr>
              <a:t>&gt;)3</a:t>
            </a:r>
          </a:p>
          <a:p>
            <a:endParaRPr lang="en-US" dirty="0" smtClean="0">
              <a:latin typeface="Wingdings" pitchFamily="2" charset="2"/>
            </a:endParaRPr>
          </a:p>
          <a:p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smtClean="0">
                <a:latin typeface="Symbol" pitchFamily="18" charset="2"/>
                <a:cs typeface="Andalus" pitchFamily="18" charset="-78"/>
              </a:rPr>
              <a:t> </a:t>
            </a:r>
            <a:endParaRPr lang="en-US" dirty="0">
              <a:latin typeface="Wingdings" pitchFamily="2" charset="2"/>
            </a:endParaRPr>
          </a:p>
          <a:p>
            <a:r>
              <a:rPr lang="en-US" dirty="0" smtClean="0">
                <a:latin typeface="Symbol" pitchFamily="18" charset="2"/>
                <a:cs typeface="Andalus" pitchFamily="18" charset="-78"/>
              </a:rPr>
              <a:t>  </a:t>
            </a:r>
            <a:endParaRPr lang="en-US" dirty="0" smtClean="0">
              <a:latin typeface="+mj-lt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Wingding wheel and keyboard chars (rows 1,2), Caesar cipher setting (3), symbol/</a:t>
            </a:r>
            <a:r>
              <a:rPr lang="en-US" sz="2400" dirty="0" err="1" smtClean="0"/>
              <a:t>Calabri</a:t>
            </a:r>
            <a:r>
              <a:rPr lang="en-US" sz="2400" dirty="0" smtClean="0"/>
              <a:t> keyboard chars and wheel (rows 4,5)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33400" y="3087469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Plain text of “For Key Three Look Up Under The Bridge Across Cramer And Smith Then Tell Me What You Think”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85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ymbol" pitchFamily="18" charset="2"/>
                <a:cs typeface="Andalus" pitchFamily="18" charset="-78"/>
              </a:rPr>
              <a:t>dmp</a:t>
            </a:r>
            <a:r>
              <a:rPr lang="en-US" sz="2800" dirty="0" smtClean="0">
                <a:latin typeface="Wingdings" pitchFamily="2" charset="2"/>
              </a:rPr>
              <a:t>3pY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rjpxx</a:t>
            </a:r>
            <a:r>
              <a:rPr lang="en-US" sz="2800" dirty="0" smtClean="0">
                <a:latin typeface="Wingdings" pitchFamily="2" charset="2"/>
              </a:rPr>
              <a:t>6</a:t>
            </a:r>
            <a:r>
              <a:rPr lang="en-US" sz="2800" dirty="0">
                <a:latin typeface="Wingdings" pitchFamily="2" charset="2"/>
              </a:rPr>
              <a:t>[[</a:t>
            </a:r>
            <a:r>
              <a:rPr lang="en-US" sz="2800" dirty="0" smtClean="0">
                <a:latin typeface="Wingdings" pitchFamily="2" charset="2"/>
              </a:rPr>
              <a:t>3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sn  </a:t>
            </a:r>
            <a:endParaRPr lang="en-US" sz="2800" dirty="0" smtClean="0">
              <a:latin typeface="Symbol" pitchFamily="18" charset="2"/>
              <a:cs typeface="Andalus" pitchFamily="18" charset="-78"/>
            </a:endParaRPr>
          </a:p>
          <a:p>
            <a:endParaRPr lang="en-US" sz="2800" dirty="0" smtClean="0">
              <a:latin typeface="Symbol" pitchFamily="18" charset="2"/>
              <a:cs typeface="Andalus" pitchFamily="18" charset="-78"/>
            </a:endParaRPr>
          </a:p>
          <a:p>
            <a:r>
              <a:rPr lang="en-US" sz="2800" dirty="0" err="1" smtClean="0">
                <a:latin typeface="Symbol" pitchFamily="18" charset="2"/>
                <a:cs typeface="Andalus" pitchFamily="18" charset="-78"/>
              </a:rPr>
              <a:t>slbxp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sz="2800" dirty="0" err="1" smtClean="0">
                <a:latin typeface="Wingdings" pitchFamily="2" charset="2"/>
              </a:rPr>
              <a:t>Shp</a:t>
            </a:r>
            <a:r>
              <a:rPr lang="en-US" sz="2800" dirty="0" err="1" smtClean="0">
                <a:latin typeface="Symbol" pitchFamily="18" charset="2"/>
                <a:cs typeface="Andalus" pitchFamily="18" charset="-78"/>
              </a:rPr>
              <a:t>zpgbex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sz="2800" dirty="0" err="1" smtClean="0">
                <a:latin typeface="Wingdings" pitchFamily="2" charset="2"/>
              </a:rPr>
              <a:t>zvN</a:t>
            </a:r>
            <a:r>
              <a:rPr lang="en-US" sz="2800" dirty="0" smtClean="0">
                <a:latin typeface="Wingdings" pitchFamily="2" charset="2"/>
              </a:rPr>
              <a:t>[</a:t>
            </a:r>
            <a:r>
              <a:rPr lang="en-US" sz="2800" dirty="0" err="1" smtClean="0">
                <a:latin typeface="Wingdings" pitchFamily="2" charset="2"/>
              </a:rPr>
              <a:t>RR</a:t>
            </a:r>
            <a:r>
              <a:rPr lang="en-US" sz="2800" dirty="0" err="1" smtClean="0">
                <a:latin typeface="Symbol" pitchFamily="18" charset="2"/>
                <a:cs typeface="Andalus" pitchFamily="18" charset="-78"/>
              </a:rPr>
              <a:t>apukxp</a:t>
            </a:r>
            <a:r>
              <a:rPr lang="en-US" sz="2800" dirty="0" err="1" smtClean="0">
                <a:latin typeface="Wingdings" pitchFamily="2" charset="2"/>
              </a:rPr>
              <a:t>z</a:t>
            </a:r>
            <a:r>
              <a:rPr lang="en-US" sz="2800" smtClean="0">
                <a:latin typeface="Wingdings" pitchFamily="2" charset="2"/>
              </a:rPr>
              <a:t>)u</a:t>
            </a:r>
          </a:p>
          <a:p>
            <a:endParaRPr lang="en-US" sz="2800" dirty="0" smtClean="0">
              <a:latin typeface="Wingdings" pitchFamily="2" charset="2"/>
            </a:endParaRPr>
          </a:p>
          <a:p>
            <a:r>
              <a:rPr lang="en-US" sz="2800" dirty="0" smtClean="0">
                <a:latin typeface="Wingdings" pitchFamily="2" charset="2"/>
              </a:rPr>
              <a:t>R8&gt;</a:t>
            </a:r>
            <a:r>
              <a:rPr lang="en-US" sz="2800" dirty="0" err="1" smtClean="0">
                <a:latin typeface="Wingdings" pitchFamily="2" charset="2"/>
              </a:rPr>
              <a:t>Sh</a:t>
            </a:r>
            <a:r>
              <a:rPr lang="en-US" sz="2800" dirty="0" err="1" smtClean="0">
                <a:latin typeface="Symbol" pitchFamily="18" charset="2"/>
                <a:cs typeface="Andalus" pitchFamily="18" charset="-78"/>
              </a:rPr>
              <a:t>rjxl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 </a:t>
            </a:r>
            <a:r>
              <a:rPr lang="en-US" sz="2800" dirty="0" smtClean="0">
                <a:latin typeface="Wingdings" pitchFamily="2" charset="2"/>
              </a:rPr>
              <a:t>Sp66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kx</a:t>
            </a:r>
            <a:r>
              <a:rPr lang="en-US" sz="2800" dirty="0" smtClean="0">
                <a:latin typeface="Wingdings" pitchFamily="2" charset="2"/>
              </a:rPr>
              <a:t>WhzS</a:t>
            </a:r>
            <a:r>
              <a:rPr lang="en-US" sz="2800" dirty="0" smtClean="0">
                <a:cs typeface="Andalus" pitchFamily="18" charset="-78"/>
              </a:rPr>
              <a:t>w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ms </a:t>
            </a:r>
            <a:r>
              <a:rPr lang="en-US" sz="2800" dirty="0" err="1" smtClean="0">
                <a:latin typeface="Wingdings" pitchFamily="2" charset="2"/>
              </a:rPr>
              <a:t>Sh</a:t>
            </a:r>
            <a:r>
              <a:rPr lang="en-US" sz="2800" dirty="0">
                <a:latin typeface="Wingdings" pitchFamily="2" charset="2"/>
              </a:rPr>
              <a:t>&gt;)</a:t>
            </a:r>
            <a:r>
              <a:rPr lang="en-US" sz="2800" dirty="0" smtClean="0">
                <a:latin typeface="Wingdings" pitchFamily="2" charset="2"/>
              </a:rPr>
              <a:t>3</a:t>
            </a:r>
            <a:r>
              <a:rPr lang="en-US" sz="2800" dirty="0" smtClean="0">
                <a:latin typeface="Symbol" pitchFamily="18" charset="2"/>
                <a:cs typeface="Andalus" pitchFamily="18" charset="-78"/>
              </a:rPr>
              <a:t>  </a:t>
            </a: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219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Wingding wheel and keyboard chars (rows 1,2), Caesar cipher setting (3), symbol/Calabri keyboard chars and wheel (rows 4,5)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wuchang</cp:lastModifiedBy>
  <cp:revision>23</cp:revision>
  <dcterms:created xsi:type="dcterms:W3CDTF">2015-05-29T21:08:23Z</dcterms:created>
  <dcterms:modified xsi:type="dcterms:W3CDTF">2015-06-09T03:54:36Z</dcterms:modified>
</cp:coreProperties>
</file>