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A531-2F11-4155-877F-FA86A21F0983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9D4D-4C27-4332-ACD9-34B10B17B0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bDsgva7N" TargetMode="External"/><Relationship Id="rId2" Type="http://schemas.openxmlformats.org/officeDocument/2006/relationships/hyperlink" Target="https://crypto.cyberpd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Safe</a:t>
            </a:r>
          </a:p>
          <a:p>
            <a:pPr lvl="1"/>
            <a:r>
              <a:rPr lang="en-US" dirty="0" smtClean="0"/>
              <a:t>Try to go in pairs</a:t>
            </a:r>
          </a:p>
          <a:p>
            <a:r>
              <a:rPr lang="en-US" dirty="0" smtClean="0">
                <a:hlinkClick r:id="rId2"/>
              </a:rPr>
              <a:t>https://crypto.cyberpdx.org</a:t>
            </a:r>
            <a:r>
              <a:rPr lang="en-US" dirty="0" smtClean="0"/>
              <a:t> for resources</a:t>
            </a:r>
          </a:p>
          <a:p>
            <a:r>
              <a:rPr lang="en-US" dirty="0" smtClean="0"/>
              <a:t>For Enigma string</a:t>
            </a:r>
          </a:p>
          <a:p>
            <a:pPr lvl="1"/>
            <a:r>
              <a:rPr lang="en-US" dirty="0" smtClean="0">
                <a:hlinkClick r:id="rId3"/>
              </a:rPr>
              <a:t>https://pastebin.com/bDsgva7N</a:t>
            </a:r>
            <a:endParaRPr lang="en-US" dirty="0" smtClean="0"/>
          </a:p>
          <a:p>
            <a:r>
              <a:rPr lang="en-US" dirty="0" smtClean="0"/>
              <a:t>Come back and help other teams when your are done, then go to lunch and team time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wuchang</dc:creator>
  <cp:lastModifiedBy>wuchang</cp:lastModifiedBy>
  <cp:revision>1</cp:revision>
  <dcterms:created xsi:type="dcterms:W3CDTF">2018-07-13T16:53:09Z</dcterms:created>
  <dcterms:modified xsi:type="dcterms:W3CDTF">2018-07-13T17:09:05Z</dcterms:modified>
</cp:coreProperties>
</file>