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85800" y="1609920"/>
            <a:ext cx="4104720" cy="4104720"/>
          </a:xfrm>
          <a:prstGeom prst="rect">
            <a:avLst/>
          </a:prstGeom>
          <a:ln>
            <a:noFill/>
          </a:ln>
        </p:spPr>
      </p:pic>
      <p:sp>
        <p:nvSpPr>
          <p:cNvPr id="35" name="CustomShape 1"/>
          <p:cNvSpPr/>
          <p:nvPr/>
        </p:nvSpPr>
        <p:spPr>
          <a:xfrm>
            <a:off x="1828800" y="1143000"/>
            <a:ext cx="207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2565360" y="5943600"/>
            <a:ext cx="1777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Ciphertext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Line 3"/>
          <p:cNvSpPr/>
          <p:nvPr/>
        </p:nvSpPr>
        <p:spPr>
          <a:xfrm flipV="1">
            <a:off x="3429000" y="5715000"/>
            <a:ext cx="360" cy="22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715000" y="1609920"/>
            <a:ext cx="4104720" cy="4104720"/>
          </a:xfrm>
          <a:prstGeom prst="rect">
            <a:avLst/>
          </a:prstGeom>
          <a:ln>
            <a:noFill/>
          </a:ln>
        </p:spPr>
      </p:pic>
      <p:sp>
        <p:nvSpPr>
          <p:cNvPr id="39" name="CustomShape 4"/>
          <p:cNvSpPr/>
          <p:nvPr/>
        </p:nvSpPr>
        <p:spPr>
          <a:xfrm>
            <a:off x="6858000" y="1143000"/>
            <a:ext cx="2070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 rot="16200000">
            <a:off x="4170240" y="2798640"/>
            <a:ext cx="2743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Plaintext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7594560" y="5943600"/>
            <a:ext cx="1777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Ciphertext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Line 7"/>
          <p:cNvSpPr/>
          <p:nvPr/>
        </p:nvSpPr>
        <p:spPr>
          <a:xfrm flipV="1">
            <a:off x="8458200" y="5715000"/>
            <a:ext cx="360" cy="228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 rot="16200000">
            <a:off x="-858600" y="2798640"/>
            <a:ext cx="2743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Plaintext 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2017-05-18T12:21:31Z</dcterms:created>
  <dc:creator>Wu-chang Feng</dc:creator>
  <dc:description/>
  <dc:language>en-US</dc:language>
  <cp:lastModifiedBy>Wu-chang Feng</cp:lastModifiedBy>
  <cp:lastPrinted>2017-05-18T12:25:59Z</cp:lastPrinted>
  <dcterms:modified xsi:type="dcterms:W3CDTF">2017-07-13T17:08:56Z</dcterms:modified>
  <cp:revision>3</cp:revision>
  <dc:subject/>
  <dc:title/>
</cp:coreProperties>
</file>