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77402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>
      <p:cViewPr varScale="1">
        <p:scale>
          <a:sx n="83" d="100"/>
          <a:sy n="83" d="100"/>
        </p:scale>
        <p:origin x="-9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09900" cy="452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6" tIns="45716" rIns="91436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147763" y="679450"/>
            <a:ext cx="4727575" cy="3546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124" y="4453272"/>
            <a:ext cx="5170854" cy="41513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6" tIns="45716" rIns="91436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1"/>
            <a:ext cx="3009900" cy="452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6" tIns="45716" rIns="91436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1067"/>
            <a:ext cx="3009900" cy="452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6" tIns="45716" rIns="91436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8831067"/>
            <a:ext cx="3009900" cy="452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6" tIns="45716" rIns="91436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B74601A-DBDE-4EF1-A2B9-4E27C2064C2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Picture 65"/>
          <p:cNvPicPr preferRelativeResize="0"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7000" y="122238"/>
            <a:ext cx="8912225" cy="66278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04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1447800" y="1371600"/>
            <a:ext cx="6172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/>
            <a:endParaRPr lang="en-US" sz="2800" smtClean="0">
              <a:solidFill>
                <a:srgbClr val="774022"/>
              </a:solidFill>
              <a:latin typeface="Century Gothic" pitchFamily="34" charset="0"/>
            </a:endParaRPr>
          </a:p>
          <a:p>
            <a:pPr algn="ctr"/>
            <a:endParaRPr lang="en-US" sz="2800">
              <a:solidFill>
                <a:srgbClr val="774022"/>
              </a:solidFill>
              <a:latin typeface="Century Gothic" pitchFamily="34" charset="0"/>
            </a:endParaRPr>
          </a:p>
          <a:p>
            <a:pPr algn="ctr"/>
            <a:r>
              <a:rPr lang="en-US" sz="2800" smtClean="0">
                <a:solidFill>
                  <a:srgbClr val="774022"/>
                </a:solidFill>
                <a:latin typeface="Century Gothic" pitchFamily="34" charset="0"/>
              </a:rPr>
              <a:t>Winner</a:t>
            </a:r>
            <a:br>
              <a:rPr lang="en-US" sz="2800" smtClean="0">
                <a:solidFill>
                  <a:srgbClr val="774022"/>
                </a:solidFill>
                <a:latin typeface="Century Gothic" pitchFamily="34" charset="0"/>
              </a:rPr>
            </a:br>
            <a:r>
              <a:rPr lang="en-US" sz="2800" smtClean="0">
                <a:solidFill>
                  <a:srgbClr val="774022"/>
                </a:solidFill>
                <a:latin typeface="Century Gothic" pitchFamily="34" charset="0"/>
              </a:rPr>
              <a:t>2018 CyberPDX</a:t>
            </a:r>
          </a:p>
          <a:p>
            <a:pPr algn="ctr"/>
            <a:r>
              <a:rPr lang="en-US" sz="2800" smtClean="0">
                <a:solidFill>
                  <a:srgbClr val="774022"/>
                </a:solidFill>
                <a:latin typeface="Century Gothic" pitchFamily="34" charset="0"/>
              </a:rPr>
              <a:t>Cryptography Thread Urban Race</a:t>
            </a:r>
            <a:endParaRPr lang="en-US" sz="1800">
              <a:solidFill>
                <a:srgbClr val="774022"/>
              </a:solidFill>
              <a:latin typeface="Century Gothic" pitchFamily="34" charset="0"/>
            </a:endParaRP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2362200" y="5486400"/>
            <a:ext cx="4343400" cy="0"/>
          </a:xfrm>
          <a:prstGeom prst="line">
            <a:avLst/>
          </a:prstGeom>
          <a:noFill/>
          <a:ln w="6350" cap="sq">
            <a:solidFill>
              <a:srgbClr val="77402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2362200" y="5486400"/>
            <a:ext cx="43434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en-US" sz="1200" smtClean="0">
                <a:solidFill>
                  <a:srgbClr val="774022"/>
                </a:solidFill>
                <a:latin typeface="Century Gothic" pitchFamily="34" charset="0"/>
              </a:rPr>
              <a:t>Bob, Ellie, Lois, Tim, Michael, David, Wu-chang</a:t>
            </a:r>
          </a:p>
          <a:p>
            <a:pPr algn="ctr" eaLnBrk="0" hangingPunct="0"/>
            <a:r>
              <a:rPr kumimoji="1" lang="en-US" sz="1200" smtClean="0">
                <a:solidFill>
                  <a:srgbClr val="774022"/>
                </a:solidFill>
                <a:latin typeface="Century Gothic" pitchFamily="34" charset="0"/>
              </a:rPr>
              <a:t>CyberPDX instructors </a:t>
            </a:r>
            <a:endParaRPr kumimoji="1" lang="en-US" sz="1200">
              <a:solidFill>
                <a:srgbClr val="774022"/>
              </a:solidFill>
              <a:latin typeface="Century Gothic" pitchFamily="34" charset="0"/>
            </a:endParaRPr>
          </a:p>
        </p:txBody>
      </p:sp>
      <p:pic>
        <p:nvPicPr>
          <p:cNvPr id="7" name="Image1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86200" y="3581400"/>
            <a:ext cx="1431758" cy="1540042"/>
          </a:xfrm>
          <a:prstGeom prst="rect">
            <a:avLst/>
          </a:prstGeom>
        </p:spPr>
      </p:pic>
      <p:pic>
        <p:nvPicPr>
          <p:cNvPr id="13350" name="Picture 38" descr="Image result for gencyb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09600"/>
            <a:ext cx="2057400" cy="1333790"/>
          </a:xfrm>
          <a:prstGeom prst="rect">
            <a:avLst/>
          </a:prstGeom>
          <a:noFill/>
        </p:spPr>
      </p:pic>
      <p:pic>
        <p:nvPicPr>
          <p:cNvPr id="13354" name="Picture 42" descr="Image result for portland state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3076" y="609600"/>
            <a:ext cx="1355124" cy="1600200"/>
          </a:xfrm>
          <a:prstGeom prst="rect">
            <a:avLst/>
          </a:prstGeom>
          <a:noFill/>
        </p:spPr>
      </p:pic>
      <p:pic>
        <p:nvPicPr>
          <p:cNvPr id="12" name="Picture 11" descr="cyberpdx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457200"/>
            <a:ext cx="2133600" cy="1446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tificate of completion for cours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33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ADCA"/>
      </a:accent5>
      <a:accent6>
        <a:srgbClr val="2D2DB9"/>
      </a:accent6>
      <a:hlink>
        <a:srgbClr val="FFCC00"/>
      </a:hlink>
      <a:folHlink>
        <a:srgbClr val="B2B2B2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CC"/>
        </a:lt1>
        <a:dk2>
          <a:srgbClr val="333300"/>
        </a:dk2>
        <a:lt2>
          <a:srgbClr val="808000"/>
        </a:lt2>
        <a:accent1>
          <a:srgbClr val="339933"/>
        </a:accent1>
        <a:accent2>
          <a:srgbClr val="A50021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95001D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ADCA"/>
        </a:accent5>
        <a:accent6>
          <a:srgbClr val="2D2DB9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DDDDDD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completion for course</Template>
  <TotalTime>288</TotalTime>
  <Words>16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Century Gothic</vt:lpstr>
      <vt:lpstr>Certificate of completion for course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30</cp:revision>
  <cp:lastPrinted>1601-01-01T00:00:00Z</cp:lastPrinted>
  <dcterms:created xsi:type="dcterms:W3CDTF">2018-07-13T14:48:41Z</dcterms:created>
  <dcterms:modified xsi:type="dcterms:W3CDTF">2018-07-13T19:37:15Z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TC010184041033</vt:lpwstr>
  </property>
</Properties>
</file>