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0058400" cy="7772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8D200A8-12A8-4C50-B403-BA10009A90C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3D7A4E4-4C65-4338-936F-5F953E63183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F801B1A-1402-4365-8645-5C244DF23C6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99000" y="457488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2892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9900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22280" y="2235600"/>
            <a:ext cx="5612760" cy="44784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22280" y="2235600"/>
            <a:ext cx="5612760" cy="4478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99000" y="732240"/>
            <a:ext cx="8059680" cy="63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9900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2892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99000" y="457488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99000" y="457488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2892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99900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22280" y="2235600"/>
            <a:ext cx="5612760" cy="447840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22280" y="2235600"/>
            <a:ext cx="5612760" cy="4478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99000" y="732240"/>
            <a:ext cx="8059680" cy="632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9900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447840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28920" y="457488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28920" y="2235600"/>
            <a:ext cx="393300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99000" y="4574880"/>
            <a:ext cx="8059680" cy="2135880"/>
          </a:xfrm>
          <a:prstGeom prst="rect">
            <a:avLst/>
          </a:prstGeom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4600" y="1512000"/>
            <a:ext cx="7008480" cy="24570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999000" y="6899400"/>
            <a:ext cx="2102400" cy="375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52040" y="6899400"/>
            <a:ext cx="3153600" cy="3754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56280" y="6899400"/>
            <a:ext cx="2102400" cy="375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C04737-CAAA-42DA-87EE-5FE852F4FCD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3680" y="2008080"/>
            <a:ext cx="8409960" cy="4093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99000" y="732240"/>
            <a:ext cx="8059680" cy="13640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99000" y="2235600"/>
            <a:ext cx="8059680" cy="44784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999000" y="6899400"/>
            <a:ext cx="2102400" cy="3754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9/7/17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52040" y="6899400"/>
            <a:ext cx="3153600" cy="3754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956280" y="6899400"/>
            <a:ext cx="2102400" cy="3754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D3C4AF-5C13-4AA1-B033-8C7001AE1D3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4600" y="1512000"/>
            <a:ext cx="7008480" cy="245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For ASE17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4600" y="4064400"/>
            <a:ext cx="7008480" cy="1703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999000" y="732240"/>
            <a:ext cx="8059680" cy="136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CYBERSECURITY SUMMIT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792960" y="2199960"/>
            <a:ext cx="2336040" cy="4368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2977560" y="264276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1524600" y="401760"/>
            <a:ext cx="1411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"/>
          <p:cNvSpPr/>
          <p:nvPr/>
        </p:nvSpPr>
        <p:spPr>
          <a:xfrm>
            <a:off x="1042560" y="2515320"/>
            <a:ext cx="1899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Federal Cybersecurity 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 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908040" y="2515320"/>
            <a:ext cx="16783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National Intelligence Head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6942960" y="3907800"/>
            <a:ext cx="1186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 Tech CEO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942960" y="5485320"/>
            <a:ext cx="1872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Constitutional Rights Advocate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1042560" y="5474520"/>
            <a:ext cx="19162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Investigative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Cybersecurity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Journalist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1370880" y="3914280"/>
            <a:ext cx="15876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Media CEO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3792960" y="3698640"/>
            <a:ext cx="233604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Policy</a:t>
            </a:r>
            <a:endParaRPr b="0" lang="en-US" sz="18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Negotiators </a:t>
            </a:r>
            <a:endParaRPr b="0" lang="en-US" sz="185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2958480" y="408744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3"/>
          <p:cNvSpPr/>
          <p:nvPr/>
        </p:nvSpPr>
        <p:spPr>
          <a:xfrm>
            <a:off x="2977560" y="561456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>
            <a:off x="6300360" y="264276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6300360" y="401436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>
            <a:off x="6300360" y="5628600"/>
            <a:ext cx="579600" cy="61272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99000" y="732240"/>
            <a:ext cx="8059680" cy="136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Caucus Table – 1 for each role 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792960" y="2199960"/>
            <a:ext cx="2336040" cy="4368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2982960" y="243000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314040" y="418212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6314040" y="330624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6314040" y="242856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3038400" y="574884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3020760" y="330624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9"/>
          <p:cNvSpPr/>
          <p:nvPr/>
        </p:nvSpPr>
        <p:spPr>
          <a:xfrm>
            <a:off x="1524600" y="401760"/>
            <a:ext cx="1411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0"/>
          <p:cNvSpPr/>
          <p:nvPr/>
        </p:nvSpPr>
        <p:spPr>
          <a:xfrm>
            <a:off x="4077720" y="3465720"/>
            <a:ext cx="1786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Caucus</a:t>
            </a:r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007800" y="418212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3034800" y="496548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6314040" y="574884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6314040" y="4965480"/>
            <a:ext cx="520200" cy="6660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99000" y="732240"/>
            <a:ext cx="8059680" cy="136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321200"/>
            <a:ext cx="10058400" cy="543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99000" y="732240"/>
            <a:ext cx="8059680" cy="136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999000" y="2235600"/>
            <a:ext cx="8059680" cy="447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12760" y="181800"/>
            <a:ext cx="9716040" cy="460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999000" y="732240"/>
            <a:ext cx="8059680" cy="136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999000" y="2235600"/>
            <a:ext cx="8059680" cy="447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2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-557640" y="176040"/>
            <a:ext cx="4285800" cy="42858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038760" y="176040"/>
            <a:ext cx="2840400" cy="429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LibreOffice/5.1.6.2$Linux_X86_64 LibreOffice_project/10m0$Build-2</Application>
  <Words>39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2017-07-21T00:43:43Z</dcterms:created>
  <dc:creator>Microsoft Office User</dc:creator>
  <dc:description/>
  <dc:language>en-US</dc:language>
  <cp:lastModifiedBy>Wu-chang Feng</cp:lastModifiedBy>
  <cp:lastPrinted>2017-09-07T14:23:22Z</cp:lastPrinted>
  <dcterms:modified xsi:type="dcterms:W3CDTF">2017-09-07T14:24:42Z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