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 h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76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U  V W  X   Y   Z A   B   C  D   E    F    G   H    I       J   K   L    M   N  O   P  Q   R   S   T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5052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latin typeface="Wingdings" pitchFamily="2" charset="2"/>
              </a:rPr>
              <a:t>[vZ lZS zd8 &gt;AhWZ8 Zuxv[ u</a:t>
            </a:r>
            <a:r>
              <a:rPr lang="pl-PL" sz="2400" dirty="0" smtClean="0">
                <a:latin typeface="Wingdings" pitchFamily="2" charset="2"/>
              </a:rPr>
              <a:t>)</a:t>
            </a:r>
            <a:endParaRPr lang="en-US" sz="2400" dirty="0" smtClean="0">
              <a:latin typeface="Wingdings" pitchFamily="2" charset="2"/>
            </a:endParaRPr>
          </a:p>
          <a:p>
            <a:endParaRPr lang="en-US" sz="2400" dirty="0" smtClean="0">
              <a:latin typeface="Wingdings" pitchFamily="2" charset="2"/>
            </a:endParaRPr>
          </a:p>
          <a:p>
            <a:r>
              <a:rPr lang="pl-PL" sz="2400" dirty="0" smtClean="0">
                <a:latin typeface="Wingdings" pitchFamily="2" charset="2"/>
              </a:rPr>
              <a:t>XdYZ3U</a:t>
            </a:r>
            <a:r>
              <a:rPr lang="pl-PL" sz="2400" dirty="0" smtClean="0">
                <a:latin typeface="Wingdings" pitchFamily="2" charset="2"/>
              </a:rPr>
              <a:t>[[Z8&gt; u&gt; idNZ8XU)Z</a:t>
            </a:r>
            <a:endParaRPr lang="en-US" sz="2400" dirty="0">
              <a:latin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2015-05-29T21:08:23Z</dcterms:created>
  <dcterms:modified xsi:type="dcterms:W3CDTF">2016-06-29T01:17:49Z</dcterms:modified>
</cp:coreProperties>
</file>