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h    &gt;   d    3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76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F  G  H   I    J    K  L   M  N  O  P   Q    R    S    T     U   V  W  X    Y    Z   A  B   C   D  E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7240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pitchFamily="18" charset="2"/>
                <a:cs typeface="Andalus" pitchFamily="18" charset="-78"/>
              </a:rPr>
              <a:t>e   j   g   h   </a:t>
            </a:r>
            <a:r>
              <a:rPr lang="en-US" sz="2000" dirty="0" err="1" smtClean="0">
                <a:latin typeface="Symbol" pitchFamily="18" charset="2"/>
                <a:cs typeface="Andalus" pitchFamily="18" charset="-78"/>
              </a:rPr>
              <a:t>i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 </a:t>
            </a:r>
            <a:r>
              <a:rPr lang="en-US" sz="2000" dirty="0" smtClean="0">
                <a:latin typeface="+mj-lt"/>
                <a:cs typeface="Andalus" pitchFamily="18" charset="-78"/>
              </a:rPr>
              <a:t>j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k   l  m  n   w   p   </a:t>
            </a:r>
            <a:r>
              <a:rPr lang="en-US" sz="2000" dirty="0" smtClean="0">
                <a:latin typeface="+mj-lt"/>
                <a:cs typeface="Andalus" pitchFamily="18" charset="-78"/>
              </a:rPr>
              <a:t>q  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r    s    t    </a:t>
            </a:r>
            <a:r>
              <a:rPr lang="en-US" sz="2000" dirty="0" smtClean="0">
                <a:latin typeface="+mj-lt"/>
                <a:cs typeface="Andalus" pitchFamily="18" charset="-78"/>
              </a:rPr>
              <a:t>u    v    w 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c   u   z   a   b   x   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342900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All </a:t>
            </a:r>
            <a:r>
              <a:rPr lang="en-US" dirty="0" err="1" smtClean="0">
                <a:latin typeface="+mj-lt"/>
              </a:rPr>
              <a:t>wingdings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version</a:t>
            </a:r>
          </a:p>
          <a:p>
            <a:r>
              <a:rPr lang="en-US" dirty="0" err="1" smtClean="0">
                <a:latin typeface="Wingdings" pitchFamily="2" charset="2"/>
              </a:rPr>
              <a:t>uN</a:t>
            </a:r>
            <a:r>
              <a:rPr lang="en-US" dirty="0" smtClean="0">
                <a:latin typeface="Wingdings" pitchFamily="2" charset="2"/>
              </a:rPr>
              <a:t>[ T[&gt; </a:t>
            </a:r>
            <a:r>
              <a:rPr lang="en-US" dirty="0" err="1" smtClean="0">
                <a:latin typeface="Wingdings" pitchFamily="2" charset="2"/>
              </a:rPr>
              <a:t>AYx</a:t>
            </a:r>
            <a:r>
              <a:rPr lang="en-US" dirty="0" smtClean="0">
                <a:latin typeface="Wingdings" pitchFamily="2" charset="2"/>
              </a:rPr>
              <a:t> XpW6[x </a:t>
            </a:r>
            <a:r>
              <a:rPr lang="en-US" dirty="0" err="1" smtClean="0">
                <a:latin typeface="Wingdings" pitchFamily="2" charset="2"/>
              </a:rPr>
              <a:t>vRhu</a:t>
            </a:r>
            <a:r>
              <a:rPr lang="en-US" dirty="0" smtClean="0">
                <a:latin typeface="Wingdings" pitchFamily="2" charset="2"/>
              </a:rPr>
              <a:t>[[X </a:t>
            </a:r>
            <a:r>
              <a:rPr lang="en-US" dirty="0" err="1" smtClean="0">
                <a:latin typeface="Wingdings" pitchFamily="2" charset="2"/>
              </a:rPr>
              <a:t>Rv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smtClean="0">
                <a:latin typeface="Wingdings" pitchFamily="2" charset="2"/>
              </a:rPr>
              <a:t>WpuuYXxY3vu</a:t>
            </a:r>
          </a:p>
          <a:p>
            <a:r>
              <a:rPr lang="en-US" dirty="0" smtClean="0">
                <a:latin typeface="Wingdings" pitchFamily="2" charset="2"/>
              </a:rPr>
              <a:t>RX </a:t>
            </a:r>
            <a:r>
              <a:rPr lang="en-US" dirty="0" err="1" smtClean="0">
                <a:latin typeface="Wingdings" pitchFamily="2" charset="2"/>
              </a:rPr>
              <a:t>UYi</a:t>
            </a:r>
            <a:r>
              <a:rPr lang="en-US" dirty="0" smtClean="0">
                <a:latin typeface="Wingdings" pitchFamily="2" charset="2"/>
              </a:rPr>
              <a:t>[x83v[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419600"/>
            <a:ext cx="6426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All symbol version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Symbol" pitchFamily="18" charset="2"/>
              </a:rPr>
              <a:t>sgd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j</a:t>
            </a:r>
            <a:r>
              <a:rPr lang="en-US" dirty="0" err="1" smtClean="0">
                <a:latin typeface="Symbol" pitchFamily="18" charset="2"/>
              </a:rPr>
              <a:t>dc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en</a:t>
            </a:r>
            <a:r>
              <a:rPr lang="en-US" dirty="0" err="1" smtClean="0"/>
              <a:t>q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mtlad</a:t>
            </a:r>
            <a:r>
              <a:rPr lang="en-US" dirty="0" err="1" smtClean="0"/>
              <a:t>q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rh</a:t>
            </a:r>
            <a:r>
              <a:rPr lang="en-US" dirty="0" err="1" smtClean="0"/>
              <a:t>w</a:t>
            </a:r>
            <a:r>
              <a:rPr lang="en-US" dirty="0" err="1" smtClean="0">
                <a:latin typeface="Symbol" pitchFamily="18" charset="2"/>
              </a:rPr>
              <a:t>sddm</a:t>
            </a:r>
            <a:r>
              <a:rPr lang="en-US" dirty="0" smtClean="0">
                <a:latin typeface="Symbol" pitchFamily="18" charset="2"/>
              </a:rPr>
              <a:t> hr </a:t>
            </a:r>
            <a:r>
              <a:rPr lang="en-US" dirty="0" err="1" smtClean="0">
                <a:latin typeface="Symbol" pitchFamily="18" charset="2"/>
              </a:rPr>
              <a:t>ltssnm</a:t>
            </a:r>
            <a:r>
              <a:rPr lang="en-US" dirty="0" err="1" smtClean="0"/>
              <a:t>q</a:t>
            </a:r>
            <a:r>
              <a:rPr lang="en-US" dirty="0" err="1" smtClean="0">
                <a:latin typeface="Symbol" pitchFamily="18" charset="2"/>
              </a:rPr>
              <a:t>nzrs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hm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knvd</a:t>
            </a:r>
            <a:r>
              <a:rPr lang="en-US" dirty="0" err="1" smtClean="0"/>
              <a:t>q</a:t>
            </a:r>
            <a:r>
              <a:rPr lang="en-US" dirty="0" err="1" smtClean="0">
                <a:latin typeface="Symbol" pitchFamily="18" charset="2"/>
              </a:rPr>
              <a:t>bzrd</a:t>
            </a:r>
            <a:endParaRPr lang="en-US" dirty="0" smtClean="0">
              <a:latin typeface="Symbol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24192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Andalus" pitchFamily="18" charset="-78"/>
              </a:rPr>
              <a:t>e   j   g     h    </a:t>
            </a:r>
            <a:r>
              <a:rPr lang="en-US" sz="2000" dirty="0" err="1" smtClean="0">
                <a:latin typeface="+mj-lt"/>
                <a:cs typeface="Andalus" pitchFamily="18" charset="-78"/>
              </a:rPr>
              <a:t>i</a:t>
            </a:r>
            <a:r>
              <a:rPr lang="en-US" sz="2000" dirty="0" smtClean="0">
                <a:latin typeface="+mj-lt"/>
                <a:cs typeface="Andalus" pitchFamily="18" charset="-78"/>
              </a:rPr>
              <a:t>    j   k    l   m   n   w   p    q     r    s      t     u    v    w     c    u   z   a   b    x   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525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Combined version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Symbol" pitchFamily="18" charset="2"/>
              </a:rPr>
              <a:t>sgd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lang="en-US" dirty="0" smtClean="0">
                <a:latin typeface="Wingdings" pitchFamily="2" charset="2"/>
              </a:rPr>
              <a:t>T</a:t>
            </a:r>
            <a:r>
              <a:rPr lang="en-US" dirty="0" smtClean="0">
                <a:latin typeface="Wingdings" pitchFamily="2" charset="2"/>
              </a:rPr>
              <a:t>[&gt; </a:t>
            </a:r>
            <a:r>
              <a:rPr lang="en-US" dirty="0" err="1" smtClean="0">
                <a:latin typeface="Symbol" pitchFamily="18" charset="2"/>
              </a:rPr>
              <a:t>en</a:t>
            </a:r>
            <a:r>
              <a:rPr lang="en-US" dirty="0" err="1" smtClean="0"/>
              <a:t>q</a:t>
            </a:r>
            <a:r>
              <a:rPr lang="en-US" dirty="0" smtClean="0"/>
              <a:t>  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latin typeface="Wingdings" pitchFamily="2" charset="2"/>
              </a:rPr>
              <a:t>XpW6[x</a:t>
            </a:r>
            <a:r>
              <a:rPr lang="en-US" dirty="0" smtClean="0">
                <a:latin typeface="Symbol" pitchFamily="18" charset="2"/>
              </a:rPr>
              <a:t>   </a:t>
            </a:r>
            <a:r>
              <a:rPr lang="en-US" dirty="0" err="1" smtClean="0">
                <a:latin typeface="Symbol" pitchFamily="18" charset="2"/>
              </a:rPr>
              <a:t>rh</a:t>
            </a:r>
            <a:r>
              <a:rPr lang="en-US" dirty="0" err="1" smtClean="0"/>
              <a:t>w</a:t>
            </a:r>
            <a:r>
              <a:rPr lang="en-US" dirty="0" err="1" smtClean="0">
                <a:latin typeface="Symbol" pitchFamily="18" charset="2"/>
              </a:rPr>
              <a:t>sddm</a:t>
            </a:r>
            <a:r>
              <a:rPr lang="en-US" dirty="0" smtClean="0">
                <a:latin typeface="Symbol" pitchFamily="18" charset="2"/>
              </a:rPr>
              <a:t>   hr    </a:t>
            </a:r>
            <a:r>
              <a:rPr lang="en-US" dirty="0" smtClean="0">
                <a:latin typeface="Wingdings" pitchFamily="2" charset="2"/>
              </a:rPr>
              <a:t>WpuuYXxY3vu</a:t>
            </a:r>
          </a:p>
          <a:p>
            <a:endParaRPr lang="en-US" dirty="0" smtClean="0">
              <a:latin typeface="Symbol" pitchFamily="18" charset="2"/>
            </a:endParaRPr>
          </a:p>
          <a:p>
            <a:r>
              <a:rPr lang="en-US" dirty="0" err="1" smtClean="0">
                <a:latin typeface="Symbol" pitchFamily="18" charset="2"/>
              </a:rPr>
              <a:t>hm</a:t>
            </a:r>
            <a:r>
              <a:rPr lang="en-US" dirty="0" smtClean="0">
                <a:latin typeface="Symbol" pitchFamily="18" charset="2"/>
              </a:rPr>
              <a:t>    </a:t>
            </a:r>
            <a:r>
              <a:rPr lang="en-US" dirty="0" err="1" smtClean="0">
                <a:latin typeface="Wingdings" pitchFamily="2" charset="2"/>
              </a:rPr>
              <a:t>UYi</a:t>
            </a:r>
            <a:r>
              <a:rPr lang="en-US" dirty="0" smtClean="0">
                <a:latin typeface="Wingdings" pitchFamily="2" charset="2"/>
              </a:rPr>
              <a:t>[x83v[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Wingding wheel and keyboard chars (rows 1,2), Caesar cipher setting (3), symbol/</a:t>
            </a:r>
            <a:r>
              <a:rPr lang="en-US" sz="2400" dirty="0" err="1" smtClean="0"/>
              <a:t>Calabri</a:t>
            </a:r>
            <a:r>
              <a:rPr lang="en-US" sz="2400" dirty="0" smtClean="0"/>
              <a:t> keyboard chars and wheel (rows 4,5)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33400" y="30874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Plain text of </a:t>
            </a:r>
            <a:r>
              <a:rPr lang="en-US" dirty="0" smtClean="0"/>
              <a:t>“the key for number sixteen is </a:t>
            </a:r>
            <a:r>
              <a:rPr lang="en-US" dirty="0" err="1" smtClean="0"/>
              <a:t>muttonroast</a:t>
            </a:r>
            <a:r>
              <a:rPr 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810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Symbol" pitchFamily="18" charset="2"/>
              </a:rPr>
              <a:t>sgd</a:t>
            </a:r>
            <a:r>
              <a:rPr lang="en-US" sz="2000" dirty="0" smtClean="0">
                <a:latin typeface="Symbol" pitchFamily="18" charset="2"/>
              </a:rPr>
              <a:t>  </a:t>
            </a:r>
            <a:r>
              <a:rPr lang="en-US" sz="2000" dirty="0" smtClean="0">
                <a:latin typeface="Wingdings" pitchFamily="2" charset="2"/>
              </a:rPr>
              <a:t>T[&gt; </a:t>
            </a:r>
            <a:r>
              <a:rPr lang="en-US" sz="2000" dirty="0" err="1" smtClean="0">
                <a:latin typeface="Symbol" pitchFamily="18" charset="2"/>
              </a:rPr>
              <a:t>en</a:t>
            </a:r>
            <a:r>
              <a:rPr lang="en-US" sz="2000" dirty="0" err="1" smtClean="0"/>
              <a:t>q</a:t>
            </a:r>
            <a:r>
              <a:rPr lang="en-US" sz="2000" dirty="0" smtClean="0"/>
              <a:t>  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Wingdings" pitchFamily="2" charset="2"/>
              </a:rPr>
              <a:t>XpW6[x</a:t>
            </a:r>
            <a:r>
              <a:rPr lang="en-US" sz="2000" dirty="0" smtClean="0">
                <a:latin typeface="Symbol" pitchFamily="18" charset="2"/>
              </a:rPr>
              <a:t>   </a:t>
            </a:r>
            <a:r>
              <a:rPr lang="en-US" sz="2000" dirty="0" err="1" smtClean="0">
                <a:latin typeface="Symbol" pitchFamily="18" charset="2"/>
              </a:rPr>
              <a:t>rh</a:t>
            </a:r>
            <a:r>
              <a:rPr lang="en-US" sz="2000" dirty="0" err="1" smtClean="0"/>
              <a:t>w</a:t>
            </a:r>
            <a:r>
              <a:rPr lang="en-US" sz="2000" dirty="0" err="1" smtClean="0">
                <a:latin typeface="Symbol" pitchFamily="18" charset="2"/>
              </a:rPr>
              <a:t>sddm</a:t>
            </a:r>
            <a:r>
              <a:rPr lang="en-US" sz="2000" dirty="0" smtClean="0">
                <a:latin typeface="Symbol" pitchFamily="18" charset="2"/>
              </a:rPr>
              <a:t>   hr    </a:t>
            </a:r>
            <a:r>
              <a:rPr lang="en-US" sz="2000" dirty="0" smtClean="0">
                <a:latin typeface="Wingdings" pitchFamily="2" charset="2"/>
              </a:rPr>
              <a:t>WpuuYXxY3vu</a:t>
            </a:r>
          </a:p>
          <a:p>
            <a:endParaRPr lang="en-US" sz="2000" dirty="0" smtClean="0">
              <a:latin typeface="Symbol" pitchFamily="18" charset="2"/>
            </a:endParaRPr>
          </a:p>
          <a:p>
            <a:r>
              <a:rPr lang="en-US" sz="2000" dirty="0" err="1" smtClean="0">
                <a:latin typeface="Symbol" pitchFamily="18" charset="2"/>
              </a:rPr>
              <a:t>hm</a:t>
            </a:r>
            <a:r>
              <a:rPr lang="en-US" sz="2000" dirty="0" smtClean="0">
                <a:latin typeface="Symbol" pitchFamily="18" charset="2"/>
              </a:rPr>
              <a:t>    </a:t>
            </a:r>
            <a:r>
              <a:rPr lang="en-US" sz="2000" dirty="0" err="1" smtClean="0">
                <a:latin typeface="Wingdings" pitchFamily="2" charset="2"/>
              </a:rPr>
              <a:t>UYi</a:t>
            </a:r>
            <a:r>
              <a:rPr lang="en-US" sz="2000" dirty="0" smtClean="0">
                <a:latin typeface="Wingdings" pitchFamily="2" charset="2"/>
              </a:rPr>
              <a:t>[x83v</a:t>
            </a:r>
            <a:r>
              <a:rPr lang="en-US" sz="2000" dirty="0" smtClean="0">
                <a:latin typeface="Wingdings" pitchFamily="2" charset="2"/>
              </a:rPr>
              <a:t>[</a:t>
            </a:r>
            <a:endParaRPr lang="en-US" sz="2000" dirty="0" smtClean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Wingding wheel and keyboard chars (rows 1,2), Caesar cipher setting (3), symbol/Calabri keyboard chars and wheel (rows 4,5)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2015-05-29T21:08:23Z</dcterms:created>
  <dcterms:modified xsi:type="dcterms:W3CDTF">2016-06-29T02:07:26Z</dcterms:modified>
</cp:coreProperties>
</file>