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08360" y="116280"/>
            <a:ext cx="56066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the key for number twenty four is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1211400" y="79020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0099ff"/>
            </a:solidFill>
            <a:round/>
          </a:ln>
        </p:spPr>
      </p:sp>
      <p:sp>
        <p:nvSpPr>
          <p:cNvPr id="38" name="CustomShape 3"/>
          <p:cNvSpPr/>
          <p:nvPr/>
        </p:nvSpPr>
        <p:spPr>
          <a:xfrm>
            <a:off x="7050600" y="760320"/>
            <a:ext cx="2781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in lowercase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1751400" y="79056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40" name="CustomShape 5"/>
          <p:cNvSpPr/>
          <p:nvPr/>
        </p:nvSpPr>
        <p:spPr>
          <a:xfrm>
            <a:off x="3767400" y="79092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1" name="CustomShape 6"/>
          <p:cNvSpPr/>
          <p:nvPr/>
        </p:nvSpPr>
        <p:spPr>
          <a:xfrm>
            <a:off x="3335400" y="79092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2939400" y="79092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2543400" y="79092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44" name="CustomShape 9"/>
          <p:cNvSpPr/>
          <p:nvPr/>
        </p:nvSpPr>
        <p:spPr>
          <a:xfrm>
            <a:off x="2147400" y="79092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3deb3d"/>
            </a:solidFill>
            <a:round/>
          </a:ln>
        </p:spPr>
      </p:sp>
      <p:sp>
        <p:nvSpPr>
          <p:cNvPr id="45" name="CustomShape 10"/>
          <p:cNvSpPr/>
          <p:nvPr/>
        </p:nvSpPr>
        <p:spPr>
          <a:xfrm>
            <a:off x="6143400" y="79128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6" name="CustomShape 11"/>
          <p:cNvSpPr/>
          <p:nvPr/>
        </p:nvSpPr>
        <p:spPr>
          <a:xfrm>
            <a:off x="5747400" y="79128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5351400" y="79128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8" name="CustomShape 13"/>
          <p:cNvSpPr/>
          <p:nvPr/>
        </p:nvSpPr>
        <p:spPr>
          <a:xfrm>
            <a:off x="4955400" y="79128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49" name="CustomShape 14"/>
          <p:cNvSpPr/>
          <p:nvPr/>
        </p:nvSpPr>
        <p:spPr>
          <a:xfrm>
            <a:off x="4559400" y="79128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4163400" y="791280"/>
            <a:ext cx="316800" cy="316800"/>
          </a:xfrm>
          <a:prstGeom prst="ellipse">
            <a:avLst/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