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99505AE-9A16-4B2C-A91E-ED1D52D97E3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685800" y="1609920"/>
            <a:ext cx="4105080" cy="410508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1828800" y="1143000"/>
            <a:ext cx="2070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Plaintext character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 rot="16200000">
            <a:off x="-392400" y="3604320"/>
            <a:ext cx="1589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character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3"/>
          <p:cNvSpPr txBox="1"/>
          <p:nvPr/>
        </p:nvSpPr>
        <p:spPr>
          <a:xfrm>
            <a:off x="2565360" y="5943600"/>
            <a:ext cx="1778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Ciphertext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4"/>
          <p:cNvSpPr/>
          <p:nvPr/>
        </p:nvSpPr>
        <p:spPr>
          <a:xfrm flipV="1">
            <a:off x="3429000" y="5715000"/>
            <a:ext cx="0" cy="228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5715000" y="1609920"/>
            <a:ext cx="4105080" cy="4105080"/>
          </a:xfrm>
          <a:prstGeom prst="rect">
            <a:avLst/>
          </a:prstGeom>
          <a:ln>
            <a:noFill/>
          </a:ln>
        </p:spPr>
      </p:pic>
      <p:sp>
        <p:nvSpPr>
          <p:cNvPr id="45" name="TextShape 5"/>
          <p:cNvSpPr txBox="1"/>
          <p:nvPr/>
        </p:nvSpPr>
        <p:spPr>
          <a:xfrm>
            <a:off x="6858000" y="1143000"/>
            <a:ext cx="2070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Plaintext character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6"/>
          <p:cNvSpPr txBox="1"/>
          <p:nvPr/>
        </p:nvSpPr>
        <p:spPr>
          <a:xfrm rot="16200000">
            <a:off x="4636440" y="3604320"/>
            <a:ext cx="1589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character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7"/>
          <p:cNvSpPr txBox="1"/>
          <p:nvPr/>
        </p:nvSpPr>
        <p:spPr>
          <a:xfrm>
            <a:off x="7594560" y="5943600"/>
            <a:ext cx="1778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Ciphertext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Line 8"/>
          <p:cNvSpPr/>
          <p:nvPr/>
        </p:nvSpPr>
        <p:spPr>
          <a:xfrm flipV="1">
            <a:off x="8458200" y="5715000"/>
            <a:ext cx="0" cy="228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2017-05-18T12:21:31Z</dcterms:created>
  <dc:creator>Wu-chang Feng</dc:creator>
  <dc:description/>
  <dc:language>en-US</dc:language>
  <cp:lastModifiedBy>Wu-chang Feng</cp:lastModifiedBy>
  <cp:lastPrinted>2017-05-18T12:25:59Z</cp:lastPrinted>
  <dcterms:modified xsi:type="dcterms:W3CDTF">2017-05-18T12:28:02Z</dcterms:modified>
  <cp:revision>2</cp:revision>
  <dc:subject/>
  <dc:title/>
</cp:coreProperties>
</file>