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6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Wingdings" pitchFamily="2" charset="2"/>
              </a:rPr>
              <a:t>AJNRSTUWXYZzxvuplih</a:t>
            </a:r>
            <a:r>
              <a:rPr lang="en-US" sz="3200" dirty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x    v    u    p    l   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h    &gt;   d   3   6   8  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83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P  Q  R   S   T   U  V  W  X  Y   Z   A    B    C    D   E   F    G   H    I     J   K   L   M  N  O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7240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pitchFamily="18" charset="2"/>
                <a:cs typeface="Andalus" pitchFamily="18" charset="-78"/>
              </a:rPr>
              <a:t>n  w  p  </a:t>
            </a:r>
            <a:r>
              <a:rPr lang="en-US" sz="2000" dirty="0">
                <a:latin typeface="+mj-lt"/>
                <a:cs typeface="Andalus" pitchFamily="18" charset="-78"/>
              </a:rPr>
              <a:t>q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r   s  t   </a:t>
            </a:r>
            <a:r>
              <a:rPr lang="en-US" sz="2000" dirty="0">
                <a:cs typeface="Andalus" pitchFamily="18" charset="-78"/>
              </a:rPr>
              <a:t>u   v   w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c   u    z    a   b     x   d    e   j    g    h   </a:t>
            </a:r>
            <a:r>
              <a:rPr lang="en-US" sz="2000" dirty="0" err="1">
                <a:latin typeface="Symbol" pitchFamily="18" charset="2"/>
                <a:cs typeface="Andalus" pitchFamily="18" charset="-78"/>
              </a:rPr>
              <a:t>i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    </a:t>
            </a:r>
            <a:r>
              <a:rPr lang="en-US" sz="2000" dirty="0">
                <a:latin typeface="+mj-lt"/>
                <a:cs typeface="Andalus" pitchFamily="18" charset="-78"/>
              </a:rPr>
              <a:t>j    </a:t>
            </a:r>
            <a:r>
              <a:rPr lang="en-US" sz="2000" dirty="0">
                <a:latin typeface="Symbol" pitchFamily="18" charset="2"/>
                <a:cs typeface="Andalus" pitchFamily="18" charset="-78"/>
              </a:rPr>
              <a:t>k    l  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810000"/>
            <a:ext cx="1165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All wingdings version</a:t>
            </a:r>
          </a:p>
          <a:p>
            <a:r>
              <a:rPr lang="en-US" dirty="0">
                <a:latin typeface="Wingdings" pitchFamily="2" charset="2"/>
              </a:rPr>
              <a:t>l[N 3pY SW[ l&gt;NRS </a:t>
            </a:r>
            <a:r>
              <a:rPr lang="pl-PL" dirty="0">
                <a:latin typeface="Wingdings" pitchFamily="2" charset="2"/>
              </a:rPr>
              <a:t>l&gt;66 Shp x6z)3 W&gt;Sh xN[W)&gt;pR &gt;) 6[WpNvzRp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800600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All symbol version</a:t>
            </a:r>
            <a:br>
              <a:rPr lang="en-US" dirty="0">
                <a:latin typeface="+mj-lt"/>
              </a:rPr>
            </a:br>
            <a:r>
              <a:rPr lang="en-US" dirty="0" err="1">
                <a:latin typeface="Symbol" pitchFamily="18" charset="2"/>
              </a:rPr>
              <a:t>dmp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ix</a:t>
            </a:r>
            <a:r>
              <a:rPr lang="en-US" dirty="0" err="1"/>
              <a:t>w</a:t>
            </a:r>
            <a:r>
              <a:rPr lang="en-US" dirty="0">
                <a:latin typeface="Symbol" pitchFamily="18" charset="2"/>
              </a:rPr>
              <a:t> r</a:t>
            </a:r>
            <a:r>
              <a:rPr lang="en-US" dirty="0"/>
              <a:t>u</a:t>
            </a:r>
            <a:r>
              <a:rPr lang="en-US" dirty="0">
                <a:latin typeface="Symbol" pitchFamily="18" charset="2"/>
              </a:rPr>
              <a:t>m </a:t>
            </a:r>
            <a:r>
              <a:rPr lang="en-US" dirty="0" err="1">
                <a:latin typeface="Symbol" pitchFamily="18" charset="2"/>
              </a:rPr>
              <a:t>dgp</a:t>
            </a:r>
            <a:r>
              <a:rPr lang="en-US" dirty="0" err="1"/>
              <a:t>q</a:t>
            </a:r>
            <a:r>
              <a:rPr lang="en-US" dirty="0" err="1">
                <a:latin typeface="Symbol" pitchFamily="18" charset="2"/>
              </a:rPr>
              <a:t>r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dg</a:t>
            </a:r>
            <a:r>
              <a:rPr lang="en-US" dirty="0" err="1"/>
              <a:t>jj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rjx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z</a:t>
            </a:r>
            <a:r>
              <a:rPr lang="en-US" dirty="0" err="1"/>
              <a:t>j</a:t>
            </a:r>
            <a:r>
              <a:rPr lang="en-US" dirty="0" err="1">
                <a:latin typeface="Symbol" pitchFamily="18" charset="2"/>
              </a:rPr>
              <a:t>uli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/>
              <a:t>u</a:t>
            </a:r>
            <a:r>
              <a:rPr lang="en-US" dirty="0" err="1">
                <a:latin typeface="Symbol" pitchFamily="18" charset="2"/>
              </a:rPr>
              <a:t>grj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zpmulgxq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>
                <a:latin typeface="Symbol" pitchFamily="18" charset="2"/>
              </a:rPr>
              <a:t>gl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 err="1"/>
              <a:t>j</a:t>
            </a:r>
            <a:r>
              <a:rPr lang="en-US" dirty="0" err="1">
                <a:latin typeface="Symbol" pitchFamily="18" charset="2"/>
              </a:rPr>
              <a:t>muxpauqx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4192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Andalus" pitchFamily="18" charset="-78"/>
              </a:rPr>
              <a:t>n  w  p   q    r    </a:t>
            </a:r>
            <a:r>
              <a:rPr lang="en-US" sz="2000" dirty="0">
                <a:cs typeface="Andalus" pitchFamily="18" charset="-78"/>
              </a:rPr>
              <a:t>s</a:t>
            </a:r>
            <a:r>
              <a:rPr lang="en-US" sz="2000" dirty="0">
                <a:latin typeface="+mj-lt"/>
                <a:cs typeface="Andalus" pitchFamily="18" charset="-78"/>
              </a:rPr>
              <a:t>   </a:t>
            </a:r>
            <a:r>
              <a:rPr lang="en-US" sz="2000" dirty="0">
                <a:cs typeface="Andalus" pitchFamily="18" charset="-78"/>
              </a:rPr>
              <a:t>t    u   v   w   c    u     z     a    b     x   d    </a:t>
            </a:r>
            <a:r>
              <a:rPr lang="en-US" sz="2000" dirty="0">
                <a:latin typeface="+mj-lt"/>
                <a:cs typeface="Andalus" pitchFamily="18" charset="-78"/>
              </a:rPr>
              <a:t>e     j     g     h   </a:t>
            </a:r>
            <a:r>
              <a:rPr lang="en-US" sz="2000" dirty="0" err="1">
                <a:latin typeface="+mj-lt"/>
                <a:cs typeface="Andalus" pitchFamily="18" charset="-78"/>
              </a:rPr>
              <a:t>i</a:t>
            </a:r>
            <a:r>
              <a:rPr lang="en-US" sz="2000" dirty="0">
                <a:latin typeface="+mj-lt"/>
                <a:cs typeface="Andalus" pitchFamily="18" charset="-78"/>
              </a:rPr>
              <a:t>    j    k     l   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436" y="5833499"/>
            <a:ext cx="918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 version</a:t>
            </a:r>
          </a:p>
          <a:p>
            <a:r>
              <a:rPr lang="en-US" dirty="0">
                <a:latin typeface="Wingdings" pitchFamily="2" charset="2"/>
              </a:rPr>
              <a:t>l[N </a:t>
            </a:r>
            <a:r>
              <a:rPr lang="en-US" dirty="0" err="1">
                <a:latin typeface="Symbol" pitchFamily="18" charset="2"/>
              </a:rPr>
              <a:t>ix</a:t>
            </a:r>
            <a:r>
              <a:rPr lang="en-US" dirty="0" err="1"/>
              <a:t>w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dirty="0">
                <a:latin typeface="Wingdings" pitchFamily="2" charset="2"/>
              </a:rPr>
              <a:t>SW[ </a:t>
            </a:r>
            <a:r>
              <a:rPr lang="en-US" dirty="0" err="1">
                <a:latin typeface="Symbol" pitchFamily="18" charset="2"/>
              </a:rPr>
              <a:t>dgp</a:t>
            </a:r>
            <a:r>
              <a:rPr lang="en-US" dirty="0" err="1"/>
              <a:t>q</a:t>
            </a:r>
            <a:r>
              <a:rPr lang="en-US" dirty="0" err="1">
                <a:latin typeface="Symbol" pitchFamily="18" charset="2"/>
              </a:rPr>
              <a:t>r</a:t>
            </a:r>
            <a:r>
              <a:rPr lang="en-US" dirty="0">
                <a:latin typeface="Symbol" pitchFamily="18" charset="2"/>
              </a:rPr>
              <a:t>   </a:t>
            </a:r>
            <a:r>
              <a:rPr lang="pl-PL" dirty="0">
                <a:latin typeface="Wingdings" pitchFamily="2" charset="2"/>
              </a:rPr>
              <a:t>l&gt;66</a:t>
            </a:r>
            <a:r>
              <a:rPr lang="en-US" dirty="0">
                <a:latin typeface="Wingdings" pitchFamily="2" charset="2"/>
              </a:rPr>
              <a:t> </a:t>
            </a:r>
            <a:r>
              <a:rPr lang="en-US" dirty="0" err="1">
                <a:latin typeface="Symbol" pitchFamily="18" charset="2"/>
              </a:rPr>
              <a:t>rjx</a:t>
            </a:r>
            <a:r>
              <a:rPr lang="en-US" dirty="0">
                <a:latin typeface="Symbol" pitchFamily="18" charset="2"/>
              </a:rPr>
              <a:t>   </a:t>
            </a:r>
            <a:r>
              <a:rPr lang="pl-PL" dirty="0">
                <a:latin typeface="Wingdings" pitchFamily="2" charset="2"/>
              </a:rPr>
              <a:t>x6z)3</a:t>
            </a:r>
            <a:r>
              <a:rPr lang="en-US" dirty="0">
                <a:latin typeface="Wingdings" pitchFamily="2" charset="2"/>
              </a:rPr>
              <a:t> </a:t>
            </a:r>
            <a:r>
              <a:rPr lang="en-US" dirty="0" err="1">
                <a:latin typeface="Symbol" pitchFamily="18" charset="2"/>
              </a:rPr>
              <a:t>ugrj</a:t>
            </a:r>
            <a:r>
              <a:rPr lang="en-US" dirty="0">
                <a:latin typeface="Symbol" pitchFamily="18" charset="2"/>
              </a:rPr>
              <a:t>     </a:t>
            </a:r>
            <a:r>
              <a:rPr lang="pl-PL" dirty="0">
                <a:latin typeface="Wingdings" pitchFamily="2" charset="2"/>
              </a:rPr>
              <a:t>xN[W)&gt;pR</a:t>
            </a:r>
            <a:r>
              <a:rPr lang="en-US" dirty="0">
                <a:latin typeface="Wingdings" pitchFamily="2" charset="2"/>
              </a:rPr>
              <a:t> </a:t>
            </a:r>
            <a:r>
              <a:rPr lang="en-US" dirty="0" err="1">
                <a:latin typeface="Symbol" pitchFamily="18" charset="2"/>
              </a:rPr>
              <a:t>gl</a:t>
            </a:r>
            <a:r>
              <a:rPr lang="en-US" dirty="0">
                <a:latin typeface="Symbol" pitchFamily="18" charset="2"/>
              </a:rPr>
              <a:t>   </a:t>
            </a:r>
            <a:r>
              <a:rPr lang="pl-PL" dirty="0">
                <a:latin typeface="Wingdings" pitchFamily="2" charset="2"/>
              </a:rPr>
              <a:t>6[WpNvzRp</a:t>
            </a:r>
            <a:r>
              <a:rPr lang="en-US" dirty="0">
                <a:latin typeface="Symbol" pitchFamily="18" charset="2"/>
                <a:cs typeface="Andalus" pitchFamily="18" charset="-78"/>
              </a:rPr>
              <a:t>  </a:t>
            </a:r>
            <a:endParaRPr lang="en-US" dirty="0">
              <a:latin typeface="+mj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Wingding wheel and keyboard chars (rows 1,2), Caesar cipher setting (3), symbol/</a:t>
            </a:r>
            <a:r>
              <a:rPr lang="en-US" sz="2400" dirty="0" err="1"/>
              <a:t>Calabri</a:t>
            </a:r>
            <a:r>
              <a:rPr lang="en-US" sz="2400" dirty="0"/>
              <a:t> keyboard chars and wheel (rows 4,5)</a:t>
            </a:r>
            <a:br>
              <a:rPr lang="en-US" sz="2400" dirty="0"/>
            </a:br>
            <a:r>
              <a:rPr lang="en-US" sz="2400" dirty="0"/>
              <a:t>Switch these symbols to </a:t>
            </a:r>
            <a:r>
              <a:rPr lang="en-US" sz="2400" dirty="0" err="1"/>
              <a:t>Calabri</a:t>
            </a:r>
            <a:r>
              <a:rPr lang="en-US" sz="2400" dirty="0"/>
              <a:t>: </a:t>
            </a:r>
            <a:r>
              <a:rPr lang="en-US" sz="1800" dirty="0">
                <a:latin typeface="Symbol" pitchFamily="18" charset="2"/>
              </a:rPr>
              <a:t>u (</a:t>
            </a:r>
            <a:r>
              <a:rPr lang="en-US" sz="1800" dirty="0">
                <a:latin typeface="+mn-lt"/>
              </a:rPr>
              <a:t>for w) </a:t>
            </a:r>
            <a:r>
              <a:rPr lang="en-US" sz="2000" dirty="0">
                <a:latin typeface="Symbol" pitchFamily="18" charset="2"/>
              </a:rPr>
              <a:t>q v j</a:t>
            </a:r>
            <a:r>
              <a:rPr lang="en-US" sz="2000" dirty="0">
                <a:latin typeface="+mn-lt"/>
              </a:rPr>
              <a:t>-&gt;only those for “l”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3400" y="3087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Plain text of “for key two first fill the blank with brownies in lowercase”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Wingdings" pitchFamily="2" charset="2"/>
              </a:rPr>
              <a:t>l[N </a:t>
            </a:r>
            <a:r>
              <a:rPr lang="en-US" sz="2800" dirty="0" err="1">
                <a:latin typeface="Symbol" pitchFamily="18" charset="2"/>
              </a:rPr>
              <a:t>ix</a:t>
            </a:r>
            <a:r>
              <a:rPr lang="en-US" sz="2800" dirty="0" err="1"/>
              <a:t>w</a:t>
            </a:r>
            <a:r>
              <a:rPr lang="en-US" sz="2800" dirty="0">
                <a:latin typeface="Symbol" pitchFamily="18" charset="2"/>
              </a:rPr>
              <a:t>   </a:t>
            </a:r>
            <a:r>
              <a:rPr lang="en-US" sz="2800" dirty="0">
                <a:latin typeface="Wingdings" pitchFamily="2" charset="2"/>
              </a:rPr>
              <a:t>SW[ </a:t>
            </a:r>
            <a:r>
              <a:rPr lang="en-US" sz="2800" dirty="0" err="1">
                <a:latin typeface="Symbol" pitchFamily="18" charset="2"/>
              </a:rPr>
              <a:t>dgp</a:t>
            </a:r>
            <a:r>
              <a:rPr lang="en-US" sz="2800" dirty="0" err="1"/>
              <a:t>q</a:t>
            </a:r>
            <a:r>
              <a:rPr lang="en-US" sz="2800" dirty="0" err="1">
                <a:latin typeface="Symbol" pitchFamily="18" charset="2"/>
              </a:rPr>
              <a:t>r</a:t>
            </a:r>
            <a:endParaRPr lang="en-US" sz="2800" dirty="0">
              <a:latin typeface="Symbol" pitchFamily="18" charset="2"/>
            </a:endParaRPr>
          </a:p>
          <a:p>
            <a:endParaRPr lang="en-US" sz="2800" dirty="0">
              <a:latin typeface="Symbol" pitchFamily="18" charset="2"/>
            </a:endParaRPr>
          </a:p>
          <a:p>
            <a:r>
              <a:rPr lang="pl-PL" sz="2800" dirty="0">
                <a:latin typeface="Wingdings" pitchFamily="2" charset="2"/>
              </a:rPr>
              <a:t>l&gt;66</a:t>
            </a:r>
            <a:r>
              <a:rPr lang="en-US" sz="2800" dirty="0">
                <a:latin typeface="Wingdings" pitchFamily="2" charset="2"/>
              </a:rPr>
              <a:t> </a:t>
            </a:r>
            <a:r>
              <a:rPr lang="en-US" sz="2800" dirty="0" err="1">
                <a:latin typeface="Symbol" pitchFamily="18" charset="2"/>
              </a:rPr>
              <a:t>rjx</a:t>
            </a:r>
            <a:r>
              <a:rPr lang="en-US" sz="2800" dirty="0">
                <a:latin typeface="Symbol" pitchFamily="18" charset="2"/>
              </a:rPr>
              <a:t>   </a:t>
            </a:r>
            <a:r>
              <a:rPr lang="pl-PL" sz="2800" dirty="0">
                <a:latin typeface="Wingdings" pitchFamily="2" charset="2"/>
              </a:rPr>
              <a:t>x6z)3</a:t>
            </a:r>
            <a:endParaRPr lang="en-US" sz="2800" dirty="0">
              <a:latin typeface="Wingdings" pitchFamily="2" charset="2"/>
            </a:endParaRPr>
          </a:p>
          <a:p>
            <a:endParaRPr lang="en-US" sz="2800" dirty="0">
              <a:latin typeface="Symbol" pitchFamily="18" charset="2"/>
            </a:endParaRPr>
          </a:p>
          <a:p>
            <a:r>
              <a:rPr lang="en-US" sz="2800" dirty="0" err="1"/>
              <a:t>u</a:t>
            </a:r>
            <a:r>
              <a:rPr lang="en-US" sz="2800" dirty="0" err="1">
                <a:latin typeface="Symbol" pitchFamily="18" charset="2"/>
              </a:rPr>
              <a:t>grj</a:t>
            </a:r>
            <a:r>
              <a:rPr lang="en-US" sz="2800" dirty="0">
                <a:latin typeface="Symbol" pitchFamily="18" charset="2"/>
              </a:rPr>
              <a:t>  </a:t>
            </a:r>
            <a:r>
              <a:rPr lang="pl-PL" sz="2800" dirty="0">
                <a:latin typeface="Wingdings" pitchFamily="2" charset="2"/>
              </a:rPr>
              <a:t>xN[W)&gt;pR</a:t>
            </a:r>
            <a:endParaRPr lang="en-US" sz="2800" dirty="0">
              <a:latin typeface="Wingdings" pitchFamily="2" charset="2"/>
            </a:endParaRPr>
          </a:p>
          <a:p>
            <a:endParaRPr lang="en-US" sz="2800" dirty="0">
              <a:latin typeface="Symbol" pitchFamily="18" charset="2"/>
            </a:endParaRPr>
          </a:p>
          <a:p>
            <a:r>
              <a:rPr lang="en-US" sz="2800" dirty="0" err="1">
                <a:latin typeface="Symbol" pitchFamily="18" charset="2"/>
              </a:rPr>
              <a:t>gl</a:t>
            </a:r>
            <a:r>
              <a:rPr lang="en-US" sz="2800" dirty="0">
                <a:latin typeface="Symbol" pitchFamily="18" charset="2"/>
              </a:rPr>
              <a:t>   </a:t>
            </a:r>
            <a:r>
              <a:rPr lang="pl-PL" sz="2800" dirty="0">
                <a:latin typeface="Wingdings" pitchFamily="2" charset="2"/>
              </a:rPr>
              <a:t>6[WpNvzRp</a:t>
            </a:r>
            <a:r>
              <a:rPr lang="en-US" sz="2800" dirty="0">
                <a:latin typeface="Symbol" pitchFamily="18" charset="2"/>
                <a:cs typeface="Andalus" pitchFamily="18" charset="-78"/>
              </a:rPr>
              <a:t> 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318C52-975C-AEB6-5BC3-B17118BC1E2A}"/>
              </a:ext>
            </a:extLst>
          </p:cNvPr>
          <p:cNvSpPr txBox="1"/>
          <p:nvPr/>
        </p:nvSpPr>
        <p:spPr>
          <a:xfrm>
            <a:off x="762000" y="6858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>
                <a:latin typeface="Wingdings" pitchFamily="2" charset="2"/>
              </a:rPr>
              <a:t>l&gt;66</a:t>
            </a:r>
            <a:r>
              <a:rPr lang="en-US" sz="2800">
                <a:latin typeface="Wingdings" pitchFamily="2" charset="2"/>
              </a:rPr>
              <a:t> </a:t>
            </a:r>
            <a:r>
              <a:rPr lang="en-US" sz="2800">
                <a:latin typeface="Symbol" pitchFamily="18" charset="2"/>
              </a:rPr>
              <a:t>rjx   </a:t>
            </a:r>
            <a:r>
              <a:rPr lang="pl-PL" sz="2800">
                <a:latin typeface="Wingdings" pitchFamily="2" charset="2"/>
              </a:rPr>
              <a:t>x6z)3</a:t>
            </a:r>
            <a:endParaRPr lang="en-US" sz="2800">
              <a:latin typeface="Wingdings" pitchFamily="2" charset="2"/>
            </a:endParaRPr>
          </a:p>
          <a:p>
            <a:endParaRPr lang="en-US" sz="2800">
              <a:latin typeface="Symbol" pitchFamily="18" charset="2"/>
            </a:endParaRPr>
          </a:p>
          <a:p>
            <a:r>
              <a:rPr lang="en-US" sz="2800"/>
              <a:t>u</a:t>
            </a:r>
            <a:r>
              <a:rPr lang="en-US" sz="2800">
                <a:latin typeface="Symbol" pitchFamily="18" charset="2"/>
              </a:rPr>
              <a:t>grj  </a:t>
            </a:r>
            <a:r>
              <a:rPr lang="pl-PL" sz="2800">
                <a:latin typeface="Wingdings" pitchFamily="2" charset="2"/>
              </a:rPr>
              <a:t>xN[W)&gt;pR</a:t>
            </a:r>
            <a:endParaRPr lang="en-US" sz="2800">
              <a:latin typeface="Wingdings" pitchFamily="2" charset="2"/>
            </a:endParaRPr>
          </a:p>
          <a:p>
            <a:endParaRPr lang="en-US" sz="2800">
              <a:latin typeface="Symbol" pitchFamily="18" charset="2"/>
            </a:endParaRPr>
          </a:p>
          <a:p>
            <a:r>
              <a:rPr lang="en-US" sz="2800">
                <a:latin typeface="Symbol" pitchFamily="18" charset="2"/>
              </a:rPr>
              <a:t>gl   </a:t>
            </a:r>
            <a:r>
              <a:rPr lang="pl-PL" sz="2800">
                <a:latin typeface="Wingdings" pitchFamily="2" charset="2"/>
              </a:rPr>
              <a:t>6[WpNvzRp</a:t>
            </a:r>
            <a:r>
              <a:rPr lang="en-US" sz="2800">
                <a:latin typeface="Symbol" pitchFamily="18" charset="2"/>
                <a:cs typeface="Andalus" pitchFamily="18" charset="-78"/>
              </a:rPr>
              <a:t> 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2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286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Andalus</vt:lpstr>
      <vt:lpstr>Arial</vt:lpstr>
      <vt:lpstr>Calibri</vt:lpstr>
      <vt:lpstr>Symbol</vt:lpstr>
      <vt:lpstr>Wingdings</vt:lpstr>
      <vt:lpstr>Office Theme</vt:lpstr>
      <vt:lpstr>Wingding wheel and keyboard chars (rows 1,2), Caesar cipher setting (3), symbol/Calabri keyboard chars and wheel (rows 4,5) Switch these symbols to Calabri: u (for w) q v j-&gt;only those for “l”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Wu-chang Feng</cp:lastModifiedBy>
  <cp:revision>36</cp:revision>
  <dcterms:created xsi:type="dcterms:W3CDTF">2015-05-29T21:08:23Z</dcterms:created>
  <dcterms:modified xsi:type="dcterms:W3CDTF">2024-07-24T18:20:19Z</dcterms:modified>
</cp:coreProperties>
</file>