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8FA5381-820C-4949-A814-C49CD7E1793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1578600" y="192960"/>
          <a:ext cx="7499160" cy="5437440"/>
        </p:xfrm>
        <a:graphic>
          <a:graphicData uri="http://schemas.openxmlformats.org/drawingml/2006/table">
            <a:tbl>
              <a:tblPr/>
              <a:tblGrid>
                <a:gridCol w="2499120"/>
                <a:gridCol w="2499120"/>
                <a:gridCol w="2523960"/>
              </a:tblGrid>
              <a:tr h="1810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Layering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Abstraction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Least Privilege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1810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Resource encapsulation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 separation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Minimization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18158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Information hiding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Modularity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Simplicity</a:t>
                      </a:r>
                      <a:endParaRPr b="0" lang="en-US" sz="1800" spc="-1" strike="noStrike">
                        <a:solidFill>
                          <a:srgbClr val="008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CustomShape 2"/>
          <p:cNvSpPr/>
          <p:nvPr/>
        </p:nvSpPr>
        <p:spPr>
          <a:xfrm>
            <a:off x="6462000" y="5679000"/>
            <a:ext cx="2682000" cy="1788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TextShape 3"/>
          <p:cNvSpPr txBox="1"/>
          <p:nvPr/>
        </p:nvSpPr>
        <p:spPr>
          <a:xfrm>
            <a:off x="6820920" y="5679000"/>
            <a:ext cx="2031120" cy="6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Bonus</a:t>
            </a:r>
            <a:endParaRPr b="0" lang="en-US" sz="1800" spc="-1" strike="noStrike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isolation</a:t>
            </a:r>
            <a:endParaRPr b="0" lang="en-US" sz="1800" spc="-1" strike="noStrike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1553400" y="5649480"/>
            <a:ext cx="34786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Principles Bingo</a:t>
            </a:r>
            <a:endParaRPr b="1" lang="en-US" sz="2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6000" y="6404040"/>
            <a:ext cx="1600200" cy="10368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176200" y="6292800"/>
            <a:ext cx="1159200" cy="11592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547800" y="6329520"/>
            <a:ext cx="1143000" cy="11224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4921200" y="6436800"/>
            <a:ext cx="941400" cy="94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2017-06-28T13:25:29Z</dcterms:created>
  <dc:creator>Wu-chang Feng</dc:creator>
  <dc:description/>
  <dc:language>en-US</dc:language>
  <cp:lastModifiedBy>Wu-chang Feng</cp:lastModifiedBy>
  <cp:lastPrinted>2017-06-30T13:18:15Z</cp:lastPrinted>
  <dcterms:modified xsi:type="dcterms:W3CDTF">2017-06-30T13:19:15Z</dcterms:modified>
  <cp:revision>7</cp:revision>
  <dc:subject/>
  <dc:title/>
</cp:coreProperties>
</file>