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7DA9-0B30-4BAB-9D4B-7CC99B907731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F72D-FEA9-4F6D-ABF8-410AC0F32B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 Structure/Schedule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Lois </a:t>
            </a:r>
            <a:r>
              <a:rPr lang="en-US" dirty="0" err="1" smtClean="0"/>
              <a:t>Delcambre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Cyprtography</a:t>
            </a:r>
            <a:endParaRPr lang="en-US" dirty="0" smtClean="0"/>
          </a:p>
          <a:p>
            <a:r>
              <a:rPr lang="en-US" dirty="0" smtClean="0"/>
              <a:t>CS/Programming</a:t>
            </a:r>
          </a:p>
          <a:p>
            <a:r>
              <a:rPr lang="en-US" dirty="0" smtClean="0"/>
              <a:t>Policy</a:t>
            </a:r>
          </a:p>
          <a:p>
            <a:r>
              <a:rPr lang="en-US" dirty="0" smtClean="0"/>
              <a:t>Filmmaking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362200" y="1219200"/>
            <a:ext cx="2590800" cy="685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3000" y="1143000"/>
            <a:ext cx="1295400" cy="6096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1219200"/>
            <a:ext cx="1295400" cy="1066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3000" y="2895600"/>
            <a:ext cx="1295400" cy="685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1299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Crypto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362200" y="2971800"/>
            <a:ext cx="2590800" cy="685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3000" y="1828800"/>
            <a:ext cx="1295400" cy="4572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48400" y="2743200"/>
            <a:ext cx="685800" cy="11430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3000" y="3657600"/>
            <a:ext cx="1295400" cy="685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3003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CS/Programming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362200" y="3733800"/>
            <a:ext cx="2590800" cy="685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3000" y="2971800"/>
            <a:ext cx="1295400" cy="1447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0" y="2743200"/>
            <a:ext cx="685800" cy="11430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1152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Policy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438400" y="1981200"/>
            <a:ext cx="2590800" cy="304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0" y="2743200"/>
            <a:ext cx="685800" cy="11430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Filmmaking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2079172"/>
            <a:ext cx="1219200" cy="304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152400"/>
            <a:ext cx="3270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Camp-wide events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1676400"/>
            <a:ext cx="1219200" cy="4572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152400"/>
            <a:ext cx="6647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Video deadlines (to upload your video)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2209800" y="990600"/>
            <a:ext cx="5257800" cy="304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505" t="9962" r="12636"/>
          <a:stretch>
            <a:fillRect/>
          </a:stretch>
        </p:blipFill>
        <p:spPr bwMode="auto">
          <a:xfrm>
            <a:off x="1143000" y="685800"/>
            <a:ext cx="6477000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2400" y="152400"/>
            <a:ext cx="3220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All-camp activities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4724400"/>
            <a:ext cx="685800" cy="3810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5105400"/>
            <a:ext cx="2438400" cy="8382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248400" y="4495800"/>
            <a:ext cx="1371600" cy="14478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48400" y="3962400"/>
            <a:ext cx="685800" cy="3810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0000" y="4953000"/>
            <a:ext cx="1371600" cy="533400"/>
          </a:xfrm>
          <a:prstGeom prst="round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Camp Structure/Schedule</vt:lpstr>
      <vt:lpstr>Four threads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 Structure/Schedule</dc:title>
  <dc:creator>wuchang</dc:creator>
  <cp:lastModifiedBy>wuchang</cp:lastModifiedBy>
  <cp:revision>6</cp:revision>
  <dcterms:created xsi:type="dcterms:W3CDTF">2017-07-10T03:19:46Z</dcterms:created>
  <dcterms:modified xsi:type="dcterms:W3CDTF">2017-07-10T03:37:58Z</dcterms:modified>
</cp:coreProperties>
</file>