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786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73D7-184B-4AD6-A4D0-1C10FD45ECC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D7D7-7706-428A-B395-C6F4A73F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2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73D7-184B-4AD6-A4D0-1C10FD45ECC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D7D7-7706-428A-B395-C6F4A73F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7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73D7-184B-4AD6-A4D0-1C10FD45ECC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D7D7-7706-428A-B395-C6F4A73F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4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73D7-184B-4AD6-A4D0-1C10FD45ECC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D7D7-7706-428A-B395-C6F4A73F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2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73D7-184B-4AD6-A4D0-1C10FD45ECC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D7D7-7706-428A-B395-C6F4A73F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8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73D7-184B-4AD6-A4D0-1C10FD45ECC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D7D7-7706-428A-B395-C6F4A73F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9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73D7-184B-4AD6-A4D0-1C10FD45ECC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D7D7-7706-428A-B395-C6F4A73F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6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73D7-184B-4AD6-A4D0-1C10FD45ECC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D7D7-7706-428A-B395-C6F4A73F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73D7-184B-4AD6-A4D0-1C10FD45ECC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D7D7-7706-428A-B395-C6F4A73F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0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73D7-184B-4AD6-A4D0-1C10FD45ECC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D7D7-7706-428A-B395-C6F4A73F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7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73D7-184B-4AD6-A4D0-1C10FD45ECC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D7D7-7706-428A-B395-C6F4A73F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4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673D7-184B-4AD6-A4D0-1C10FD45ECCB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D7D7-7706-428A-B395-C6F4A73F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1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toy 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" y="3657600"/>
            <a:ext cx="4763873" cy="321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5400" y="4997116"/>
            <a:ext cx="3070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Toy Story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 descr="Image result for toy 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4763873" cy="321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 rot="10800000">
            <a:off x="5081337" y="1339516"/>
            <a:ext cx="3070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Toy Story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92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9" y="3641102"/>
            <a:ext cx="4217770" cy="303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24600" y="4699427"/>
            <a:ext cx="106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59586" y="228600"/>
            <a:ext cx="4217770" cy="303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0800000">
            <a:off x="6324600" y="1270427"/>
            <a:ext cx="106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30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a bug's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33800"/>
            <a:ext cx="4673338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05400" y="4734223"/>
            <a:ext cx="3827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A Bug’s Life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Image result for a bug's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28600" y="292768"/>
            <a:ext cx="4673338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0800000">
            <a:off x="5105400" y="1293191"/>
            <a:ext cx="3827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A Bug’s Life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3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the good dinosa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962400"/>
            <a:ext cx="4645025" cy="261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7800" y="4392812"/>
            <a:ext cx="34547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The Good </a:t>
            </a:r>
          </a:p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 Dinosaur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Image result for the good dinosa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83649" y="381000"/>
            <a:ext cx="4645025" cy="261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0800000">
            <a:off x="5257800" y="811412"/>
            <a:ext cx="34547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The Good </a:t>
            </a:r>
          </a:p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 Dinosaur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3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Image result for monsters in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Image result for monsters in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Image result for monsters in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Image result for monsters in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Image result for monsters in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2" name="Picture 14" descr="Image result for monsters in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5" y="3651490"/>
            <a:ext cx="4645025" cy="309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28150" y="4848909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Monsters Inc.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4" descr="Image result for monsters in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124" y="160337"/>
            <a:ext cx="4645025" cy="309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 rot="10800000">
            <a:off x="4728149" y="1246098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Monsters Inc.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2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3" y="3828478"/>
            <a:ext cx="4267199" cy="284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80021" y="4730105"/>
            <a:ext cx="4493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Finding Nemo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54662" y="152400"/>
            <a:ext cx="4267199" cy="284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10800000">
            <a:off x="4638430" y="1054027"/>
            <a:ext cx="4493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Finding Nemo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90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05200"/>
            <a:ext cx="424339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07365" y="4586451"/>
            <a:ext cx="16466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</a:t>
            </a:r>
            <a:endParaRPr lang="en-US" sz="6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60421" y="228600"/>
            <a:ext cx="424339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 rot="10800000">
            <a:off x="5815386" y="1309851"/>
            <a:ext cx="16466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</a:t>
            </a:r>
            <a:endParaRPr lang="en-US" sz="6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71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the incredi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3511905"/>
            <a:ext cx="3200401" cy="319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62400" y="4564182"/>
            <a:ext cx="4916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The Incredibles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Image result for the incredi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57200" y="144072"/>
            <a:ext cx="3200400" cy="31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0800000">
            <a:off x="3962400" y="1203361"/>
            <a:ext cx="4916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The Incredibles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70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ratatouille pix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46308"/>
            <a:ext cx="4267200" cy="318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05400" y="4538960"/>
            <a:ext cx="3454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Ratatouille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Image result for ratatouille pix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56774" y="152400"/>
            <a:ext cx="42152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10800000">
            <a:off x="5105400" y="1186160"/>
            <a:ext cx="3454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Ratatouille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16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475488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67400" y="4758035"/>
            <a:ext cx="219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Wall-E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52400" y="228600"/>
            <a:ext cx="475488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0800000">
            <a:off x="5867400" y="1252835"/>
            <a:ext cx="219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Wall-E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57600"/>
            <a:ext cx="48006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10200" y="4719935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Inside Out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68442" y="224589"/>
            <a:ext cx="48006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0800000">
            <a:off x="5426242" y="1286924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Inside Out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30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42672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15000" y="4796135"/>
            <a:ext cx="1992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Brave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28600" y="152400"/>
            <a:ext cx="42672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0800000">
            <a:off x="5715000" y="1138535"/>
            <a:ext cx="1992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Brave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36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46</Words>
  <Application>Microsoft Office PowerPoint</Application>
  <PresentationFormat>On-screen Show (4:3)</PresentationFormat>
  <Paragraphs>26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wuchang</dc:creator>
  <cp:lastModifiedBy>wuchang</cp:lastModifiedBy>
  <cp:revision>7</cp:revision>
  <dcterms:created xsi:type="dcterms:W3CDTF">2017-07-04T20:29:49Z</dcterms:created>
  <dcterms:modified xsi:type="dcterms:W3CDTF">2017-07-04T21:39:23Z</dcterms:modified>
</cp:coreProperties>
</file>