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597320" y="6510600"/>
            <a:ext cx="70894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Lincoln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3076920" y="4114800"/>
            <a:ext cx="4009680" cy="29768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076920" y="4115160"/>
            <a:ext cx="4009680" cy="29768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 rot="10800000">
            <a:off x="7086600" y="3657600"/>
            <a:ext cx="4009680" cy="29768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 flipV="1">
            <a:off x="1597320" y="0"/>
            <a:ext cx="70894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Lincoln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rcRect l="132" t="0" r="0" b="0"/>
          <a:stretch/>
        </p:blipFill>
        <p:spPr>
          <a:xfrm>
            <a:off x="228600" y="4736880"/>
            <a:ext cx="9362880" cy="25783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rcRect l="132" t="0" r="0" b="0"/>
          <a:stretch/>
        </p:blipFill>
        <p:spPr>
          <a:xfrm rot="10800000">
            <a:off x="9820080" y="2686320"/>
            <a:ext cx="9362880" cy="257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429000" y="4333680"/>
            <a:ext cx="3447720" cy="32101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 rot="10800000">
            <a:off x="6857640" y="3209040"/>
            <a:ext cx="3447720" cy="321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429000" y="4114800"/>
            <a:ext cx="3333240" cy="33048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 rot="10800000">
            <a:off x="6761880" y="3429000"/>
            <a:ext cx="3333240" cy="33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rcRect l="0" t="0" r="65509" b="0"/>
          <a:stretch/>
        </p:blipFill>
        <p:spPr>
          <a:xfrm>
            <a:off x="1371600" y="5055480"/>
            <a:ext cx="7086600" cy="22597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rcRect l="0" t="0" r="65509" b="0"/>
          <a:stretch/>
        </p:blipFill>
        <p:spPr>
          <a:xfrm rot="10800000">
            <a:off x="8457840" y="2357640"/>
            <a:ext cx="7086600" cy="22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200400" y="4114800"/>
            <a:ext cx="4114800" cy="32245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3200400" y="4115160"/>
            <a:ext cx="4114800" cy="32245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 rot="10800000">
            <a:off x="7086600" y="3224160"/>
            <a:ext cx="4114800" cy="322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77040" y="4114800"/>
            <a:ext cx="2495160" cy="259056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453320" y="6510600"/>
            <a:ext cx="70894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Tualatin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 rot="10800000">
            <a:off x="6316200" y="3657600"/>
            <a:ext cx="2495160" cy="259056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 flipV="1">
            <a:off x="1597320" y="-360"/>
            <a:ext cx="70894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Tualatin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447640" y="5204160"/>
            <a:ext cx="5553360" cy="21110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 rot="10800000">
            <a:off x="7839360" y="2286000"/>
            <a:ext cx="5553360" cy="211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140120" y="5715000"/>
            <a:ext cx="8003880" cy="13338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 rot="10800000">
            <a:off x="9143640" y="1562040"/>
            <a:ext cx="8003880" cy="133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143000" y="4284000"/>
            <a:ext cx="3714480" cy="32310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7010640" y="4114800"/>
            <a:ext cx="2590560" cy="33548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 rot="10800000">
            <a:off x="9600840" y="3302640"/>
            <a:ext cx="3714480" cy="3231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 rot="10800000">
            <a:off x="3733200" y="3471840"/>
            <a:ext cx="2590560" cy="335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2017-06-30T13:51:47Z</dcterms:created>
  <dc:creator>Wu-chang Feng</dc:creator>
  <dc:description/>
  <dc:language>en-US</dc:language>
  <cp:lastModifiedBy>Wu-chang Feng</cp:lastModifiedBy>
  <dcterms:modified xsi:type="dcterms:W3CDTF">2017-07-08T10:42:57Z</dcterms:modified>
  <cp:revision>11</cp:revision>
  <dc:subject/>
  <dc:title/>
</cp:coreProperties>
</file>