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1"/>
        <p:guide pos="379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Group 9"/>
          <p:cNvGrpSpPr/>
          <p:nvPr/>
        </p:nvGrpSpPr>
        <p:grpSpPr>
          <a:xfrm>
            <a:off x="2939415" y="3425190"/>
            <a:ext cx="1447800" cy="826770"/>
            <a:chOff x="6285" y="4749"/>
            <a:chExt cx="2280" cy="1302"/>
          </a:xfrm>
        </p:grpSpPr>
        <p:sp>
          <p:nvSpPr>
            <p:cNvPr id="5" name="Parallelogram 4"/>
            <p:cNvSpPr/>
            <p:nvPr/>
          </p:nvSpPr>
          <p:spPr>
            <a:xfrm rot="480000" flipH="true">
              <a:off x="6285" y="4910"/>
              <a:ext cx="2280" cy="980"/>
            </a:xfrm>
            <a:prstGeom prst="parallelogram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355" y="4749"/>
              <a:ext cx="896" cy="1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true">
              <a:off x="7243" y="5038"/>
              <a:ext cx="1132" cy="10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true" flipV="true">
              <a:off x="7240" y="6037"/>
              <a:ext cx="1241" cy="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452" y="5764"/>
              <a:ext cx="791" cy="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 flipH="true">
            <a:off x="5558155" y="3430270"/>
            <a:ext cx="1447800" cy="826770"/>
            <a:chOff x="6285" y="4749"/>
            <a:chExt cx="2280" cy="1302"/>
          </a:xfrm>
        </p:grpSpPr>
        <p:sp>
          <p:nvSpPr>
            <p:cNvPr id="12" name="Parallelogram 11"/>
            <p:cNvSpPr/>
            <p:nvPr/>
          </p:nvSpPr>
          <p:spPr>
            <a:xfrm rot="480000" flipH="true">
              <a:off x="6285" y="4910"/>
              <a:ext cx="2280" cy="980"/>
            </a:xfrm>
            <a:prstGeom prst="parallelogram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6355" y="4749"/>
              <a:ext cx="896" cy="1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true">
              <a:off x="7243" y="5038"/>
              <a:ext cx="1132" cy="10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true" flipV="true">
              <a:off x="7240" y="6037"/>
              <a:ext cx="1241" cy="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452" y="5764"/>
              <a:ext cx="791" cy="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/>
          <p:cNvSpPr/>
          <p:nvPr/>
        </p:nvSpPr>
        <p:spPr>
          <a:xfrm>
            <a:off x="4396740" y="2120900"/>
            <a:ext cx="106680" cy="1143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638040" y="2006600"/>
            <a:ext cx="106680" cy="1143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true"/>
          <p:nvPr/>
        </p:nvSpPr>
        <p:spPr>
          <a:xfrm>
            <a:off x="3516630" y="4302760"/>
            <a:ext cx="257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I</a:t>
            </a:r>
            <a:endParaRPr lang="" altLang="en-US"/>
          </a:p>
        </p:txBody>
      </p:sp>
      <p:sp>
        <p:nvSpPr>
          <p:cNvPr id="20" name="Text Box 19"/>
          <p:cNvSpPr txBox="true"/>
          <p:nvPr/>
        </p:nvSpPr>
        <p:spPr>
          <a:xfrm>
            <a:off x="6272530" y="4302760"/>
            <a:ext cx="257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J</a:t>
            </a:r>
            <a:endParaRPr lang="" altLang="en-US"/>
          </a:p>
        </p:txBody>
      </p:sp>
      <p:cxnSp>
        <p:nvCxnSpPr>
          <p:cNvPr id="21" name="Straight Connector 20"/>
          <p:cNvCxnSpPr>
            <a:endCxn id="17" idx="3"/>
          </p:cNvCxnSpPr>
          <p:nvPr/>
        </p:nvCxnSpPr>
        <p:spPr>
          <a:xfrm flipV="true">
            <a:off x="3543300" y="2218690"/>
            <a:ext cx="869315" cy="2030095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5"/>
          </p:cNvCxnSpPr>
          <p:nvPr/>
        </p:nvCxnSpPr>
        <p:spPr>
          <a:xfrm>
            <a:off x="4728845" y="2104390"/>
            <a:ext cx="1662430" cy="214058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692525" y="3769360"/>
            <a:ext cx="81280" cy="76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997575" y="3769360"/>
            <a:ext cx="81280" cy="76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572000" y="2268855"/>
            <a:ext cx="106680" cy="1143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Text Box 25"/>
          <p:cNvSpPr txBox="true"/>
          <p:nvPr/>
        </p:nvSpPr>
        <p:spPr>
          <a:xfrm>
            <a:off x="6029325" y="3613785"/>
            <a:ext cx="3048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"/>
              <a:t>p</a:t>
            </a:r>
            <a:r>
              <a:rPr lang="" altLang="en-US" sz="800" baseline="-25000"/>
              <a:t>n</a:t>
            </a:r>
            <a:endParaRPr lang="" altLang="en-US" sz="800" baseline="-25000"/>
          </a:p>
        </p:txBody>
      </p:sp>
      <p:sp>
        <p:nvSpPr>
          <p:cNvPr id="27" name="Text Box 26"/>
          <p:cNvSpPr txBox="true"/>
          <p:nvPr/>
        </p:nvSpPr>
        <p:spPr>
          <a:xfrm>
            <a:off x="3459480" y="3608705"/>
            <a:ext cx="37147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"/>
              <a:t>p</a:t>
            </a:r>
            <a:r>
              <a:rPr lang="" altLang="en-US" sz="800" baseline="-25000"/>
              <a:t>m</a:t>
            </a:r>
            <a:endParaRPr lang="" altLang="en-US" sz="800" baseline="-25000"/>
          </a:p>
        </p:txBody>
      </p:sp>
      <p:cxnSp>
        <p:nvCxnSpPr>
          <p:cNvPr id="28" name="Straight Connector 27"/>
          <p:cNvCxnSpPr>
            <a:stCxn id="17" idx="5"/>
          </p:cNvCxnSpPr>
          <p:nvPr/>
        </p:nvCxnSpPr>
        <p:spPr>
          <a:xfrm>
            <a:off x="4487545" y="2218690"/>
            <a:ext cx="1913255" cy="204216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889625" y="3746500"/>
            <a:ext cx="81280" cy="762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0" name="Straight Connector 29"/>
          <p:cNvCxnSpPr>
            <a:endCxn id="25" idx="1"/>
          </p:cNvCxnSpPr>
          <p:nvPr/>
        </p:nvCxnSpPr>
        <p:spPr>
          <a:xfrm>
            <a:off x="4486275" y="2214245"/>
            <a:ext cx="101600" cy="7112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650740" y="2364105"/>
            <a:ext cx="1743075" cy="18859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 Box 31"/>
          <p:cNvSpPr txBox="true"/>
          <p:nvPr/>
        </p:nvSpPr>
        <p:spPr>
          <a:xfrm>
            <a:off x="4131945" y="2000250"/>
            <a:ext cx="37147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"/>
              <a:t>P</a:t>
            </a:r>
            <a:r>
              <a:rPr lang="en-US" altLang="en-US" sz="800" baseline="-25000"/>
              <a:t>m</a:t>
            </a:r>
            <a:endParaRPr lang="en-US" altLang="en-US" sz="800" baseline="-25000"/>
          </a:p>
        </p:txBody>
      </p:sp>
      <p:sp>
        <p:nvSpPr>
          <p:cNvPr id="33" name="Text Box 32"/>
          <p:cNvSpPr txBox="true"/>
          <p:nvPr/>
        </p:nvSpPr>
        <p:spPr>
          <a:xfrm>
            <a:off x="4650740" y="1890395"/>
            <a:ext cx="37147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"/>
              <a:t>P</a:t>
            </a:r>
            <a:r>
              <a:rPr lang="" altLang="en-US" sz="800"/>
              <a:t>n</a:t>
            </a:r>
            <a:endParaRPr lang="" altLang="en-US" sz="800" baseline="-25000"/>
          </a:p>
        </p:txBody>
      </p:sp>
      <p:sp>
        <p:nvSpPr>
          <p:cNvPr id="34" name="Text Box 33"/>
          <p:cNvSpPr txBox="true"/>
          <p:nvPr/>
        </p:nvSpPr>
        <p:spPr>
          <a:xfrm>
            <a:off x="4587875" y="2169160"/>
            <a:ext cx="37147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"/>
              <a:t>P</a:t>
            </a:r>
            <a:r>
              <a:rPr lang="" altLang="en-US" sz="800" baseline="30000"/>
              <a:t>’</a:t>
            </a:r>
            <a:r>
              <a:rPr lang="" altLang="en-US" sz="800"/>
              <a:t>m</a:t>
            </a:r>
            <a:endParaRPr lang="en-US" altLang="" sz="800" baseline="-2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WPS Presentation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Nimbus Roman No9 L</vt:lpstr>
      <vt:lpstr>Arial Unicode MS</vt:lpstr>
      <vt:lpstr>Arial Black</vt:lpstr>
      <vt:lpstr>微软雅黑</vt:lpstr>
      <vt:lpstr>文泉驿微米黑</vt:lpstr>
      <vt:lpstr>SimSun</vt:lpstr>
      <vt:lpstr>SimSun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ubuntu</dc:creator>
  <cp:lastModifiedBy>ubuntu</cp:lastModifiedBy>
  <cp:revision>7</cp:revision>
  <dcterms:created xsi:type="dcterms:W3CDTF">2021-10-17T13:39:50Z</dcterms:created>
  <dcterms:modified xsi:type="dcterms:W3CDTF">2021-10-17T13:39:50Z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