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9A5-5C05-4380-9483-A2C63B2E931D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09C-FF42-4082-B144-99ABEB420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3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9A5-5C05-4380-9483-A2C63B2E931D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09C-FF42-4082-B144-99ABEB420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7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9A5-5C05-4380-9483-A2C63B2E931D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09C-FF42-4082-B144-99ABEB420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9A5-5C05-4380-9483-A2C63B2E931D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09C-FF42-4082-B144-99ABEB420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2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9A5-5C05-4380-9483-A2C63B2E931D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09C-FF42-4082-B144-99ABEB420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6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9A5-5C05-4380-9483-A2C63B2E931D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09C-FF42-4082-B144-99ABEB420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5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9A5-5C05-4380-9483-A2C63B2E931D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09C-FF42-4082-B144-99ABEB420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9A5-5C05-4380-9483-A2C63B2E931D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09C-FF42-4082-B144-99ABEB420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4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9A5-5C05-4380-9483-A2C63B2E931D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09C-FF42-4082-B144-99ABEB420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1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9A5-5C05-4380-9483-A2C63B2E931D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09C-FF42-4082-B144-99ABEB420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9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9A5-5C05-4380-9483-A2C63B2E931D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909C-FF42-4082-B144-99ABEB420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3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1E9A5-5C05-4380-9483-A2C63B2E931D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E909C-FF42-4082-B144-99ABEB420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0A5B73-9B0B-D208-60C9-4999CBDC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24" y="590905"/>
            <a:ext cx="10180952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6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1F8108-8627-B529-1119-A10A01570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57" y="600428"/>
            <a:ext cx="10114286" cy="5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4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BC1CE3-EC10-8BAE-6659-97214C8C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05" y="543285"/>
            <a:ext cx="7676190" cy="5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2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417622-6A05-4ABC-012E-119268737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05" y="571857"/>
            <a:ext cx="7676190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1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1072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严 武</dc:creator>
  <cp:lastModifiedBy>严 武</cp:lastModifiedBy>
  <cp:revision>6</cp:revision>
  <dcterms:created xsi:type="dcterms:W3CDTF">2023-12-27T07:50:37Z</dcterms:created>
  <dcterms:modified xsi:type="dcterms:W3CDTF">2023-12-28T01:43:01Z</dcterms:modified>
</cp:coreProperties>
</file>