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82" r:id="rId4"/>
    <p:sldId id="261" r:id="rId5"/>
    <p:sldId id="269" r:id="rId6"/>
    <p:sldId id="268" r:id="rId7"/>
    <p:sldId id="265" r:id="rId8"/>
    <p:sldId id="289" r:id="rId9"/>
    <p:sldId id="290" r:id="rId10"/>
    <p:sldId id="291" r:id="rId11"/>
    <p:sldId id="285" r:id="rId12"/>
    <p:sldId id="272" r:id="rId13"/>
    <p:sldId id="274" r:id="rId14"/>
    <p:sldId id="275" r:id="rId15"/>
    <p:sldId id="276" r:id="rId16"/>
    <p:sldId id="277" r:id="rId17"/>
    <p:sldId id="278" r:id="rId18"/>
    <p:sldId id="286" r:id="rId19"/>
    <p:sldId id="287" r:id="rId20"/>
    <p:sldId id="279" r:id="rId21"/>
    <p:sldId id="281" r:id="rId22"/>
    <p:sldId id="267" r:id="rId23"/>
    <p:sldId id="283" r:id="rId24"/>
    <p:sldId id="284" r:id="rId25"/>
    <p:sldId id="28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20688"/>
            <a:ext cx="78488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WEB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</a:t>
            </a:r>
            <a:r>
              <a:rPr lang="en-US" altLang="zh-CN" sz="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1807</a:t>
            </a:r>
            <a:endParaRPr lang="zh-CN" altLang="en-US" sz="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1655" y="3068960"/>
            <a:ext cx="3656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——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王赛赛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E:\夏令营\作业\Curriculum_vitae\个人主页\图片\01\psb (13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17886"/>
            <a:ext cx="1944217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1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B9E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FB9E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3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5" grpId="0"/>
      <p:bldP spid="5" grpId="1"/>
      <p:bldP spid="5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1895" y="332656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在达内应该怎么学习？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1" y="1484784"/>
            <a:ext cx="856895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 altLang="zh-CN" sz="32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zh-CN" altLang="en-U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altLang="zh-CN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1.</a:t>
            </a:r>
            <a:r>
              <a:rPr lang="zh-CN" altLang="en-US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上课认真听讲，完成老师作业（必须的）；</a:t>
            </a:r>
          </a:p>
          <a:p>
            <a:r>
              <a:rPr lang="en-US" altLang="zh-CN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2.</a:t>
            </a:r>
            <a:r>
              <a:rPr lang="zh-CN" altLang="en-US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提前预习，攻克难点要点；</a:t>
            </a:r>
          </a:p>
          <a:p>
            <a:r>
              <a:rPr lang="en-US" altLang="zh-CN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3.</a:t>
            </a:r>
            <a:r>
              <a:rPr lang="zh-CN" altLang="en-US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深度学习，以项目实战为主；</a:t>
            </a:r>
          </a:p>
          <a:p>
            <a:r>
              <a:rPr lang="en-US" altLang="zh-CN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4.</a:t>
            </a:r>
            <a:r>
              <a:rPr lang="zh-CN" altLang="en-US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加入专业社交群、部落、论坛，多与专业</a:t>
            </a:r>
            <a:r>
              <a:rPr lang="zh-CN" altLang="en-US" sz="3200" b="1" cap="all" dirty="0" smtClean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人     士</a:t>
            </a:r>
            <a:r>
              <a:rPr lang="zh-CN" altLang="en-US" sz="32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交流学习</a:t>
            </a:r>
            <a:r>
              <a:rPr lang="zh-CN" altLang="en-US" sz="3200" b="1" cap="all" dirty="0" smtClean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；</a:t>
            </a:r>
            <a:endParaRPr lang="zh-CN" altLang="en-US" sz="32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4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8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3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7157" y="2492896"/>
            <a:ext cx="57502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给大家发点鸡汤；</a:t>
            </a:r>
            <a:endParaRPr lang="en-US" altLang="zh-CN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补充一下能量！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33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303" y="2348880"/>
            <a:ext cx="78374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即使是不成熟的尝试，</a:t>
            </a:r>
            <a:endParaRPr lang="en-US" altLang="zh-CN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也胜于胎死腹中的策略！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8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303" y="2114282"/>
            <a:ext cx="78374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环境不会改变，</a:t>
            </a:r>
            <a:endParaRPr lang="en-US" altLang="zh-CN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解决之道在于改变自己</a:t>
            </a:r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9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048" y="2276872"/>
            <a:ext cx="85689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即使爬到最高的山上，</a:t>
            </a:r>
            <a:endParaRPr lang="en-US" altLang="zh-CN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一次也只能脚踏实地迈一步！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86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588" y="2420888"/>
            <a:ext cx="64459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没有口水与汗水，</a:t>
            </a:r>
            <a:endParaRPr lang="en-US" altLang="zh-CN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就没有成功的泪水！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6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021" y="2348880"/>
            <a:ext cx="78374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每一次发奋努力的背后，</a:t>
            </a:r>
            <a:endParaRPr lang="en-US" altLang="zh-CN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必有加倍赏赐！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0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8570" y="22768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成功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是什么？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9552" y="2522513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没有什么！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1722" y="2938011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只是更走近成功一步！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700" y="2522513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失败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是什么？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659" y="2522513"/>
            <a:ext cx="87129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就是走过了所有通向失败的路！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0718" y="254116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只剩下一条路！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5997" y="2938011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那就是成功的路！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5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0"/>
                            </p:stCondLst>
                            <p:childTnLst>
                              <p:par>
                                <p:cTn id="7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800"/>
                            </p:stCondLst>
                            <p:childTnLst>
                              <p:par>
                                <p:cTn id="8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7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0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100"/>
                            </p:stCondLst>
                            <p:childTnLst>
                              <p:par>
                                <p:cTn id="93" presetID="15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100"/>
                            </p:stCondLst>
                            <p:childTnLst>
                              <p:par>
                                <p:cTn id="10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9700"/>
                            </p:stCondLst>
                            <p:childTnLst>
                              <p:par>
                                <p:cTn id="108" presetID="15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700"/>
                            </p:stCondLst>
                            <p:childTnLst>
                              <p:par>
                                <p:cTn id="11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1700"/>
                            </p:stCondLst>
                            <p:childTnLst>
                              <p:par>
                                <p:cTn id="122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2875"/>
                            </p:stCondLst>
                            <p:childTnLst>
                              <p:par>
                                <p:cTn id="125" presetID="26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26" dur="1" ac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896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2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" ac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1">
                                          <p:stCondLst>
                                            <p:cond delay="30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" decel="50000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2"/>
      <p:bldP spid="8" grpId="0"/>
      <p:bldP spid="8" grpId="1"/>
      <p:bldP spid="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2505670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生活以成败论英雄，</a:t>
            </a:r>
            <a:endParaRPr lang="en-US" altLang="zh-CN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6855" y="2967335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所以必须做强者。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6155" y="2636912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要想成大器，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9003" y="3098577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就容不得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胆小怕事。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7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8261" y="251549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路在远！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3407" y="2860352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在荆棘满途！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1259" y="2757016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只要去走！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7704" y="2852936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勇敢的披荆斩棘！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1150" y="2708920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就一定能走到目的地！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6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6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7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6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6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750"/>
                            </p:stCondLst>
                            <p:childTnLst>
                              <p:par>
                                <p:cTn id="5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250"/>
                            </p:stCondLst>
                            <p:childTnLst>
                              <p:par>
                                <p:cTn id="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6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0"/>
                            </p:stCondLst>
                            <p:childTnLst>
                              <p:par>
                                <p:cTn id="7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332656"/>
            <a:ext cx="6120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基本信息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225824"/>
            <a:ext cx="43924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姓名：王赛赛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4124921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专业：临床医学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158084"/>
            <a:ext cx="3659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年龄：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26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5236568"/>
            <a:ext cx="8533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毕业院校：郑州澍青医学院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76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860" y="2090172"/>
            <a:ext cx="78822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TOMORROW   COMES</a:t>
            </a:r>
          </a:p>
          <a:p>
            <a:pPr algn="ctr"/>
            <a:r>
              <a:rPr lang="en-US" altLang="zh-C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NEVER!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99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9250" y="302002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谢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30370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谢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2944" y="3046883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7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2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3 -0.073 L 0.177 -0.073 L 0.25 0 L 0.25 0.104 L 0.177 0.177 L 0.073 0.177 L 0 0.104 L 0 0 Z" pathEditMode="relative" ptsTypes="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2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4" grpId="0"/>
      <p:bldP spid="4" grpId="1"/>
      <p:bldP spid="4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" action="ppaction://hlinkshowjump?jump=firstslide"/>
            <a:hlinkHover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7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8205" y="1556792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首先你要能看到这里！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3888" y="342900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-_-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13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1151" y="2636912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如果你对黑客感兴趣！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3720" y="2694508"/>
            <a:ext cx="5513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可以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加入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QQ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群：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22662" y="2636912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646874294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7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3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8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60"/>
                            </p:stCondLst>
                            <p:childTnLst>
                              <p:par>
                                <p:cTn id="38" presetID="25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4" grpId="0"/>
      <p:bldP spid="4" grpId="1"/>
      <p:bldP spid="4" grpId="2"/>
      <p:bldP spid="4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5635" y="2967335"/>
            <a:ext cx="1072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完</a:t>
            </a:r>
            <a:r>
              <a:rPr lang="en-US" altLang="zh-CN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!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6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7824" y="62068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联系方式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916832"/>
            <a:ext cx="6080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手机：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18336598809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5005" y="2962870"/>
            <a:ext cx="6747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QQ/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微信：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408777632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179" y="4077072"/>
            <a:ext cx="3140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个人主页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5157192"/>
            <a:ext cx="56561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IP:176.30.6.54</a:t>
            </a:r>
          </a:p>
        </p:txBody>
      </p:sp>
    </p:spTree>
    <p:extLst>
      <p:ext uri="{BB962C8B-B14F-4D97-AF65-F5344CB8AC3E}">
        <p14:creationId xmlns:p14="http://schemas.microsoft.com/office/powerpoint/2010/main" val="10128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6" grpId="0"/>
      <p:bldP spid="6" grpId="1"/>
      <p:bldP spid="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194" y="1676053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图书：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498" y="5280125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APP</a:t>
            </a:r>
            <a:r>
              <a:rPr lang="en-US" altLang="zh-CN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066" y="4435819"/>
            <a:ext cx="220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QQ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群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498" y="3429000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论坛：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2284" y="583010"/>
            <a:ext cx="4536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WEB</a:t>
            </a:r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资源分享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28656" y="531852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前端学院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4399" y="4510385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346785667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8030" y="3763210"/>
            <a:ext cx="71553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3200" i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http//www.itresource.org</a:t>
            </a:r>
            <a:endParaRPr lang="zh-CN" altLang="en-US" sz="3200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2499" y="2599383"/>
            <a:ext cx="82489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《</a:t>
            </a:r>
            <a:r>
              <a:rPr lang="en-US" altLang="zh-CN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javaScript</a:t>
            </a:r>
            <a:r>
              <a:rPr lang="en-US" altLang="zh-CN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zh-CN" altLang="en-US" sz="3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高级</a:t>
            </a:r>
            <a:r>
              <a:rPr lang="zh-CN" alt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程序设计</a:t>
            </a:r>
            <a:r>
              <a:rPr lang="en-US" altLang="zh-CN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》</a:t>
            </a:r>
            <a:r>
              <a:rPr lang="zh-CN" alt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第三</a:t>
            </a:r>
            <a:r>
              <a:rPr lang="zh-CN" altLang="en-US" sz="3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8750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3808" y="54868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学习</a:t>
            </a:r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简介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7" name="Picture 3" descr="E:\夏令营\作业\Curriculum_vitae\个人主页\图片\01\psb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960440" cy="45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夏令营\作业\Curriculum_vitae\个人主页\图片\02\psb (9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72010"/>
            <a:ext cx="2592328" cy="34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夏令营\作业\Curriculum_vitae\个人主页\图片\02\psb (5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35021"/>
            <a:ext cx="5466184" cy="40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夏令营\作业\Curriculum_vitae\个人主页\图片\02\psb (10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1800" y="54868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工作</a:t>
            </a:r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简介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" name="Picture 2" descr="E:\夏令营\作业\Curriculum_vitae\个人主页\图片\03\psb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031280" cy="45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夏令营\作业\Curriculum_vitae\个人主页\图片\03\psb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71" y="1702809"/>
            <a:ext cx="6228953" cy="49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夏令营\作业\Curriculum_vitae\个人主页\图片\03\psb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84" y="1612634"/>
            <a:ext cx="6012929" cy="49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夏令营\作业\Curriculum_vitae\个人主页\图片\03\psb (4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88" y="1612634"/>
            <a:ext cx="6012929" cy="45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夏令营\作业\Curriculum_vitae\个人主页\图片\03\psb (5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64672"/>
            <a:ext cx="5844430" cy="438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夏令营\作业\Curriculum_vitae\个人主页\图片\03\psb (6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84" y="1698912"/>
            <a:ext cx="5844430" cy="438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夏令营\作业\Curriculum_vitae\个人主页\图片\03\psb(7)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6041837" cy="453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4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9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0"/>
                            </p:stCondLst>
                            <p:childTnLst>
                              <p:par>
                                <p:cTn id="9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6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47667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兴趣爱好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6113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学习！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" fill="hold">
                                          <p:stCondLst>
                                            <p:cond delay="1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" fill="hold">
                                          <p:stCondLst>
                                            <p:cond delay="5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1"/>
                            </p:stCondLst>
                            <p:childTnLst>
                              <p:par>
                                <p:cTn id="20" presetID="37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1"/>
                            </p:stCondLst>
                            <p:childTnLst>
                              <p:par>
                                <p:cTn id="27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1"/>
                            </p:stCondLst>
                            <p:childTnLst>
                              <p:par>
                                <p:cTn id="32" presetID="32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" fill="hold">
                                          <p:stCondLst>
                                            <p:cond delay="1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5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2"/>
                            </p:stCondLst>
                            <p:childTnLst>
                              <p:par>
                                <p:cTn id="39" presetID="37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2"/>
                            </p:stCondLst>
                            <p:childTnLst>
                              <p:par>
                                <p:cTn id="46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2"/>
                            </p:stCondLst>
                            <p:childTnLst>
                              <p:par>
                                <p:cTn id="51" presetID="8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2"/>
                            </p:stCondLst>
                            <p:childTnLst>
                              <p:par>
                                <p:cTn id="54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2"/>
                            </p:stCondLst>
                            <p:childTnLst>
                              <p:par>
                                <p:cTn id="58" presetID="37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2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332656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我是个怎样的人？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9507" y="1628800"/>
            <a:ext cx="8712968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我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自认为不是一个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特别勤快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的人，也不是一个有大毅力的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人，只是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一个有梦想、有追求的人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；曾经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拿过班级前五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，当过班长课代表，也曾经晚自习逃课去网吧开黑，当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全班同学念检讨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；在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大学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时拿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过奖学金，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毕业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后也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经历过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就业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困难；曾经考过公务员，但两次都在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面试环节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被筛下；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曾经自暴自弃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，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沉迷于虚拟世界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；也曾经豪情满怀，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坚信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我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命由我不由天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；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2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6856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为什么来到达内？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556792"/>
            <a:ext cx="864096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我来达内的目的就是</a:t>
            </a:r>
            <a:r>
              <a:rPr lang="zh-CN" altLang="en-US" sz="40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学技术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，将来好找工作，找个好工作；</a:t>
            </a:r>
            <a:endParaRPr lang="en-US" altLang="zh-CN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增加自己的竞争优势，将来在企业拥有更多晋升机会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；</a:t>
            </a:r>
            <a:endParaRPr lang="en-US" altLang="zh-CN" sz="32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来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这之前我还在工厂打工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，偶然在</a:t>
            </a:r>
            <a:r>
              <a:rPr lang="en-US" altLang="zh-CN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58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同城上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看到了达内，我觉得这是一次机会，一次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可以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改变我命运，重新做选择的机会，在算机行业更多是凭技术说话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，我</a:t>
            </a:r>
            <a:r>
              <a:rPr lang="zh-CN" alt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觉得这样更加适合我</a:t>
            </a:r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。</a:t>
            </a:r>
            <a:endParaRPr lang="en-US" altLang="zh-CN" sz="32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3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402</TotalTime>
  <Words>533</Words>
  <Application>Microsoft Office PowerPoint</Application>
  <PresentationFormat>全屏显示(4:3)</PresentationFormat>
  <Paragraphs>77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WEB1807</dc:title>
  <dc:creator>Tarena</dc:creator>
  <cp:lastModifiedBy>Tarena</cp:lastModifiedBy>
  <cp:revision>48</cp:revision>
  <dcterms:created xsi:type="dcterms:W3CDTF">2018-07-31T11:14:00Z</dcterms:created>
  <dcterms:modified xsi:type="dcterms:W3CDTF">2018-08-05T03:39:05Z</dcterms:modified>
</cp:coreProperties>
</file>