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920700" cy="46080363"/>
  <p:notesSz cx="6858000" cy="9144000"/>
  <p:defaultTextStyle>
    <a:defPPr>
      <a:defRPr lang="zh-CN"/>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A4A"/>
    <a:srgbClr val="595959"/>
    <a:srgbClr val="616161"/>
    <a:srgbClr val="2C2C2C"/>
    <a:srgbClr val="A5A5A5"/>
    <a:srgbClr val="9A9A9A"/>
    <a:srgbClr val="C4C4C4"/>
    <a:srgbClr val="838383"/>
    <a:srgbClr val="454545"/>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p:scale>
          <a:sx n="25" d="100"/>
          <a:sy n="25" d="100"/>
        </p:scale>
        <p:origin x="1206" y="-1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4053" y="7541396"/>
            <a:ext cx="22032595" cy="16042793"/>
          </a:xfrm>
        </p:spPr>
        <p:txBody>
          <a:bodyPr anchor="b"/>
          <a:lstStyle>
            <a:lvl1pPr algn="ctr">
              <a:defRPr sz="1700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240088" y="24202860"/>
            <a:ext cx="19440525" cy="11125418"/>
          </a:xfrm>
        </p:spPr>
        <p:txBody>
          <a:bodyPr/>
          <a:lstStyle>
            <a:lvl1pPr marL="0" indent="0" algn="ctr">
              <a:buNone/>
              <a:defRPr sz="6803"/>
            </a:lvl1pPr>
            <a:lvl2pPr marL="1296025" indent="0" algn="ctr">
              <a:buNone/>
              <a:defRPr sz="5669"/>
            </a:lvl2pPr>
            <a:lvl3pPr marL="2592050" indent="0" algn="ctr">
              <a:buNone/>
              <a:defRPr sz="5102"/>
            </a:lvl3pPr>
            <a:lvl4pPr marL="3888075" indent="0" algn="ctr">
              <a:buNone/>
              <a:defRPr sz="4536"/>
            </a:lvl4pPr>
            <a:lvl5pPr marL="5184099" indent="0" algn="ctr">
              <a:buNone/>
              <a:defRPr sz="4536"/>
            </a:lvl5pPr>
            <a:lvl6pPr marL="6480124" indent="0" algn="ctr">
              <a:buNone/>
              <a:defRPr sz="4536"/>
            </a:lvl6pPr>
            <a:lvl7pPr marL="7776149" indent="0" algn="ctr">
              <a:buNone/>
              <a:defRPr sz="4536"/>
            </a:lvl7pPr>
            <a:lvl8pPr marL="9072174" indent="0" algn="ctr">
              <a:buNone/>
              <a:defRPr sz="4536"/>
            </a:lvl8pPr>
            <a:lvl9pPr marL="10368199" indent="0" algn="ctr">
              <a:buNone/>
              <a:defRPr sz="4536"/>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347121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61776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49502" y="2453352"/>
            <a:ext cx="5589151" cy="3905097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782050" y="2453352"/>
            <a:ext cx="16443444" cy="3905097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131897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13757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68549" y="11488104"/>
            <a:ext cx="22356604" cy="19168148"/>
          </a:xfrm>
        </p:spPr>
        <p:txBody>
          <a:bodyPr anchor="b"/>
          <a:lstStyle>
            <a:lvl1pPr>
              <a:defRPr sz="1700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68549" y="30837590"/>
            <a:ext cx="22356604" cy="10080076"/>
          </a:xfrm>
        </p:spPr>
        <p:txBody>
          <a:bodyPr/>
          <a:lstStyle>
            <a:lvl1pPr marL="0" indent="0">
              <a:buNone/>
              <a:defRPr sz="6803">
                <a:solidFill>
                  <a:schemeClr val="tx1"/>
                </a:solidFill>
              </a:defRPr>
            </a:lvl1pPr>
            <a:lvl2pPr marL="1296025" indent="0">
              <a:buNone/>
              <a:defRPr sz="5669">
                <a:solidFill>
                  <a:schemeClr val="tx1">
                    <a:tint val="75000"/>
                  </a:schemeClr>
                </a:solidFill>
              </a:defRPr>
            </a:lvl2pPr>
            <a:lvl3pPr marL="2592050" indent="0">
              <a:buNone/>
              <a:defRPr sz="5102">
                <a:solidFill>
                  <a:schemeClr val="tx1">
                    <a:tint val="75000"/>
                  </a:schemeClr>
                </a:solidFill>
              </a:defRPr>
            </a:lvl3pPr>
            <a:lvl4pPr marL="3888075" indent="0">
              <a:buNone/>
              <a:defRPr sz="4536">
                <a:solidFill>
                  <a:schemeClr val="tx1">
                    <a:tint val="75000"/>
                  </a:schemeClr>
                </a:solidFill>
              </a:defRPr>
            </a:lvl4pPr>
            <a:lvl5pPr marL="5184099" indent="0">
              <a:buNone/>
              <a:defRPr sz="4536">
                <a:solidFill>
                  <a:schemeClr val="tx1">
                    <a:tint val="75000"/>
                  </a:schemeClr>
                </a:solidFill>
              </a:defRPr>
            </a:lvl5pPr>
            <a:lvl6pPr marL="6480124" indent="0">
              <a:buNone/>
              <a:defRPr sz="4536">
                <a:solidFill>
                  <a:schemeClr val="tx1">
                    <a:tint val="75000"/>
                  </a:schemeClr>
                </a:solidFill>
              </a:defRPr>
            </a:lvl6pPr>
            <a:lvl7pPr marL="7776149" indent="0">
              <a:buNone/>
              <a:defRPr sz="4536">
                <a:solidFill>
                  <a:schemeClr val="tx1">
                    <a:tint val="75000"/>
                  </a:schemeClr>
                </a:solidFill>
              </a:defRPr>
            </a:lvl7pPr>
            <a:lvl8pPr marL="9072174" indent="0">
              <a:buNone/>
              <a:defRPr sz="4536">
                <a:solidFill>
                  <a:schemeClr val="tx1">
                    <a:tint val="75000"/>
                  </a:schemeClr>
                </a:solidFill>
              </a:defRPr>
            </a:lvl8pPr>
            <a:lvl9pPr marL="10368199" indent="0">
              <a:buNone/>
              <a:defRPr sz="4536">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5495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82048" y="12266763"/>
            <a:ext cx="11016298" cy="2923756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13122354" y="12266763"/>
            <a:ext cx="11016298" cy="2923756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186704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785424" y="2453363"/>
            <a:ext cx="22356604" cy="89067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85427" y="11296092"/>
            <a:ext cx="10965669" cy="5536040"/>
          </a:xfrm>
        </p:spPr>
        <p:txBody>
          <a:bodyPr anchor="b"/>
          <a:lstStyle>
            <a:lvl1pPr marL="0" indent="0">
              <a:buNone/>
              <a:defRPr sz="6803" b="1"/>
            </a:lvl1pPr>
            <a:lvl2pPr marL="1296025" indent="0">
              <a:buNone/>
              <a:defRPr sz="5669" b="1"/>
            </a:lvl2pPr>
            <a:lvl3pPr marL="2592050" indent="0">
              <a:buNone/>
              <a:defRPr sz="5102" b="1"/>
            </a:lvl3pPr>
            <a:lvl4pPr marL="3888075" indent="0">
              <a:buNone/>
              <a:defRPr sz="4536" b="1"/>
            </a:lvl4pPr>
            <a:lvl5pPr marL="5184099" indent="0">
              <a:buNone/>
              <a:defRPr sz="4536" b="1"/>
            </a:lvl5pPr>
            <a:lvl6pPr marL="6480124" indent="0">
              <a:buNone/>
              <a:defRPr sz="4536" b="1"/>
            </a:lvl6pPr>
            <a:lvl7pPr marL="7776149" indent="0">
              <a:buNone/>
              <a:defRPr sz="4536" b="1"/>
            </a:lvl7pPr>
            <a:lvl8pPr marL="9072174" indent="0">
              <a:buNone/>
              <a:defRPr sz="4536" b="1"/>
            </a:lvl8pPr>
            <a:lvl9pPr marL="10368199" indent="0">
              <a:buNone/>
              <a:defRPr sz="4536" b="1"/>
            </a:lvl9pPr>
          </a:lstStyle>
          <a:p>
            <a:pPr lvl="0"/>
            <a:r>
              <a:rPr lang="zh-CN" altLang="en-US" smtClean="0"/>
              <a:t>编辑母版文本样式</a:t>
            </a:r>
          </a:p>
        </p:txBody>
      </p:sp>
      <p:sp>
        <p:nvSpPr>
          <p:cNvPr id="4" name="Content Placeholder 3"/>
          <p:cNvSpPr>
            <a:spLocks noGrp="1"/>
          </p:cNvSpPr>
          <p:nvPr>
            <p:ph sz="half" idx="2"/>
          </p:nvPr>
        </p:nvSpPr>
        <p:spPr>
          <a:xfrm>
            <a:off x="1785427" y="16832132"/>
            <a:ext cx="10965669" cy="2475753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13122356" y="11296092"/>
            <a:ext cx="11019674" cy="5536040"/>
          </a:xfrm>
        </p:spPr>
        <p:txBody>
          <a:bodyPr anchor="b"/>
          <a:lstStyle>
            <a:lvl1pPr marL="0" indent="0">
              <a:buNone/>
              <a:defRPr sz="6803" b="1"/>
            </a:lvl1pPr>
            <a:lvl2pPr marL="1296025" indent="0">
              <a:buNone/>
              <a:defRPr sz="5669" b="1"/>
            </a:lvl2pPr>
            <a:lvl3pPr marL="2592050" indent="0">
              <a:buNone/>
              <a:defRPr sz="5102" b="1"/>
            </a:lvl3pPr>
            <a:lvl4pPr marL="3888075" indent="0">
              <a:buNone/>
              <a:defRPr sz="4536" b="1"/>
            </a:lvl4pPr>
            <a:lvl5pPr marL="5184099" indent="0">
              <a:buNone/>
              <a:defRPr sz="4536" b="1"/>
            </a:lvl5pPr>
            <a:lvl6pPr marL="6480124" indent="0">
              <a:buNone/>
              <a:defRPr sz="4536" b="1"/>
            </a:lvl6pPr>
            <a:lvl7pPr marL="7776149" indent="0">
              <a:buNone/>
              <a:defRPr sz="4536" b="1"/>
            </a:lvl7pPr>
            <a:lvl8pPr marL="9072174" indent="0">
              <a:buNone/>
              <a:defRPr sz="4536" b="1"/>
            </a:lvl8pPr>
            <a:lvl9pPr marL="10368199" indent="0">
              <a:buNone/>
              <a:defRPr sz="4536" b="1"/>
            </a:lvl9pPr>
          </a:lstStyle>
          <a:p>
            <a:pPr lvl="0"/>
            <a:r>
              <a:rPr lang="zh-CN" altLang="en-US" smtClean="0"/>
              <a:t>编辑母版文本样式</a:t>
            </a:r>
          </a:p>
        </p:txBody>
      </p:sp>
      <p:sp>
        <p:nvSpPr>
          <p:cNvPr id="6" name="Content Placeholder 5"/>
          <p:cNvSpPr>
            <a:spLocks noGrp="1"/>
          </p:cNvSpPr>
          <p:nvPr>
            <p:ph sz="quarter" idx="4"/>
          </p:nvPr>
        </p:nvSpPr>
        <p:spPr>
          <a:xfrm>
            <a:off x="13122356" y="16832132"/>
            <a:ext cx="11019674" cy="2475753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375830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221540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384979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785424" y="3072024"/>
            <a:ext cx="8360100" cy="10752085"/>
          </a:xfrm>
        </p:spPr>
        <p:txBody>
          <a:bodyPr anchor="b"/>
          <a:lstStyle>
            <a:lvl1pPr>
              <a:defRPr sz="907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11019674" y="6634729"/>
            <a:ext cx="13122354" cy="32746925"/>
          </a:xfrm>
        </p:spPr>
        <p:txBody>
          <a:bodyPr/>
          <a:lstStyle>
            <a:lvl1pPr>
              <a:defRPr sz="9071"/>
            </a:lvl1pPr>
            <a:lvl2pPr>
              <a:defRPr sz="7937"/>
            </a:lvl2pPr>
            <a:lvl3pPr>
              <a:defRPr sz="6803"/>
            </a:lvl3pPr>
            <a:lvl4pPr>
              <a:defRPr sz="5669"/>
            </a:lvl4pPr>
            <a:lvl5pPr>
              <a:defRPr sz="5669"/>
            </a:lvl5pPr>
            <a:lvl6pPr>
              <a:defRPr sz="5669"/>
            </a:lvl6pPr>
            <a:lvl7pPr>
              <a:defRPr sz="5669"/>
            </a:lvl7pPr>
            <a:lvl8pPr>
              <a:defRPr sz="5669"/>
            </a:lvl8pPr>
            <a:lvl9pPr>
              <a:defRPr sz="5669"/>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785424" y="13824109"/>
            <a:ext cx="8360100" cy="25610872"/>
          </a:xfrm>
        </p:spPr>
        <p:txBody>
          <a:bodyPr/>
          <a:lstStyle>
            <a:lvl1pPr marL="0" indent="0">
              <a:buNone/>
              <a:defRPr sz="4536"/>
            </a:lvl1pPr>
            <a:lvl2pPr marL="1296025" indent="0">
              <a:buNone/>
              <a:defRPr sz="3969"/>
            </a:lvl2pPr>
            <a:lvl3pPr marL="2592050" indent="0">
              <a:buNone/>
              <a:defRPr sz="3402"/>
            </a:lvl3pPr>
            <a:lvl4pPr marL="3888075" indent="0">
              <a:buNone/>
              <a:defRPr sz="2835"/>
            </a:lvl4pPr>
            <a:lvl5pPr marL="5184099" indent="0">
              <a:buNone/>
              <a:defRPr sz="2835"/>
            </a:lvl5pPr>
            <a:lvl6pPr marL="6480124" indent="0">
              <a:buNone/>
              <a:defRPr sz="2835"/>
            </a:lvl6pPr>
            <a:lvl7pPr marL="7776149" indent="0">
              <a:buNone/>
              <a:defRPr sz="2835"/>
            </a:lvl7pPr>
            <a:lvl8pPr marL="9072174" indent="0">
              <a:buNone/>
              <a:defRPr sz="2835"/>
            </a:lvl8pPr>
            <a:lvl9pPr marL="10368199" indent="0">
              <a:buNone/>
              <a:defRPr sz="283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307379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85424" y="3072024"/>
            <a:ext cx="8360100" cy="10752085"/>
          </a:xfrm>
        </p:spPr>
        <p:txBody>
          <a:bodyPr anchor="b"/>
          <a:lstStyle>
            <a:lvl1pPr>
              <a:defRPr sz="907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019674" y="6634729"/>
            <a:ext cx="13122354" cy="32746925"/>
          </a:xfrm>
        </p:spPr>
        <p:txBody>
          <a:bodyPr anchor="t"/>
          <a:lstStyle>
            <a:lvl1pPr marL="0" indent="0">
              <a:buNone/>
              <a:defRPr sz="9071"/>
            </a:lvl1pPr>
            <a:lvl2pPr marL="1296025" indent="0">
              <a:buNone/>
              <a:defRPr sz="7937"/>
            </a:lvl2pPr>
            <a:lvl3pPr marL="2592050" indent="0">
              <a:buNone/>
              <a:defRPr sz="6803"/>
            </a:lvl3pPr>
            <a:lvl4pPr marL="3888075" indent="0">
              <a:buNone/>
              <a:defRPr sz="5669"/>
            </a:lvl4pPr>
            <a:lvl5pPr marL="5184099" indent="0">
              <a:buNone/>
              <a:defRPr sz="5669"/>
            </a:lvl5pPr>
            <a:lvl6pPr marL="6480124" indent="0">
              <a:buNone/>
              <a:defRPr sz="5669"/>
            </a:lvl6pPr>
            <a:lvl7pPr marL="7776149" indent="0">
              <a:buNone/>
              <a:defRPr sz="5669"/>
            </a:lvl7pPr>
            <a:lvl8pPr marL="9072174" indent="0">
              <a:buNone/>
              <a:defRPr sz="5669"/>
            </a:lvl8pPr>
            <a:lvl9pPr marL="10368199" indent="0">
              <a:buNone/>
              <a:defRPr sz="566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785424" y="13824109"/>
            <a:ext cx="8360100" cy="25610872"/>
          </a:xfrm>
        </p:spPr>
        <p:txBody>
          <a:bodyPr/>
          <a:lstStyle>
            <a:lvl1pPr marL="0" indent="0">
              <a:buNone/>
              <a:defRPr sz="4536"/>
            </a:lvl1pPr>
            <a:lvl2pPr marL="1296025" indent="0">
              <a:buNone/>
              <a:defRPr sz="3969"/>
            </a:lvl2pPr>
            <a:lvl3pPr marL="2592050" indent="0">
              <a:buNone/>
              <a:defRPr sz="3402"/>
            </a:lvl3pPr>
            <a:lvl4pPr marL="3888075" indent="0">
              <a:buNone/>
              <a:defRPr sz="2835"/>
            </a:lvl4pPr>
            <a:lvl5pPr marL="5184099" indent="0">
              <a:buNone/>
              <a:defRPr sz="2835"/>
            </a:lvl5pPr>
            <a:lvl6pPr marL="6480124" indent="0">
              <a:buNone/>
              <a:defRPr sz="2835"/>
            </a:lvl6pPr>
            <a:lvl7pPr marL="7776149" indent="0">
              <a:buNone/>
              <a:defRPr sz="2835"/>
            </a:lvl7pPr>
            <a:lvl8pPr marL="9072174" indent="0">
              <a:buNone/>
              <a:defRPr sz="2835"/>
            </a:lvl8pPr>
            <a:lvl9pPr marL="10368199" indent="0">
              <a:buNone/>
              <a:defRPr sz="283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2ABD34-0420-4308-9BA2-4320E5B11154}" type="datetimeFigureOut">
              <a:rPr lang="zh-CN" altLang="en-US" smtClean="0"/>
              <a:t>2015/11/15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308870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2048" y="2453363"/>
            <a:ext cx="22356604" cy="89067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82048" y="12266763"/>
            <a:ext cx="22356604" cy="2923756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782048" y="42709680"/>
            <a:ext cx="5832158" cy="2453353"/>
          </a:xfrm>
          <a:prstGeom prst="rect">
            <a:avLst/>
          </a:prstGeom>
        </p:spPr>
        <p:txBody>
          <a:bodyPr vert="horz" lIns="91440" tIns="45720" rIns="91440" bIns="45720" rtlCol="0" anchor="ctr"/>
          <a:lstStyle>
            <a:lvl1pPr algn="l">
              <a:defRPr sz="3402">
                <a:solidFill>
                  <a:schemeClr val="tx1">
                    <a:tint val="75000"/>
                  </a:schemeClr>
                </a:solidFill>
              </a:defRPr>
            </a:lvl1pPr>
          </a:lstStyle>
          <a:p>
            <a:fld id="{F72ABD34-0420-4308-9BA2-4320E5B11154}" type="datetimeFigureOut">
              <a:rPr lang="zh-CN" altLang="en-US" smtClean="0"/>
              <a:t>2015/11/15</a:t>
            </a:fld>
            <a:endParaRPr lang="zh-CN" altLang="en-US"/>
          </a:p>
        </p:txBody>
      </p:sp>
      <p:sp>
        <p:nvSpPr>
          <p:cNvPr id="5" name="Footer Placeholder 4"/>
          <p:cNvSpPr>
            <a:spLocks noGrp="1"/>
          </p:cNvSpPr>
          <p:nvPr>
            <p:ph type="ftr" sz="quarter" idx="3"/>
          </p:nvPr>
        </p:nvSpPr>
        <p:spPr>
          <a:xfrm>
            <a:off x="8586232" y="42709680"/>
            <a:ext cx="8748236" cy="2453353"/>
          </a:xfrm>
          <a:prstGeom prst="rect">
            <a:avLst/>
          </a:prstGeom>
        </p:spPr>
        <p:txBody>
          <a:bodyPr vert="horz" lIns="91440" tIns="45720" rIns="91440" bIns="45720" rtlCol="0" anchor="ctr"/>
          <a:lstStyle>
            <a:lvl1pPr algn="ctr">
              <a:defRPr sz="340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8306494" y="42709680"/>
            <a:ext cx="5832158" cy="2453353"/>
          </a:xfrm>
          <a:prstGeom prst="rect">
            <a:avLst/>
          </a:prstGeom>
        </p:spPr>
        <p:txBody>
          <a:bodyPr vert="horz" lIns="91440" tIns="45720" rIns="91440" bIns="45720" rtlCol="0" anchor="ctr"/>
          <a:lstStyle>
            <a:lvl1pPr algn="r">
              <a:defRPr sz="3402">
                <a:solidFill>
                  <a:schemeClr val="tx1">
                    <a:tint val="75000"/>
                  </a:schemeClr>
                </a:solidFill>
              </a:defRPr>
            </a:lvl1pPr>
          </a:lstStyle>
          <a:p>
            <a:fld id="{DDB19366-9F3D-4D3F-83F1-B3EA5E4E502E}" type="slidenum">
              <a:rPr lang="zh-CN" altLang="en-US" smtClean="0"/>
              <a:t>‹#›</a:t>
            </a:fld>
            <a:endParaRPr lang="zh-CN" altLang="en-US"/>
          </a:p>
        </p:txBody>
      </p:sp>
    </p:spTree>
    <p:extLst>
      <p:ext uri="{BB962C8B-B14F-4D97-AF65-F5344CB8AC3E}">
        <p14:creationId xmlns:p14="http://schemas.microsoft.com/office/powerpoint/2010/main" val="160953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92050" rtl="0" eaLnBrk="1" latinLnBrk="0" hangingPunct="1">
        <a:lnSpc>
          <a:spcPct val="90000"/>
        </a:lnSpc>
        <a:spcBef>
          <a:spcPct val="0"/>
        </a:spcBef>
        <a:buNone/>
        <a:defRPr sz="12473" kern="1200">
          <a:solidFill>
            <a:schemeClr val="tx1"/>
          </a:solidFill>
          <a:latin typeface="+mj-lt"/>
          <a:ea typeface="+mj-ea"/>
          <a:cs typeface="+mj-cs"/>
        </a:defRPr>
      </a:lvl1pPr>
    </p:titleStyle>
    <p:bodyStyle>
      <a:lvl1pPr marL="648012" indent="-648012" algn="l" defTabSz="2592050" rtl="0" eaLnBrk="1" latinLnBrk="0" hangingPunct="1">
        <a:lnSpc>
          <a:spcPct val="90000"/>
        </a:lnSpc>
        <a:spcBef>
          <a:spcPts val="2835"/>
        </a:spcBef>
        <a:buFont typeface="Arial" panose="020B0604020202020204" pitchFamily="34" charset="0"/>
        <a:buChar char="•"/>
        <a:defRPr sz="7937" kern="1200">
          <a:solidFill>
            <a:schemeClr val="tx1"/>
          </a:solidFill>
          <a:latin typeface="+mn-lt"/>
          <a:ea typeface="+mn-ea"/>
          <a:cs typeface="+mn-cs"/>
        </a:defRPr>
      </a:lvl1pPr>
      <a:lvl2pPr marL="1944037" indent="-648012" algn="l" defTabSz="2592050" rtl="0" eaLnBrk="1" latinLnBrk="0" hangingPunct="1">
        <a:lnSpc>
          <a:spcPct val="90000"/>
        </a:lnSpc>
        <a:spcBef>
          <a:spcPts val="1417"/>
        </a:spcBef>
        <a:buFont typeface="Arial" panose="020B0604020202020204" pitchFamily="34" charset="0"/>
        <a:buChar char="•"/>
        <a:defRPr sz="6803" kern="1200">
          <a:solidFill>
            <a:schemeClr val="tx1"/>
          </a:solidFill>
          <a:latin typeface="+mn-lt"/>
          <a:ea typeface="+mn-ea"/>
          <a:cs typeface="+mn-cs"/>
        </a:defRPr>
      </a:lvl2pPr>
      <a:lvl3pPr marL="3240062" indent="-648012" algn="l" defTabSz="2592050" rtl="0" eaLnBrk="1" latinLnBrk="0" hangingPunct="1">
        <a:lnSpc>
          <a:spcPct val="90000"/>
        </a:lnSpc>
        <a:spcBef>
          <a:spcPts val="1417"/>
        </a:spcBef>
        <a:buFont typeface="Arial" panose="020B0604020202020204" pitchFamily="34" charset="0"/>
        <a:buChar char="•"/>
        <a:defRPr sz="5669" kern="1200">
          <a:solidFill>
            <a:schemeClr val="tx1"/>
          </a:solidFill>
          <a:latin typeface="+mn-lt"/>
          <a:ea typeface="+mn-ea"/>
          <a:cs typeface="+mn-cs"/>
        </a:defRPr>
      </a:lvl3pPr>
      <a:lvl4pPr marL="4536087" indent="-648012" algn="l" defTabSz="2592050"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4pPr>
      <a:lvl5pPr marL="5832112" indent="-648012" algn="l" defTabSz="2592050"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5pPr>
      <a:lvl6pPr marL="7128137" indent="-648012" algn="l" defTabSz="2592050"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6pPr>
      <a:lvl7pPr marL="8424161" indent="-648012" algn="l" defTabSz="2592050"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7pPr>
      <a:lvl8pPr marL="9720186" indent="-648012" algn="l" defTabSz="2592050"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8pPr>
      <a:lvl9pPr marL="11016211" indent="-648012" algn="l" defTabSz="2592050"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9pPr>
    </p:bodyStyle>
    <p:otherStyle>
      <a:defPPr>
        <a:defRPr lang="en-US"/>
      </a:defPPr>
      <a:lvl1pPr marL="0" algn="l" defTabSz="2592050" rtl="0" eaLnBrk="1" latinLnBrk="0" hangingPunct="1">
        <a:defRPr sz="5102" kern="1200">
          <a:solidFill>
            <a:schemeClr val="tx1"/>
          </a:solidFill>
          <a:latin typeface="+mn-lt"/>
          <a:ea typeface="+mn-ea"/>
          <a:cs typeface="+mn-cs"/>
        </a:defRPr>
      </a:lvl1pPr>
      <a:lvl2pPr marL="1296025" algn="l" defTabSz="2592050" rtl="0" eaLnBrk="1" latinLnBrk="0" hangingPunct="1">
        <a:defRPr sz="5102" kern="1200">
          <a:solidFill>
            <a:schemeClr val="tx1"/>
          </a:solidFill>
          <a:latin typeface="+mn-lt"/>
          <a:ea typeface="+mn-ea"/>
          <a:cs typeface="+mn-cs"/>
        </a:defRPr>
      </a:lvl2pPr>
      <a:lvl3pPr marL="2592050" algn="l" defTabSz="2592050" rtl="0" eaLnBrk="1" latinLnBrk="0" hangingPunct="1">
        <a:defRPr sz="5102" kern="1200">
          <a:solidFill>
            <a:schemeClr val="tx1"/>
          </a:solidFill>
          <a:latin typeface="+mn-lt"/>
          <a:ea typeface="+mn-ea"/>
          <a:cs typeface="+mn-cs"/>
        </a:defRPr>
      </a:lvl3pPr>
      <a:lvl4pPr marL="3888075" algn="l" defTabSz="2592050" rtl="0" eaLnBrk="1" latinLnBrk="0" hangingPunct="1">
        <a:defRPr sz="5102" kern="1200">
          <a:solidFill>
            <a:schemeClr val="tx1"/>
          </a:solidFill>
          <a:latin typeface="+mn-lt"/>
          <a:ea typeface="+mn-ea"/>
          <a:cs typeface="+mn-cs"/>
        </a:defRPr>
      </a:lvl4pPr>
      <a:lvl5pPr marL="5184099" algn="l" defTabSz="2592050" rtl="0" eaLnBrk="1" latinLnBrk="0" hangingPunct="1">
        <a:defRPr sz="5102" kern="1200">
          <a:solidFill>
            <a:schemeClr val="tx1"/>
          </a:solidFill>
          <a:latin typeface="+mn-lt"/>
          <a:ea typeface="+mn-ea"/>
          <a:cs typeface="+mn-cs"/>
        </a:defRPr>
      </a:lvl5pPr>
      <a:lvl6pPr marL="6480124" algn="l" defTabSz="2592050" rtl="0" eaLnBrk="1" latinLnBrk="0" hangingPunct="1">
        <a:defRPr sz="5102" kern="1200">
          <a:solidFill>
            <a:schemeClr val="tx1"/>
          </a:solidFill>
          <a:latin typeface="+mn-lt"/>
          <a:ea typeface="+mn-ea"/>
          <a:cs typeface="+mn-cs"/>
        </a:defRPr>
      </a:lvl6pPr>
      <a:lvl7pPr marL="7776149" algn="l" defTabSz="2592050" rtl="0" eaLnBrk="1" latinLnBrk="0" hangingPunct="1">
        <a:defRPr sz="5102" kern="1200">
          <a:solidFill>
            <a:schemeClr val="tx1"/>
          </a:solidFill>
          <a:latin typeface="+mn-lt"/>
          <a:ea typeface="+mn-ea"/>
          <a:cs typeface="+mn-cs"/>
        </a:defRPr>
      </a:lvl7pPr>
      <a:lvl8pPr marL="9072174" algn="l" defTabSz="2592050" rtl="0" eaLnBrk="1" latinLnBrk="0" hangingPunct="1">
        <a:defRPr sz="5102" kern="1200">
          <a:solidFill>
            <a:schemeClr val="tx1"/>
          </a:solidFill>
          <a:latin typeface="+mn-lt"/>
          <a:ea typeface="+mn-ea"/>
          <a:cs typeface="+mn-cs"/>
        </a:defRPr>
      </a:lvl8pPr>
      <a:lvl9pPr marL="10368199" algn="l" defTabSz="2592050" rtl="0" eaLnBrk="1" latinLnBrk="0" hangingPunct="1">
        <a:defRPr sz="51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920700" cy="2411015"/>
          </a:xfrm>
          <a:prstGeom prst="rect">
            <a:avLst/>
          </a:prstGeom>
        </p:spPr>
      </p:pic>
      <p:grpSp>
        <p:nvGrpSpPr>
          <p:cNvPr id="10" name="组合 9"/>
          <p:cNvGrpSpPr/>
          <p:nvPr/>
        </p:nvGrpSpPr>
        <p:grpSpPr>
          <a:xfrm>
            <a:off x="0" y="1775859"/>
            <a:ext cx="25920700" cy="3399503"/>
            <a:chOff x="-2743200" y="5342603"/>
            <a:chExt cx="25920700" cy="3399503"/>
          </a:xfrm>
        </p:grpSpPr>
        <p:sp>
          <p:nvSpPr>
            <p:cNvPr id="7" name="矩形 6"/>
            <p:cNvSpPr/>
            <p:nvPr/>
          </p:nvSpPr>
          <p:spPr>
            <a:xfrm>
              <a:off x="-2743200" y="5342603"/>
              <a:ext cx="25920700" cy="3384000"/>
            </a:xfrm>
            <a:prstGeom prst="rect">
              <a:avLst/>
            </a:prstGeom>
            <a:solidFill>
              <a:srgbClr val="2A9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743200" y="8742106"/>
              <a:ext cx="25920700" cy="0"/>
            </a:xfrm>
            <a:prstGeom prst="line">
              <a:avLst/>
            </a:prstGeom>
            <a:ln w="76200">
              <a:solidFill>
                <a:srgbClr val="FA9595"/>
              </a:soli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10477500" y="2583058"/>
            <a:ext cx="5867400" cy="1785104"/>
          </a:xfrm>
          <a:prstGeom prst="rect">
            <a:avLst/>
          </a:prstGeom>
          <a:noFill/>
        </p:spPr>
        <p:txBody>
          <a:bodyPr wrap="square" rtlCol="0">
            <a:spAutoFit/>
          </a:bodyPr>
          <a:lstStyle/>
          <a:p>
            <a:r>
              <a:rPr lang="zh-CN" altLang="en-US" sz="11000" spc="2600" dirty="0" smtClean="0">
                <a:solidFill>
                  <a:schemeClr val="bg1"/>
                </a:solidFill>
                <a:latin typeface="微软雅黑" panose="020B0503020204020204" pitchFamily="34" charset="-122"/>
                <a:ea typeface="微软雅黑" panose="020B0503020204020204" pitchFamily="34" charset="-122"/>
              </a:rPr>
              <a:t>午安网</a:t>
            </a:r>
            <a:endParaRPr lang="zh-CN" altLang="en-US" sz="11000" spc="2600"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237342" y="3104135"/>
            <a:ext cx="1320800" cy="742950"/>
            <a:chOff x="2323192" y="3057978"/>
            <a:chExt cx="1320800" cy="742950"/>
          </a:xfrm>
        </p:grpSpPr>
        <p:cxnSp>
          <p:nvCxnSpPr>
            <p:cNvPr id="13" name="直接连接符 12"/>
            <p:cNvCxnSpPr/>
            <p:nvPr/>
          </p:nvCxnSpPr>
          <p:spPr>
            <a:xfrm>
              <a:off x="2323192" y="3429453"/>
              <a:ext cx="1320800" cy="0"/>
            </a:xfrm>
            <a:prstGeom prst="line">
              <a:avLst/>
            </a:prstGeom>
            <a:ln w="1079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323192" y="3057978"/>
              <a:ext cx="1320800" cy="0"/>
            </a:xfrm>
            <a:prstGeom prst="line">
              <a:avLst/>
            </a:prstGeom>
            <a:ln w="1079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323192" y="3800928"/>
              <a:ext cx="1320800" cy="0"/>
            </a:xfrm>
            <a:prstGeom prst="line">
              <a:avLst/>
            </a:prstGeom>
            <a:ln w="1079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0" y="5187971"/>
            <a:ext cx="25920700" cy="4092050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504042" y="6005379"/>
            <a:ext cx="4363358" cy="1246495"/>
          </a:xfrm>
          <a:prstGeom prst="rect">
            <a:avLst/>
          </a:prstGeom>
          <a:noFill/>
        </p:spPr>
        <p:txBody>
          <a:bodyPr wrap="square" rtlCol="0">
            <a:spAutoFit/>
          </a:bodyPr>
          <a:lstStyle/>
          <a:p>
            <a:r>
              <a:rPr lang="zh-CN" altLang="en-US" sz="7500" dirty="0" smtClean="0">
                <a:latin typeface="微软雅黑" panose="020B0503020204020204" pitchFamily="34" charset="-122"/>
                <a:ea typeface="微软雅黑" panose="020B0503020204020204" pitchFamily="34" charset="-122"/>
              </a:rPr>
              <a:t>最新帖子</a:t>
            </a:r>
            <a:endParaRPr lang="zh-CN" altLang="en-US" sz="7500" dirty="0">
              <a:latin typeface="微软雅黑" panose="020B0503020204020204" pitchFamily="34" charset="-122"/>
              <a:ea typeface="微软雅黑" panose="020B0503020204020204" pitchFamily="34" charset="-122"/>
            </a:endParaRPr>
          </a:p>
        </p:txBody>
      </p:sp>
      <p:sp>
        <p:nvSpPr>
          <p:cNvPr id="21" name="矩形 20"/>
          <p:cNvSpPr/>
          <p:nvPr/>
        </p:nvSpPr>
        <p:spPr>
          <a:xfrm>
            <a:off x="673100" y="25648223"/>
            <a:ext cx="24574500" cy="8648700"/>
          </a:xfrm>
          <a:prstGeom prst="rect">
            <a:avLst/>
          </a:prstGeom>
          <a:solidFill>
            <a:srgbClr val="FDFDFD"/>
          </a:solidFill>
          <a:ln w="63500">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542142" y="26437027"/>
            <a:ext cx="23146658" cy="7210308"/>
            <a:chOff x="1618342" y="26441400"/>
            <a:chExt cx="23146658" cy="7210308"/>
          </a:xfrm>
        </p:grpSpPr>
        <p:sp>
          <p:nvSpPr>
            <p:cNvPr id="22" name="文本框 21"/>
            <p:cNvSpPr txBox="1"/>
            <p:nvPr/>
          </p:nvSpPr>
          <p:spPr>
            <a:xfrm>
              <a:off x="1618342" y="26441400"/>
              <a:ext cx="23146658" cy="2323713"/>
            </a:xfrm>
            <a:prstGeom prst="rect">
              <a:avLst/>
            </a:prstGeom>
            <a:noFill/>
          </p:spPr>
          <p:txBody>
            <a:bodyPr wrap="square" rtlCol="0">
              <a:spAutoFit/>
            </a:bodyPr>
            <a:lstStyle/>
            <a:p>
              <a:pPr>
                <a:lnSpc>
                  <a:spcPts val="8700"/>
                </a:lnSpc>
              </a:pPr>
              <a:r>
                <a:rPr lang="zh-CN" altLang="en-US" sz="6500" spc="100" dirty="0" smtClean="0">
                  <a:solidFill>
                    <a:srgbClr val="4A4A4A"/>
                  </a:solidFill>
                  <a:latin typeface="微软雅黑" panose="020B0503020204020204" pitchFamily="34" charset="-122"/>
                  <a:ea typeface="微软雅黑" panose="020B0503020204020204" pitchFamily="34" charset="-122"/>
                </a:rPr>
                <a:t>卧槽！谁来告诉我我这是眼袋还是卧蚕！我才知道我笑起来那么吓人！</a:t>
              </a:r>
              <a:endParaRPr lang="zh-CN" altLang="en-US" sz="6500" spc="100" dirty="0">
                <a:solidFill>
                  <a:srgbClr val="4A4A4A"/>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694542" y="29260800"/>
              <a:ext cx="19031858" cy="2785378"/>
            </a:xfrm>
            <a:prstGeom prst="rect">
              <a:avLst/>
            </a:prstGeom>
            <a:noFill/>
          </p:spPr>
          <p:txBody>
            <a:bodyPr wrap="square" rtlCol="0">
              <a:spAutoFit/>
            </a:bodyPr>
            <a:lstStyle/>
            <a:p>
              <a:pPr>
                <a:lnSpc>
                  <a:spcPts val="7000"/>
                </a:lnSpc>
              </a:pPr>
              <a:r>
                <a:rPr lang="zh-CN" altLang="en-US" sz="5000" spc="300" dirty="0" smtClean="0">
                  <a:solidFill>
                    <a:srgbClr val="595959"/>
                  </a:solidFill>
                  <a:latin typeface="微软雅黑" panose="020B0503020204020204" pitchFamily="34" charset="-122"/>
                  <a:ea typeface="微软雅黑" panose="020B0503020204020204" pitchFamily="34" charset="-122"/>
                </a:rPr>
                <a:t>昨天拍了个照也没太注意。。发给朋友看他们说你最近眼袋怎么那么重！然而露珠平时好像是没有眼袋的啊！百度了一下说卧蚕什么紧贴下睫毛啊细细一条啊但是露珠的好像并不细。。。哭</a:t>
              </a:r>
              <a:r>
                <a:rPr lang="en-US" altLang="zh-CN" sz="5000" spc="300" dirty="0" smtClean="0">
                  <a:solidFill>
                    <a:srgbClr val="595959"/>
                  </a:solidFill>
                  <a:latin typeface="微软雅黑" panose="020B0503020204020204" pitchFamily="34" charset="-122"/>
                  <a:ea typeface="微软雅黑" panose="020B0503020204020204" pitchFamily="34" charset="-122"/>
                </a:rPr>
                <a:t>...</a:t>
              </a:r>
              <a:endParaRPr lang="zh-CN" altLang="en-US" sz="5000" spc="300" dirty="0">
                <a:solidFill>
                  <a:srgbClr val="595959"/>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1970" y="29375100"/>
              <a:ext cx="2520000" cy="2520000"/>
            </a:xfrm>
            <a:prstGeom prst="rect">
              <a:avLst/>
            </a:prstGeom>
          </p:spPr>
        </p:pic>
        <p:sp>
          <p:nvSpPr>
            <p:cNvPr id="26" name="矩形 25"/>
            <p:cNvSpPr/>
            <p:nvPr/>
          </p:nvSpPr>
          <p:spPr>
            <a:xfrm>
              <a:off x="18893453" y="32512485"/>
              <a:ext cx="5538696" cy="1139223"/>
            </a:xfrm>
            <a:prstGeom prst="rect">
              <a:avLst/>
            </a:prstGeom>
          </p:spPr>
          <p:txBody>
            <a:bodyPr wrap="none">
              <a:spAutoFit/>
            </a:bodyPr>
            <a:lstStyle/>
            <a:p>
              <a:pPr algn="ctr"/>
              <a:r>
                <a:rPr lang="zh-CN" altLang="en-US" dirty="0" smtClean="0"/>
                <a:t> </a:t>
              </a:r>
              <a:r>
                <a:rPr lang="zh-CN" altLang="en-US" sz="4600" dirty="0" smtClean="0">
                  <a:solidFill>
                    <a:srgbClr val="C4C4C4"/>
                  </a:solidFill>
                  <a:latin typeface="微软雅黑" panose="020B0503020204020204" pitchFamily="34" charset="-122"/>
                  <a:ea typeface="微软雅黑" panose="020B0503020204020204" pitchFamily="34" charset="-122"/>
                </a:rPr>
                <a:t>2015-04-28  13:31</a:t>
              </a:r>
              <a:endParaRPr lang="zh-CN" altLang="en-US" sz="4600" dirty="0">
                <a:solidFill>
                  <a:srgbClr val="C4C4C4"/>
                </a:solidFill>
                <a:latin typeface="微软雅黑" panose="020B0503020204020204" pitchFamily="34" charset="-122"/>
                <a:ea typeface="微软雅黑" panose="020B0503020204020204" pitchFamily="34" charset="-122"/>
              </a:endParaRPr>
            </a:p>
          </p:txBody>
        </p:sp>
        <p:sp>
          <p:nvSpPr>
            <p:cNvPr id="27" name="矩形 26"/>
            <p:cNvSpPr/>
            <p:nvPr/>
          </p:nvSpPr>
          <p:spPr>
            <a:xfrm>
              <a:off x="1732642" y="32712274"/>
              <a:ext cx="6367449" cy="800219"/>
            </a:xfrm>
            <a:prstGeom prst="rect">
              <a:avLst/>
            </a:prstGeom>
          </p:spPr>
          <p:txBody>
            <a:bodyPr wrap="none">
              <a:spAutoFit/>
            </a:bodyPr>
            <a:lstStyle/>
            <a:p>
              <a:r>
                <a:rPr lang="zh-CN" altLang="en-US" sz="4600" dirty="0" smtClean="0">
                  <a:solidFill>
                    <a:srgbClr val="C4C4C4"/>
                  </a:solidFill>
                  <a:latin typeface="微软雅黑" panose="020B0503020204020204" pitchFamily="34" charset="-122"/>
                  <a:ea typeface="微软雅黑" panose="020B0503020204020204" pitchFamily="34" charset="-122"/>
                </a:rPr>
                <a:t>陶陶  发表于  鬼扯天地 </a:t>
              </a:r>
              <a:endParaRPr lang="zh-CN" altLang="en-US" sz="4600" dirty="0">
                <a:solidFill>
                  <a:srgbClr val="C4C4C4"/>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673100" y="17286445"/>
            <a:ext cx="24574500" cy="7578220"/>
          </a:xfrm>
          <a:prstGeom prst="rect">
            <a:avLst/>
          </a:prstGeom>
          <a:solidFill>
            <a:srgbClr val="FDFDFD"/>
          </a:solidFill>
          <a:ln w="63500">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1542142" y="18075249"/>
            <a:ext cx="23146658" cy="6295908"/>
            <a:chOff x="1618342" y="26441400"/>
            <a:chExt cx="23146658" cy="6295908"/>
          </a:xfrm>
        </p:grpSpPr>
        <p:sp>
          <p:nvSpPr>
            <p:cNvPr id="35" name="文本框 34"/>
            <p:cNvSpPr txBox="1"/>
            <p:nvPr/>
          </p:nvSpPr>
          <p:spPr>
            <a:xfrm>
              <a:off x="1618342" y="26441400"/>
              <a:ext cx="23146658" cy="2323713"/>
            </a:xfrm>
            <a:prstGeom prst="rect">
              <a:avLst/>
            </a:prstGeom>
            <a:noFill/>
          </p:spPr>
          <p:txBody>
            <a:bodyPr wrap="square" rtlCol="0">
              <a:spAutoFit/>
            </a:bodyPr>
            <a:lstStyle/>
            <a:p>
              <a:pPr>
                <a:lnSpc>
                  <a:spcPts val="8700"/>
                </a:lnSpc>
              </a:pPr>
              <a:r>
                <a:rPr lang="zh-CN" altLang="en-US" sz="6500" spc="100" dirty="0" smtClean="0">
                  <a:solidFill>
                    <a:srgbClr val="4A4A4A"/>
                  </a:solidFill>
                  <a:latin typeface="微软雅黑" panose="020B0503020204020204" pitchFamily="34" charset="-122"/>
                  <a:ea typeface="微软雅黑" panose="020B0503020204020204" pitchFamily="34" charset="-122"/>
                </a:rPr>
                <a:t>卧槽！谁来告诉我我这是眼袋还是卧蚕！我才知道我笑起来那么吓人！</a:t>
              </a:r>
              <a:endParaRPr lang="zh-CN" altLang="en-US" sz="6500" spc="100" dirty="0">
                <a:solidFill>
                  <a:srgbClr val="4A4A4A"/>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694543" y="29260800"/>
              <a:ext cx="22737606" cy="1887696"/>
            </a:xfrm>
            <a:prstGeom prst="rect">
              <a:avLst/>
            </a:prstGeom>
            <a:noFill/>
          </p:spPr>
          <p:txBody>
            <a:bodyPr wrap="square" rtlCol="0">
              <a:spAutoFit/>
            </a:bodyPr>
            <a:lstStyle/>
            <a:p>
              <a:pPr>
                <a:lnSpc>
                  <a:spcPts val="7000"/>
                </a:lnSpc>
              </a:pPr>
              <a:r>
                <a:rPr lang="zh-CN" altLang="en-US" sz="5000" spc="300" dirty="0" smtClean="0">
                  <a:solidFill>
                    <a:srgbClr val="595959"/>
                  </a:solidFill>
                  <a:latin typeface="微软雅黑" panose="020B0503020204020204" pitchFamily="34" charset="-122"/>
                  <a:ea typeface="微软雅黑" panose="020B0503020204020204" pitchFamily="34" charset="-122"/>
                </a:rPr>
                <a:t>昨天拍了个照也没太注意。。发给朋友看他们说你最近眼袋怎么那么重！然而露珠平时好像是没有眼袋的啊！百度了一下说卧蚕什么紧贴下睫毛啊细</a:t>
              </a:r>
              <a:r>
                <a:rPr lang="en-US" altLang="zh-CN" sz="5000" spc="300" dirty="0" smtClean="0">
                  <a:solidFill>
                    <a:srgbClr val="595959"/>
                  </a:solidFill>
                  <a:latin typeface="微软雅黑" panose="020B0503020204020204" pitchFamily="34" charset="-122"/>
                  <a:ea typeface="微软雅黑" panose="020B0503020204020204" pitchFamily="34" charset="-122"/>
                </a:rPr>
                <a:t>…</a:t>
              </a:r>
              <a:endParaRPr lang="zh-CN" altLang="en-US" sz="5000" spc="300" dirty="0">
                <a:solidFill>
                  <a:srgbClr val="595959"/>
                </a:solidFill>
                <a:latin typeface="微软雅黑" panose="020B0503020204020204" pitchFamily="34" charset="-122"/>
                <a:ea typeface="微软雅黑" panose="020B0503020204020204" pitchFamily="34" charset="-122"/>
              </a:endParaRPr>
            </a:p>
          </p:txBody>
        </p:sp>
        <p:sp>
          <p:nvSpPr>
            <p:cNvPr id="38" name="矩形 37"/>
            <p:cNvSpPr/>
            <p:nvPr/>
          </p:nvSpPr>
          <p:spPr>
            <a:xfrm>
              <a:off x="18893453" y="31598085"/>
              <a:ext cx="5538696" cy="1139223"/>
            </a:xfrm>
            <a:prstGeom prst="rect">
              <a:avLst/>
            </a:prstGeom>
          </p:spPr>
          <p:txBody>
            <a:bodyPr wrap="none">
              <a:spAutoFit/>
            </a:bodyPr>
            <a:lstStyle/>
            <a:p>
              <a:pPr algn="ctr"/>
              <a:r>
                <a:rPr lang="zh-CN" altLang="en-US" dirty="0" smtClean="0"/>
                <a:t> </a:t>
              </a:r>
              <a:r>
                <a:rPr lang="zh-CN" altLang="en-US" sz="4600" dirty="0" smtClean="0">
                  <a:solidFill>
                    <a:srgbClr val="C4C4C4"/>
                  </a:solidFill>
                  <a:latin typeface="微软雅黑" panose="020B0503020204020204" pitchFamily="34" charset="-122"/>
                  <a:ea typeface="微软雅黑" panose="020B0503020204020204" pitchFamily="34" charset="-122"/>
                </a:rPr>
                <a:t>2015-04-28  13:31</a:t>
              </a:r>
              <a:endParaRPr lang="zh-CN" altLang="en-US" sz="4600" dirty="0">
                <a:solidFill>
                  <a:srgbClr val="C4C4C4"/>
                </a:solidFill>
                <a:latin typeface="微软雅黑" panose="020B0503020204020204" pitchFamily="34" charset="-122"/>
                <a:ea typeface="微软雅黑" panose="020B0503020204020204" pitchFamily="34" charset="-122"/>
              </a:endParaRPr>
            </a:p>
          </p:txBody>
        </p:sp>
        <p:sp>
          <p:nvSpPr>
            <p:cNvPr id="39" name="矩形 38"/>
            <p:cNvSpPr/>
            <p:nvPr/>
          </p:nvSpPr>
          <p:spPr>
            <a:xfrm>
              <a:off x="1732642" y="31797874"/>
              <a:ext cx="6367449" cy="800219"/>
            </a:xfrm>
            <a:prstGeom prst="rect">
              <a:avLst/>
            </a:prstGeom>
          </p:spPr>
          <p:txBody>
            <a:bodyPr wrap="none">
              <a:spAutoFit/>
            </a:bodyPr>
            <a:lstStyle/>
            <a:p>
              <a:r>
                <a:rPr lang="zh-CN" altLang="en-US" sz="4600" dirty="0" smtClean="0">
                  <a:solidFill>
                    <a:srgbClr val="C4C4C4"/>
                  </a:solidFill>
                  <a:latin typeface="微软雅黑" panose="020B0503020204020204" pitchFamily="34" charset="-122"/>
                  <a:ea typeface="微软雅黑" panose="020B0503020204020204" pitchFamily="34" charset="-122"/>
                </a:rPr>
                <a:t>陶陶  发表于  鬼扯天地 </a:t>
              </a:r>
              <a:endParaRPr lang="zh-CN" altLang="en-US" sz="4600" dirty="0">
                <a:solidFill>
                  <a:srgbClr val="C4C4C4"/>
                </a:solidFill>
                <a:latin typeface="微软雅黑" panose="020B0503020204020204" pitchFamily="34" charset="-122"/>
                <a:ea typeface="微软雅黑" panose="020B0503020204020204" pitchFamily="34" charset="-122"/>
              </a:endParaRPr>
            </a:p>
          </p:txBody>
        </p:sp>
      </p:grpSp>
      <p:sp>
        <p:nvSpPr>
          <p:cNvPr id="49" name="矩形 48"/>
          <p:cNvSpPr/>
          <p:nvPr/>
        </p:nvSpPr>
        <p:spPr>
          <a:xfrm>
            <a:off x="749300" y="35080482"/>
            <a:ext cx="24574500" cy="7578220"/>
          </a:xfrm>
          <a:prstGeom prst="rect">
            <a:avLst/>
          </a:prstGeom>
          <a:solidFill>
            <a:srgbClr val="FDFDFD"/>
          </a:solidFill>
          <a:ln w="63500">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1618342" y="35869286"/>
            <a:ext cx="23146658" cy="6295908"/>
            <a:chOff x="1618342" y="26441400"/>
            <a:chExt cx="23146658" cy="6295908"/>
          </a:xfrm>
        </p:grpSpPr>
        <p:sp>
          <p:nvSpPr>
            <p:cNvPr id="51" name="文本框 50"/>
            <p:cNvSpPr txBox="1"/>
            <p:nvPr/>
          </p:nvSpPr>
          <p:spPr>
            <a:xfrm>
              <a:off x="1618342" y="26441400"/>
              <a:ext cx="23146658" cy="2243115"/>
            </a:xfrm>
            <a:prstGeom prst="rect">
              <a:avLst/>
            </a:prstGeom>
            <a:noFill/>
          </p:spPr>
          <p:txBody>
            <a:bodyPr wrap="square" rtlCol="0">
              <a:spAutoFit/>
            </a:bodyPr>
            <a:lstStyle/>
            <a:p>
              <a:pPr>
                <a:lnSpc>
                  <a:spcPts val="8700"/>
                </a:lnSpc>
              </a:pPr>
              <a:r>
                <a:rPr lang="zh-CN" altLang="en-US" sz="6500" spc="100" dirty="0" smtClean="0">
                  <a:solidFill>
                    <a:srgbClr val="4A4A4A"/>
                  </a:solidFill>
                  <a:latin typeface="微软雅黑" panose="020B0503020204020204" pitchFamily="34" charset="-122"/>
                  <a:ea typeface="微软雅黑" panose="020B0503020204020204" pitchFamily="34" charset="-122"/>
                </a:rPr>
                <a:t>卧槽！谁来告诉我我这是眼袋还是卧蚕！我才知道我笑起来那么吓人！</a:t>
              </a:r>
              <a:endParaRPr lang="zh-CN" altLang="en-US" sz="6500" spc="100" dirty="0">
                <a:solidFill>
                  <a:srgbClr val="4A4A4A"/>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694543" y="29260800"/>
              <a:ext cx="22737606" cy="1887696"/>
            </a:xfrm>
            <a:prstGeom prst="rect">
              <a:avLst/>
            </a:prstGeom>
            <a:noFill/>
          </p:spPr>
          <p:txBody>
            <a:bodyPr wrap="square" rtlCol="0">
              <a:spAutoFit/>
            </a:bodyPr>
            <a:lstStyle/>
            <a:p>
              <a:pPr>
                <a:lnSpc>
                  <a:spcPts val="7000"/>
                </a:lnSpc>
              </a:pPr>
              <a:r>
                <a:rPr lang="zh-CN" altLang="en-US" sz="5000" spc="300" dirty="0" smtClean="0">
                  <a:solidFill>
                    <a:srgbClr val="595959"/>
                  </a:solidFill>
                  <a:latin typeface="微软雅黑" panose="020B0503020204020204" pitchFamily="34" charset="-122"/>
                  <a:ea typeface="微软雅黑" panose="020B0503020204020204" pitchFamily="34" charset="-122"/>
                </a:rPr>
                <a:t>昨天拍了个照也没太注意。。发给朋友看他们说你最近眼袋怎么那么重！然而露珠平时好像是没有眼袋的啊！百度了一下说卧蚕什么紧贴下睫毛啊细</a:t>
              </a:r>
              <a:r>
                <a:rPr lang="en-US" altLang="zh-CN" sz="5000" spc="300" dirty="0" smtClean="0">
                  <a:solidFill>
                    <a:srgbClr val="595959"/>
                  </a:solidFill>
                  <a:latin typeface="微软雅黑" panose="020B0503020204020204" pitchFamily="34" charset="-122"/>
                  <a:ea typeface="微软雅黑" panose="020B0503020204020204" pitchFamily="34" charset="-122"/>
                </a:rPr>
                <a:t>…</a:t>
              </a:r>
              <a:endParaRPr lang="zh-CN" altLang="en-US" sz="5000" spc="300" dirty="0">
                <a:solidFill>
                  <a:srgbClr val="595959"/>
                </a:solidFill>
                <a:latin typeface="微软雅黑" panose="020B0503020204020204" pitchFamily="34" charset="-122"/>
                <a:ea typeface="微软雅黑" panose="020B0503020204020204" pitchFamily="34" charset="-122"/>
              </a:endParaRPr>
            </a:p>
          </p:txBody>
        </p:sp>
        <p:sp>
          <p:nvSpPr>
            <p:cNvPr id="53" name="矩形 52"/>
            <p:cNvSpPr/>
            <p:nvPr/>
          </p:nvSpPr>
          <p:spPr>
            <a:xfrm>
              <a:off x="18893453" y="31598085"/>
              <a:ext cx="5538696" cy="1139223"/>
            </a:xfrm>
            <a:prstGeom prst="rect">
              <a:avLst/>
            </a:prstGeom>
          </p:spPr>
          <p:txBody>
            <a:bodyPr wrap="none">
              <a:spAutoFit/>
            </a:bodyPr>
            <a:lstStyle/>
            <a:p>
              <a:pPr algn="ctr"/>
              <a:r>
                <a:rPr lang="zh-CN" altLang="en-US" dirty="0" smtClean="0"/>
                <a:t> </a:t>
              </a:r>
              <a:r>
                <a:rPr lang="zh-CN" altLang="en-US" sz="4600" dirty="0" smtClean="0">
                  <a:solidFill>
                    <a:srgbClr val="C4C4C4"/>
                  </a:solidFill>
                  <a:latin typeface="微软雅黑" panose="020B0503020204020204" pitchFamily="34" charset="-122"/>
                  <a:ea typeface="微软雅黑" panose="020B0503020204020204" pitchFamily="34" charset="-122"/>
                </a:rPr>
                <a:t>2015-04-28  13:31</a:t>
              </a:r>
              <a:endParaRPr lang="zh-CN" altLang="en-US" sz="4600" dirty="0">
                <a:solidFill>
                  <a:srgbClr val="C4C4C4"/>
                </a:solidFill>
                <a:latin typeface="微软雅黑" panose="020B0503020204020204" pitchFamily="34" charset="-122"/>
                <a:ea typeface="微软雅黑" panose="020B0503020204020204" pitchFamily="34" charset="-122"/>
              </a:endParaRPr>
            </a:p>
          </p:txBody>
        </p:sp>
        <p:sp>
          <p:nvSpPr>
            <p:cNvPr id="54" name="矩形 53"/>
            <p:cNvSpPr/>
            <p:nvPr/>
          </p:nvSpPr>
          <p:spPr>
            <a:xfrm>
              <a:off x="1732642" y="31797874"/>
              <a:ext cx="6367449" cy="800219"/>
            </a:xfrm>
            <a:prstGeom prst="rect">
              <a:avLst/>
            </a:prstGeom>
          </p:spPr>
          <p:txBody>
            <a:bodyPr wrap="none">
              <a:spAutoFit/>
            </a:bodyPr>
            <a:lstStyle/>
            <a:p>
              <a:r>
                <a:rPr lang="zh-CN" altLang="en-US" sz="4600" dirty="0" smtClean="0">
                  <a:solidFill>
                    <a:srgbClr val="C4C4C4"/>
                  </a:solidFill>
                  <a:latin typeface="微软雅黑" panose="020B0503020204020204" pitchFamily="34" charset="-122"/>
                  <a:ea typeface="微软雅黑" panose="020B0503020204020204" pitchFamily="34" charset="-122"/>
                </a:rPr>
                <a:t>陶陶  发表于  鬼扯天地 </a:t>
              </a:r>
              <a:endParaRPr lang="zh-CN" altLang="en-US" sz="4600" dirty="0">
                <a:solidFill>
                  <a:srgbClr val="C4C4C4"/>
                </a:solidFill>
                <a:latin typeface="微软雅黑" panose="020B0503020204020204" pitchFamily="34" charset="-122"/>
                <a:ea typeface="微软雅黑" panose="020B0503020204020204" pitchFamily="34" charset="-122"/>
              </a:endParaRPr>
            </a:p>
          </p:txBody>
        </p:sp>
      </p:grpSp>
      <p:sp>
        <p:nvSpPr>
          <p:cNvPr id="55" name="文本框 54"/>
          <p:cNvSpPr txBox="1"/>
          <p:nvPr/>
        </p:nvSpPr>
        <p:spPr>
          <a:xfrm>
            <a:off x="4840166" y="43776900"/>
            <a:ext cx="3183725" cy="1139223"/>
          </a:xfrm>
          <a:prstGeom prst="rect">
            <a:avLst/>
          </a:prstGeom>
          <a:noFill/>
        </p:spPr>
        <p:txBody>
          <a:bodyPr wrap="square" rtlCol="0">
            <a:spAutoFit/>
          </a:bodyPr>
          <a:lstStyle/>
          <a:p>
            <a:r>
              <a:rPr lang="zh-CN" altLang="en-US" spc="300" dirty="0" smtClean="0">
                <a:solidFill>
                  <a:srgbClr val="838383"/>
                </a:solidFill>
                <a:latin typeface="微软雅黑" panose="020B0503020204020204" pitchFamily="34" charset="-122"/>
                <a:ea typeface="微软雅黑" panose="020B0503020204020204" pitchFamily="34" charset="-122"/>
              </a:rPr>
              <a:t>上一页</a:t>
            </a:r>
            <a:endParaRPr lang="zh-CN" altLang="en-US" spc="300" dirty="0">
              <a:solidFill>
                <a:srgbClr val="838383"/>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18213266" y="43853100"/>
            <a:ext cx="3183725" cy="1139223"/>
          </a:xfrm>
          <a:prstGeom prst="rect">
            <a:avLst/>
          </a:prstGeom>
          <a:noFill/>
        </p:spPr>
        <p:txBody>
          <a:bodyPr wrap="square" rtlCol="0">
            <a:spAutoFit/>
          </a:bodyPr>
          <a:lstStyle/>
          <a:p>
            <a:r>
              <a:rPr lang="zh-CN" altLang="en-US" spc="300" dirty="0" smtClean="0">
                <a:solidFill>
                  <a:srgbClr val="838383"/>
                </a:solidFill>
                <a:latin typeface="微软雅黑" panose="020B0503020204020204" pitchFamily="34" charset="-122"/>
                <a:ea typeface="微软雅黑" panose="020B0503020204020204" pitchFamily="34" charset="-122"/>
              </a:rPr>
              <a:t>下一页</a:t>
            </a:r>
            <a:endParaRPr lang="zh-CN" altLang="en-US" spc="300" dirty="0">
              <a:solidFill>
                <a:srgbClr val="838383"/>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11585783" y="43853099"/>
            <a:ext cx="3183725" cy="1139223"/>
          </a:xfrm>
          <a:prstGeom prst="rect">
            <a:avLst/>
          </a:prstGeom>
          <a:noFill/>
        </p:spPr>
        <p:txBody>
          <a:bodyPr wrap="square" rtlCol="0">
            <a:spAutoFit/>
          </a:bodyPr>
          <a:lstStyle/>
          <a:p>
            <a:r>
              <a:rPr lang="en-US" altLang="zh-CN" spc="300" dirty="0" smtClean="0">
                <a:solidFill>
                  <a:srgbClr val="A5A5A5"/>
                </a:solidFill>
                <a:latin typeface="微软雅黑" panose="020B0503020204020204" pitchFamily="34" charset="-122"/>
                <a:ea typeface="微软雅黑" panose="020B0503020204020204" pitchFamily="34" charset="-122"/>
              </a:rPr>
              <a:t>1/256</a:t>
            </a:r>
            <a:endParaRPr lang="zh-CN" altLang="en-US" spc="300" dirty="0">
              <a:solidFill>
                <a:srgbClr val="A5A5A5"/>
              </a:solidFill>
              <a:latin typeface="微软雅黑" panose="020B0503020204020204" pitchFamily="34" charset="-122"/>
              <a:ea typeface="微软雅黑" panose="020B0503020204020204" pitchFamily="34" charset="-122"/>
            </a:endParaRPr>
          </a:p>
        </p:txBody>
      </p:sp>
      <p:sp>
        <p:nvSpPr>
          <p:cNvPr id="74" name="矩形 73"/>
          <p:cNvSpPr/>
          <p:nvPr/>
        </p:nvSpPr>
        <p:spPr>
          <a:xfrm>
            <a:off x="673100" y="7854187"/>
            <a:ext cx="24574500" cy="8648700"/>
          </a:xfrm>
          <a:prstGeom prst="rect">
            <a:avLst/>
          </a:prstGeom>
          <a:solidFill>
            <a:srgbClr val="FDFDFD"/>
          </a:solidFill>
          <a:ln w="63500">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1542142" y="8642991"/>
            <a:ext cx="23146658" cy="7210308"/>
            <a:chOff x="1618342" y="26441400"/>
            <a:chExt cx="23146658" cy="7210308"/>
          </a:xfrm>
        </p:grpSpPr>
        <p:sp>
          <p:nvSpPr>
            <p:cNvPr id="76" name="文本框 75"/>
            <p:cNvSpPr txBox="1"/>
            <p:nvPr/>
          </p:nvSpPr>
          <p:spPr>
            <a:xfrm>
              <a:off x="1618342" y="26441400"/>
              <a:ext cx="23146658" cy="2323713"/>
            </a:xfrm>
            <a:prstGeom prst="rect">
              <a:avLst/>
            </a:prstGeom>
            <a:noFill/>
          </p:spPr>
          <p:txBody>
            <a:bodyPr wrap="square" rtlCol="0">
              <a:spAutoFit/>
            </a:bodyPr>
            <a:lstStyle/>
            <a:p>
              <a:pPr>
                <a:lnSpc>
                  <a:spcPts val="8700"/>
                </a:lnSpc>
              </a:pPr>
              <a:r>
                <a:rPr lang="zh-CN" altLang="en-US" sz="6500" spc="100" dirty="0" smtClean="0">
                  <a:solidFill>
                    <a:srgbClr val="4A4A4A"/>
                  </a:solidFill>
                  <a:latin typeface="微软雅黑" panose="020B0503020204020204" pitchFamily="34" charset="-122"/>
                  <a:ea typeface="微软雅黑" panose="020B0503020204020204" pitchFamily="34" charset="-122"/>
                </a:rPr>
                <a:t>卧槽！谁来告诉我我这是眼袋还是卧蚕！我才知道我笑起来那么吓人！</a:t>
              </a:r>
              <a:endParaRPr lang="zh-CN" altLang="en-US" sz="6500" spc="100" dirty="0">
                <a:solidFill>
                  <a:srgbClr val="4A4A4A"/>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1694542" y="29260800"/>
              <a:ext cx="19031858" cy="2785378"/>
            </a:xfrm>
            <a:prstGeom prst="rect">
              <a:avLst/>
            </a:prstGeom>
            <a:noFill/>
          </p:spPr>
          <p:txBody>
            <a:bodyPr wrap="square" rtlCol="0">
              <a:spAutoFit/>
            </a:bodyPr>
            <a:lstStyle/>
            <a:p>
              <a:pPr>
                <a:lnSpc>
                  <a:spcPts val="7000"/>
                </a:lnSpc>
              </a:pPr>
              <a:r>
                <a:rPr lang="zh-CN" altLang="en-US" sz="5000" spc="300" dirty="0" smtClean="0">
                  <a:solidFill>
                    <a:srgbClr val="595959"/>
                  </a:solidFill>
                  <a:latin typeface="微软雅黑" panose="020B0503020204020204" pitchFamily="34" charset="-122"/>
                  <a:ea typeface="微软雅黑" panose="020B0503020204020204" pitchFamily="34" charset="-122"/>
                </a:rPr>
                <a:t>昨天拍了个照也没太注意。。发给朋友看他们说你最近眼袋怎么那么重！然而露珠平时好像是没有眼袋的啊！百度了一下说卧蚕什么紧贴下睫毛啊细细一条啊但是露珠的好像并不细。。。哭</a:t>
              </a:r>
              <a:r>
                <a:rPr lang="en-US" altLang="zh-CN" sz="5000" spc="300" dirty="0" smtClean="0">
                  <a:solidFill>
                    <a:srgbClr val="595959"/>
                  </a:solidFill>
                  <a:latin typeface="微软雅黑" panose="020B0503020204020204" pitchFamily="34" charset="-122"/>
                  <a:ea typeface="微软雅黑" panose="020B0503020204020204" pitchFamily="34" charset="-122"/>
                </a:rPr>
                <a:t>...</a:t>
              </a:r>
              <a:endParaRPr lang="zh-CN" altLang="en-US" sz="5000" spc="300" dirty="0">
                <a:solidFill>
                  <a:srgbClr val="595959"/>
                </a:solidFill>
                <a:latin typeface="微软雅黑" panose="020B0503020204020204" pitchFamily="34" charset="-122"/>
                <a:ea typeface="微软雅黑" panose="020B0503020204020204" pitchFamily="34" charset="-122"/>
              </a:endParaRPr>
            </a:p>
          </p:txBody>
        </p:sp>
        <p:pic>
          <p:nvPicPr>
            <p:cNvPr id="78" name="图片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1970" y="29375100"/>
              <a:ext cx="2520000" cy="2520000"/>
            </a:xfrm>
            <a:prstGeom prst="rect">
              <a:avLst/>
            </a:prstGeom>
          </p:spPr>
        </p:pic>
        <p:sp>
          <p:nvSpPr>
            <p:cNvPr id="79" name="矩形 78"/>
            <p:cNvSpPr/>
            <p:nvPr/>
          </p:nvSpPr>
          <p:spPr>
            <a:xfrm>
              <a:off x="18893453" y="32512485"/>
              <a:ext cx="5538696" cy="1139223"/>
            </a:xfrm>
            <a:prstGeom prst="rect">
              <a:avLst/>
            </a:prstGeom>
          </p:spPr>
          <p:txBody>
            <a:bodyPr wrap="none">
              <a:spAutoFit/>
            </a:bodyPr>
            <a:lstStyle/>
            <a:p>
              <a:pPr algn="ctr"/>
              <a:r>
                <a:rPr lang="zh-CN" altLang="en-US" dirty="0" smtClean="0"/>
                <a:t> </a:t>
              </a:r>
              <a:r>
                <a:rPr lang="zh-CN" altLang="en-US" sz="4600" dirty="0" smtClean="0">
                  <a:solidFill>
                    <a:srgbClr val="C4C4C4"/>
                  </a:solidFill>
                  <a:latin typeface="微软雅黑" panose="020B0503020204020204" pitchFamily="34" charset="-122"/>
                  <a:ea typeface="微软雅黑" panose="020B0503020204020204" pitchFamily="34" charset="-122"/>
                </a:rPr>
                <a:t>2015-04-28  13:31</a:t>
              </a:r>
              <a:endParaRPr lang="zh-CN" altLang="en-US" sz="4600" dirty="0">
                <a:solidFill>
                  <a:srgbClr val="C4C4C4"/>
                </a:solidFill>
                <a:latin typeface="微软雅黑" panose="020B0503020204020204" pitchFamily="34" charset="-122"/>
                <a:ea typeface="微软雅黑" panose="020B0503020204020204" pitchFamily="34" charset="-122"/>
              </a:endParaRPr>
            </a:p>
          </p:txBody>
        </p:sp>
        <p:sp>
          <p:nvSpPr>
            <p:cNvPr id="80" name="矩形 79"/>
            <p:cNvSpPr/>
            <p:nvPr/>
          </p:nvSpPr>
          <p:spPr>
            <a:xfrm>
              <a:off x="1732642" y="32712274"/>
              <a:ext cx="6367449" cy="800219"/>
            </a:xfrm>
            <a:prstGeom prst="rect">
              <a:avLst/>
            </a:prstGeom>
          </p:spPr>
          <p:txBody>
            <a:bodyPr wrap="none">
              <a:spAutoFit/>
            </a:bodyPr>
            <a:lstStyle/>
            <a:p>
              <a:r>
                <a:rPr lang="zh-CN" altLang="en-US" sz="4600" dirty="0" smtClean="0">
                  <a:solidFill>
                    <a:srgbClr val="C4C4C4"/>
                  </a:solidFill>
                  <a:latin typeface="微软雅黑" panose="020B0503020204020204" pitchFamily="34" charset="-122"/>
                  <a:ea typeface="微软雅黑" panose="020B0503020204020204" pitchFamily="34" charset="-122"/>
                </a:rPr>
                <a:t>陶陶  发表于  鬼扯天地 </a:t>
              </a:r>
              <a:endParaRPr lang="zh-CN" altLang="en-US" sz="4600" dirty="0">
                <a:solidFill>
                  <a:srgbClr val="C4C4C4"/>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60546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366</Words>
  <Application>Microsoft Office PowerPoint</Application>
  <PresentationFormat>自定义</PresentationFormat>
  <Paragraphs>21</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微软雅黑</vt:lpstr>
      <vt:lpstr>Arial</vt:lpstr>
      <vt:lpstr>Calibri</vt:lpstr>
      <vt:lpstr>Calibri Light</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Eric.Y</dc:creator>
  <cp:lastModifiedBy>Eric.Y</cp:lastModifiedBy>
  <cp:revision>14</cp:revision>
  <dcterms:created xsi:type="dcterms:W3CDTF">2015-11-12T02:34:53Z</dcterms:created>
  <dcterms:modified xsi:type="dcterms:W3CDTF">2015-11-15T09:17:05Z</dcterms:modified>
</cp:coreProperties>
</file>